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938" r:id="rId5"/>
    <p:sldMasterId id="2147483973" r:id="rId6"/>
    <p:sldMasterId id="2147484022" r:id="rId7"/>
    <p:sldMasterId id="2147484064" r:id="rId8"/>
    <p:sldMasterId id="2147484079" r:id="rId9"/>
  </p:sldMasterIdLst>
  <p:notesMasterIdLst>
    <p:notesMasterId r:id="rId23"/>
  </p:notesMasterIdLst>
  <p:sldIdLst>
    <p:sldId id="2147470086" r:id="rId10"/>
    <p:sldId id="2147479185" r:id="rId11"/>
    <p:sldId id="2147481084" r:id="rId12"/>
    <p:sldId id="2147481085" r:id="rId13"/>
    <p:sldId id="2147481086" r:id="rId14"/>
    <p:sldId id="2147481087" r:id="rId15"/>
    <p:sldId id="2147481188" r:id="rId16"/>
    <p:sldId id="2147481200" r:id="rId17"/>
    <p:sldId id="2147481189" r:id="rId18"/>
    <p:sldId id="2147481185" r:id="rId19"/>
    <p:sldId id="2147480790" r:id="rId20"/>
    <p:sldId id="2147480762" r:id="rId21"/>
    <p:sldId id="214748017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 Introduction" id="{6DDEC3E3-4EE0-4C09-81A4-B57AB1B3C603}">
          <p14:sldIdLst>
            <p14:sldId id="2147470086"/>
            <p14:sldId id="2147479185"/>
          </p14:sldIdLst>
        </p14:section>
        <p14:section name="SECTION 2 - The Landscape of Work" id="{104C0272-80CC-48E3-99B5-E66F16844C80}">
          <p14:sldIdLst>
            <p14:sldId id="2147481084"/>
            <p14:sldId id="2147481085"/>
            <p14:sldId id="2147481086"/>
            <p14:sldId id="2147481087"/>
          </p14:sldIdLst>
        </p14:section>
        <p14:section name="SECTION 3 - M365 Copilot" id="{CAA6E781-B438-40E2-BD9A-CABEF566CCEA}">
          <p14:sldIdLst>
            <p14:sldId id="2147481188"/>
            <p14:sldId id="2147481200"/>
            <p14:sldId id="2147481189"/>
            <p14:sldId id="2147481185"/>
          </p14:sldIdLst>
        </p14:section>
        <p14:section name="Closing" id="{065C7B97-9963-40C1-B3CF-227827C58A94}">
          <p14:sldIdLst>
            <p14:sldId id="2147480790"/>
            <p14:sldId id="2147480762"/>
            <p14:sldId id="21474801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54108-4D02-9081-B43C-7A9B130DBD1E}" name="Jacky Magee" initials="JM" userId="S::jamag@microsoft.com::590d94c5-18f4-49c0-a47f-496fe772b6b1" providerId="AD"/>
  <p188:author id="{323F5C0F-AFFB-B8C0-5B6E-DC6C8F944675}" name="Matthew Duncan" initials="MD" userId="S::matduncan@microsoft.com::b2fe9a85-c912-400b-a6a6-2c82d5c6ea7d" providerId="AD"/>
  <p188:author id="{4A3AB415-7974-573E-4572-CFB8B905015C}" name="Jordan Cayabyab" initials="" userId="S::jcayab@microsoft.com::e35a7eb3-1dba-4e4d-9e65-ba4d7a41c433" providerId="AD"/>
  <p188:author id="{AED75D1E-E3F5-9053-D49B-EE8B340C301A}" name="Damian Madsen " initials="DM" userId="Damian Madsen " providerId="None"/>
  <p188:author id="{BE654621-2757-180C-EB02-5BDA1E9896AD}" name="Katja Kol" initials="" userId="S::kkettel@microsoft.com::ec15624c-4629-4fad-be3e-5a39a8c7ba64" providerId="AD"/>
  <p188:author id="{7F9C0429-A27D-191E-02F6-1A5EA1ADAF1C}" name="Rodrigo De la Garza" initials="RDlG" userId="S::rodela@microsoft.com::aea35d9c-2d89-4bc1-8b94-6f0d54120eda" providerId="AD"/>
  <p188:author id="{12A9CA35-5BD9-906F-9458-88E8AA7FD7E5}" name="Seth Patton" initials="SP" userId="S::sethpat@microsoft.com::2b5c901c-bc63-4a16-b9d6-95b2fe7e48a1" providerId="AD"/>
  <p188:author id="{CF4EF13D-4DF9-B90B-8D22-B013E30CC924}" name="Callie August" initials="CA" userId="S::cachild@microsoft.com::4c5bc5a4-0a48-4377-acf6-ff1f71aa42f3" providerId="AD"/>
  <p188:author id="{6266A443-B4F7-297F-3E90-3B58E2687163}" name="Sunita Khatri" initials="SK" userId="S::sunitakhatri@microsoft.com::074aac9e-3433-4e25-a4a2-eda6a1048bf7" providerId="AD"/>
  <p188:author id="{2AC24A54-4E52-D275-DEE0-3A2413551C9F}" name="Chris Stinson (NAYAMODE INC)" initials="CS" userId="S::v-chstin@microsoft.com::0c3b77ce-a5e8-4179-ab1e-38cf506c950d" providerId="AD"/>
  <p188:author id="{4AEE645B-BCF6-171E-B989-7572AE2446CC}" name="Alyson Ginesta" initials="AG" userId="S::aginesta@microsoft.com::01be673d-e37b-4c89-9281-5e438b6a8b1f" providerId="AD"/>
  <p188:author id="{2F2A4F5C-F485-7BF9-CF4B-4034C8469170}" name="Jason Gregory" initials="JG" userId="S::asonGre@microsoft.com::1aabba1a-be46-42ff-bfa2-209770cf7271" providerId="AD"/>
  <p188:author id="{6ADE5C66-672F-39D9-4256-ECDA009881B9}" name="Colette Stallbaumer" initials="CS" userId="S::colettes@microsoft.com::0b35080c-9280-48a8-8321-a8dc9b846e86" providerId="AD"/>
  <p188:author id="{68A3FA66-5CCF-9292-F18D-750D7359EF5D}" name="Jack Rowbotham" initials="JR" userId="S::jarowbot@microsoft.com::f9915e8c-3839-4e13-aa68-0743ed7af00e" providerId="AD"/>
  <p188:author id="{B088216A-99A3-09AB-CE46-A4D89688AE1E}" name="Stephanie Vanterpool" initials="SV" userId="S::stvant@microsoft.com::10de4c15-dab8-4f77-9bb1-453532ef32ea" providerId="AD"/>
  <p188:author id="{93733071-226A-B558-2631-000120EBAABB}" name="TJ Devine" initials="TD" userId="S::thdevine@microsoft.com::3a7cf1d3-06fa-4ead-bf45-a6286ff2620a" providerId="AD"/>
  <p188:author id="{42F99776-CF07-9AC6-CB27-0D1DECCC8A5C}" name="Hannah Greenfeld" initials="HG" userId="S::hgreenfeld@microsoft.com::89ec20d5-ed30-41ff-9877-ed0e2f51d43e" providerId="AD"/>
  <p188:author id="{A63BDD76-B441-7129-84D5-F2DC58B07F79}" name="Jennie Cady" initials="" userId="S::jenniecady@microsoft.com::718340df-7e55-4aae-ae44-77802bfa4698" providerId="AD"/>
  <p188:author id="{9403C47A-41F3-345B-2F24-F3E96CCF1862}" name="Kimako Jones" initials="KJ" userId="S::kijone@microsoft.com::e28729a0-4f59-482a-86a5-f3c55cb1f472" providerId="AD"/>
  <p188:author id="{C69DDB7B-F2E5-80F8-EFC8-92D67A7F2772}" name="Ronnie Martin" initials="RM" userId="S::ronmarti@microsoft.com::4a1d597a-839a-407f-ab21-3836cbe23b5f" providerId="AD"/>
  <p188:author id="{31BD588B-6293-C909-691D-F514B1A3F095}" name="James Bell" initials="JB" userId="S::jabell@microsoft.com::2b850d85-b85c-417f-9ac9-4516334d5cb4" providerId="AD"/>
  <p188:author id="{F864FC97-18CD-4378-34C1-ABD0743C9FC9}" name="Navjot Khalsa" initials="NK" userId="S::nakhalsa@microsoft.com::ad8af6dd-f16d-49b9-821d-f4f372229688" providerId="AD"/>
  <p188:author id="{E9206C9A-3FA2-D759-26EC-9EC3BDEC5746}" name="Sofia Bescos Mathieu" initials="SB" userId="S::sofiabes@microsoft.com::83963969-87b3-48d7-a84a-87e06cac4d13" providerId="AD"/>
  <p188:author id="{09AC3C9D-7E04-0BDE-CC3B-337FC2480E96}" name="Mariana Prudencio" initials="MP" userId="a62b84b4e8f06f3f" providerId="Windows Live"/>
  <p188:author id="{07CAB0B5-D7BB-489A-0AF7-473D48FCA2D3}" name="Elias Wolfberg" initials="" userId="S::ewolfberg@microsoft.com::2ab5ba04-a475-4df1-9c4f-3ad4848f0099" providerId="AD"/>
  <p188:author id="{B4272FBF-7BD7-2863-27F8-BC385EFCF106}" name="Maryleen Emeric" initials="ME" userId="S::maemer@microsoft.com::5d8d881d-e6b5-4418-a350-f6beab54ce7a" providerId="AD"/>
  <p188:author id="{F9A46DCD-A05D-A828-3FA2-7E8C0322A3A2}" name="Pamela Hiatt (CELA)" initials="P(" userId="S::pamhi@microsoft.com::babd32b4-a695-445d-834e-0871ce0baad8" providerId="AD"/>
  <p188:author id="{3F522DCF-BCD0-9121-2750-3C8C43FD746C}" name="Casandra Marrero" initials="CM" userId="S::casandm@microsoft.com::3792dd2c-326f-4b67-8e39-2bed32cec1ff" providerId="AD"/>
  <p188:author id="{81B875D1-A7DB-B160-7170-9B1C2B0A1ECF}" name="Calder Thami (NEAL ANALYTICS LLC)" initials="CT(AL" userId="S::v-cathami@microsoft.com::d35c5a19-fda4-40fd-b1e3-c9b1e2de6429" providerId="AD"/>
  <p188:author id="{4C83F6D3-6561-2F7F-EC77-6B67185BC75D}" name="Hannah McConnaughey" initials="HM" userId="S::hamcconn@microsoft.com::e0b27211-4f37-49a6-9346-28cd538c2b9d" providerId="AD"/>
  <p188:author id="{B77A95DF-C1DE-3AD6-81DD-8B8561C902A9}" name="Mariana Prudencio" initials="MP" userId="S::paprud@microsoft.com::715a8a23-4085-434c-b09a-5126f5b59931" providerId="AD"/>
  <p188:author id="{AF702BEA-DE76-B56F-017E-3D20624D90E3}" name="Thomas Wisniewski" initials="TW" userId="S::twisniewski@microsoft.com::17d04009-e33c-4ca4-9ffd-98734bd616c9" providerId="AD"/>
  <p188:author id="{B03CB9EC-596A-1802-780E-E60067A7AC7E}" name="Pascal Walschots" initials="PW" userId="S::pascalwa@microsoft.com::19c69e50-69eb-43df-b6d8-2589925bba87" providerId="AD"/>
  <p188:author id="{0BA6BFEE-1448-1543-420E-BE17CDF6ADD2}" name="Joel Graves" initials="JG" userId="S::jograves@microsoft.com::6ee462ed-f447-4a6d-98e0-f2b59511f4d1" providerId="AD"/>
  <p188:author id="{5DE414F5-FAE0-8244-5198-6E53463FAAC6}" name="Emily Sterken" initials="ES" userId="S::emilysterken@microsoft.com::8ff18eff-b6ce-4996-86db-74196c4310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1C5"/>
    <a:srgbClr val="2777D3"/>
    <a:srgbClr val="786DCD"/>
    <a:srgbClr val="5C72D1"/>
    <a:srgbClr val="1264B1"/>
    <a:srgbClr val="BFBFBF"/>
    <a:srgbClr val="FF0000"/>
    <a:srgbClr val="796BCC"/>
    <a:srgbClr val="FEEDEB"/>
    <a:srgbClr val="6F6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D124B-A8A0-4E0F-A324-B2E57B3777CB}" v="7" dt="2023-11-06T15:25:37.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2" autoAdjust="0"/>
  </p:normalViewPr>
  <p:slideViewPr>
    <p:cSldViewPr snapToGrid="0">
      <p:cViewPr varScale="1">
        <p:scale>
          <a:sx n="67" d="100"/>
          <a:sy n="67" d="100"/>
        </p:scale>
        <p:origin x="6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100000">
                  <a:srgbClr val="3E76D4"/>
                </a:gs>
                <a:gs pos="0">
                  <a:srgbClr val="796BCC"/>
                </a:gs>
              </a:gsLst>
              <a:lin ang="5400000" scaled="1"/>
              <a:tileRect/>
            </a:gra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rgbClr val="796BCC"/>
                    </a:solidFill>
                    <a:latin typeface="+mj-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Analytical judgement</c:v>
                </c:pt>
                <c:pt idx="1">
                  <c:v>Flexibility</c:v>
                </c:pt>
                <c:pt idx="2">
                  <c:v>Emotional intelligence</c:v>
                </c:pt>
                <c:pt idx="3">
                  <c:v>Creative evaluation</c:v>
                </c:pt>
                <c:pt idx="4">
                  <c:v>Intellectual curiosity</c:v>
                </c:pt>
                <c:pt idx="5">
                  <c:v>Bias detection and handling</c:v>
                </c:pt>
                <c:pt idx="6">
                  <c:v>AI delegation (prompts)</c:v>
                </c:pt>
              </c:strCache>
            </c:strRef>
          </c:cat>
          <c:val>
            <c:numRef>
              <c:f>Sheet1!$B$2:$B$8</c:f>
              <c:numCache>
                <c:formatCode>0%</c:formatCode>
                <c:ptCount val="7"/>
                <c:pt idx="0">
                  <c:v>0.3</c:v>
                </c:pt>
                <c:pt idx="1">
                  <c:v>0.28999999999999998</c:v>
                </c:pt>
                <c:pt idx="2">
                  <c:v>0.27</c:v>
                </c:pt>
                <c:pt idx="3">
                  <c:v>0.24</c:v>
                </c:pt>
                <c:pt idx="4">
                  <c:v>0.23</c:v>
                </c:pt>
                <c:pt idx="5">
                  <c:v>0.22</c:v>
                </c:pt>
                <c:pt idx="6">
                  <c:v>0.21</c:v>
                </c:pt>
              </c:numCache>
            </c:numRef>
          </c:val>
          <c:extLst>
            <c:ext xmlns:c16="http://schemas.microsoft.com/office/drawing/2014/chart" uri="{C3380CC4-5D6E-409C-BE32-E72D297353CC}">
              <c16:uniqueId val="{00000000-AFAA-4F6B-911A-BC053267B06E}"/>
            </c:ext>
          </c:extLst>
        </c:ser>
        <c:dLbls>
          <c:dLblPos val="outEnd"/>
          <c:showLegendKey val="0"/>
          <c:showVal val="1"/>
          <c:showCatName val="0"/>
          <c:showSerName val="0"/>
          <c:showPercent val="0"/>
          <c:showBubbleSize val="0"/>
        </c:dLbls>
        <c:gapWidth val="39"/>
        <c:overlap val="-27"/>
        <c:axId val="1477633136"/>
        <c:axId val="687503151"/>
      </c:barChart>
      <c:catAx>
        <c:axId val="147763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j-lt"/>
                <a:ea typeface="+mn-ea"/>
                <a:cs typeface="+mn-cs"/>
              </a:defRPr>
            </a:pPr>
            <a:endParaRPr lang="nl-NL"/>
          </a:p>
        </c:txPr>
        <c:crossAx val="687503151"/>
        <c:crosses val="autoZero"/>
        <c:auto val="1"/>
        <c:lblAlgn val="ctr"/>
        <c:lblOffset val="100"/>
        <c:noMultiLvlLbl val="0"/>
      </c:catAx>
      <c:valAx>
        <c:axId val="687503151"/>
        <c:scaling>
          <c:orientation val="minMax"/>
        </c:scaling>
        <c:delete val="1"/>
        <c:axPos val="l"/>
        <c:numFmt formatCode="0%" sourceLinked="1"/>
        <c:majorTickMark val="none"/>
        <c:minorTickMark val="none"/>
        <c:tickLblPos val="nextTo"/>
        <c:crossAx val="147763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CEF9CC-2080-4F19-B950-EAF880E7ABCF}" type="datetimeFigureOut">
              <a:rPr lang="en-US" smtClean="0"/>
              <a:t>11/9/2023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501081-E19D-419D-B0AB-F3E631795016}" type="slidenum">
              <a:rPr lang="en-US" smtClean="0"/>
              <a:t>‹nr.›</a:t>
            </a:fld>
            <a:endParaRPr lang="en-US"/>
          </a:p>
        </p:txBody>
      </p:sp>
    </p:spTree>
    <p:extLst>
      <p:ext uri="{BB962C8B-B14F-4D97-AF65-F5344CB8AC3E}">
        <p14:creationId xmlns:p14="http://schemas.microsoft.com/office/powerpoint/2010/main" val="111064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800" dirty="0">
                <a:latin typeface="Arial"/>
                <a:cs typeface="Arial"/>
              </a:rPr>
              <a:t>Welcome. It’s great to be with you all today. </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367" rtl="0" eaLnBrk="1" fontAlgn="auto" latinLnBrk="0" hangingPunct="1">
              <a:lnSpc>
                <a:spcPct val="107000"/>
              </a:lnSpc>
              <a:spcBef>
                <a:spcPts val="0"/>
              </a:spcBef>
              <a:spcAft>
                <a:spcPts val="824"/>
              </a:spcAft>
              <a:buClrTx/>
              <a:buSzTx/>
              <a:buFontTx/>
              <a:buNone/>
              <a:tabLst/>
              <a:defRPr/>
            </a:pPr>
            <a:endParaRPr lang="en-US" sz="1100" dirty="0">
              <a:solidFill>
                <a:srgbClr val="000000"/>
              </a:solidFill>
              <a:ea typeface="Times New Roman" panose="02020603050405020304" pitchFamily="18" charset="0"/>
            </a:endParaRPr>
          </a:p>
          <a:p>
            <a:pPr>
              <a:lnSpc>
                <a:spcPct val="107000"/>
              </a:lnSpc>
              <a:spcAft>
                <a:spcPts val="824"/>
              </a:spcAft>
            </a:pPr>
            <a:endParaRPr lang="en-US" sz="1100" dirty="0">
              <a:cs typeface="Calibri"/>
            </a:endParaRPr>
          </a:p>
          <a:p>
            <a:pPr marL="285750" marR="0" lvl="0" indent="-285750">
              <a:lnSpc>
                <a:spcPct val="107000"/>
              </a:lnSpc>
              <a:spcBef>
                <a:spcPts val="0"/>
              </a:spcBef>
              <a:spcAft>
                <a:spcPts val="8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66014" marR="0" lvl="0" indent="0" algn="l" defTabSz="90532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11/9/2023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798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Microsoft believes that the development and deployment of AI must be guided by the creation of an ethical framework. </a:t>
            </a:r>
          </a:p>
          <a:p>
            <a:endParaRPr lang="en-US" dirty="0"/>
          </a:p>
          <a:p>
            <a:r>
              <a:rPr lang="en-US" dirty="0"/>
              <a:t>We have six core principles that should guide the work around AI. Four core principles of fairness, reliability &amp; safety, privacy &amp; security, and inclusiveness, underpinned by two foundational principles of transparency and accountability. </a:t>
            </a:r>
            <a:br>
              <a:rPr lang="en-US" dirty="0">
                <a:cs typeface="+mn-lt"/>
              </a:rPr>
            </a:br>
            <a:endParaRPr lang="en-US" dirty="0"/>
          </a:p>
          <a:p>
            <a:endParaRPr lang="en-US" dirty="0"/>
          </a:p>
          <a:p>
            <a:r>
              <a:rPr lang="en-US" dirty="0"/>
              <a:t>The first principle is fairness. For AI, this means that AI systems should AI systems should </a:t>
            </a:r>
            <a:r>
              <a:rPr lang="en-US" b="1" dirty="0"/>
              <a:t>treat everyone fairly and avoid affecting similarly situated groups of people in different ways</a:t>
            </a:r>
            <a:r>
              <a:rPr lang="en-US" dirty="0"/>
              <a:t>. </a:t>
            </a:r>
          </a:p>
          <a:p>
            <a:endParaRPr lang="en-US" dirty="0"/>
          </a:p>
          <a:p>
            <a:r>
              <a:rPr lang="en-US" dirty="0"/>
              <a:t>The second principle is reliability and safety. To build trust, it’s also important that AI systems operate reliably, safely, and consistently under normal circumstances and in unexpected conditions. </a:t>
            </a:r>
          </a:p>
          <a:p>
            <a:endParaRPr lang="en-US" dirty="0"/>
          </a:p>
          <a:p>
            <a:r>
              <a:rPr lang="en-US" dirty="0"/>
              <a:t>It’s also crucial to develop AI systems that can </a:t>
            </a:r>
            <a:r>
              <a:rPr lang="en-US" b="1" dirty="0"/>
              <a:t>protect private information and resist attacks. </a:t>
            </a:r>
            <a:endParaRPr lang="en-US" dirty="0"/>
          </a:p>
          <a:p>
            <a:endParaRPr lang="en-US" dirty="0"/>
          </a:p>
          <a:p>
            <a:r>
              <a:rPr lang="en-US" dirty="0"/>
              <a:t>For the 1 billion people with disabilities around the world, AI technologies can be a game-changer. Inclusive design practices can help system developers understand and address potential barriers in a product environment that could unintentionally exclude people. </a:t>
            </a:r>
          </a:p>
          <a:p>
            <a:endParaRPr lang="en-US" dirty="0"/>
          </a:p>
          <a:p>
            <a:r>
              <a:rPr lang="en-US" dirty="0"/>
              <a:t>Improving intelligibility requires that stakeholders comprehend how and why AI systems function so that they can identify potential performance issues, safety and privacy concerns, biases, exclusionary practices, or unintended outcomes. </a:t>
            </a:r>
            <a:br>
              <a:rPr lang="en-US" dirty="0">
                <a:cs typeface="+mn-lt"/>
              </a:rPr>
            </a:br>
            <a:endParaRPr lang="en-US" dirty="0"/>
          </a:p>
          <a:p>
            <a:r>
              <a:rPr lang="en-US" dirty="0"/>
              <a:t>Our final principle is accountability. We believe the people who design and deploy AI systems </a:t>
            </a:r>
            <a:r>
              <a:rPr lang="en-US" b="1" dirty="0"/>
              <a:t>must be accountable for how their systems operate</a:t>
            </a:r>
            <a:r>
              <a:rPr lang="en-US" dirty="0"/>
              <a:t>. </a:t>
            </a:r>
          </a:p>
          <a:p>
            <a:endParaRPr lang="en-US" dirty="0"/>
          </a:p>
          <a:p>
            <a:r>
              <a:rPr lang="en-US" dirty="0"/>
              <a:t>Data is the fuel that powers AI technology – and you need to trust what your technology partners are doing with your data. </a:t>
            </a:r>
          </a:p>
          <a:p>
            <a:endParaRPr lang="en-US" dirty="0"/>
          </a:p>
          <a:p>
            <a:r>
              <a:rPr lang="en-US" dirty="0"/>
              <a:t>First, your data is your data.  That means it is yours to own and control. Your data to chose how you want to leverage and monetize.</a:t>
            </a:r>
          </a:p>
          <a:p>
            <a:r>
              <a:rPr lang="en-US" dirty="0"/>
              <a:t> </a:t>
            </a:r>
          </a:p>
          <a:p>
            <a:r>
              <a:rPr lang="en-US" dirty="0"/>
              <a:t>Your data is not used to train or enrich the foundational AI models used by others without your permission, so you don’t have to worry about anyone other than your organization benefiting from AI that is trained on your data. </a:t>
            </a:r>
          </a:p>
          <a:p>
            <a:r>
              <a:rPr lang="en-US" dirty="0"/>
              <a:t> </a:t>
            </a:r>
          </a:p>
          <a:p>
            <a:r>
              <a:rPr lang="en-US" dirty="0"/>
              <a:t>And your data and AI models are protected at every step by the most comprehensive enterprise compliance and security controls in the industry. </a:t>
            </a:r>
          </a:p>
          <a:p>
            <a:pPr>
              <a:lnSpc>
                <a:spcPct val="90000"/>
              </a:lnSpc>
              <a:spcAft>
                <a:spcPts val="333"/>
              </a:spcAft>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3283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8000082-733C-7745-B6B2-DEBD02307451}"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2023-11-09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423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01081-E19D-419D-B0AB-F3E6317950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52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and energy. </a:t>
            </a:r>
            <a:br>
              <a:rPr lang="en-US"/>
            </a:br>
            <a:endParaRPr lang="en-US"/>
          </a:p>
          <a:p>
            <a:r>
              <a:rPr lang="en-US"/>
              <a:t>We look forward to learning together! </a:t>
            </a: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53501081-E19D-419D-B0AB-F3E63179501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3168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a:latin typeface="Segoe UI Light"/>
                <a:cs typeface="Segoe UI Light"/>
              </a:rPr>
              <a:t>We haven’t experienced diffusion at this scale in the tech industry. Now we see that the growth curve is no longer at a gentle slope; it’s a vertical line. Time to 100M users:</a:t>
            </a:r>
          </a:p>
          <a:p>
            <a:pPr marL="384175" lvl="1" indent="-171450">
              <a:buFont typeface="Arial,Sans-Serif"/>
              <a:buChar char="•"/>
            </a:pPr>
            <a:r>
              <a:rPr lang="en-US" sz="850">
                <a:latin typeface="Segoe UI Light"/>
                <a:cs typeface="Segoe UI Light"/>
              </a:rPr>
              <a:t>Mobile phones 16 years, </a:t>
            </a:r>
          </a:p>
          <a:p>
            <a:pPr marL="384175" lvl="1" indent="-171450">
              <a:buFont typeface="Arial,Sans-Serif"/>
              <a:buChar char="•"/>
            </a:pPr>
            <a:r>
              <a:rPr lang="en-US" sz="850">
                <a:latin typeface="Segoe UI Light"/>
                <a:cs typeface="Segoe UI Light"/>
              </a:rPr>
              <a:t>Internet 7 years</a:t>
            </a:r>
          </a:p>
          <a:p>
            <a:pPr marL="384175" lvl="1" indent="-171450">
              <a:buFont typeface="Arial,Sans-Serif"/>
              <a:buChar char="•"/>
            </a:pPr>
            <a:r>
              <a:rPr lang="en-US" sz="850">
                <a:latin typeface="Segoe UI Light"/>
                <a:cs typeface="Segoe UI Light"/>
              </a:rPr>
              <a:t>Facebook 4.5 years</a:t>
            </a:r>
          </a:p>
          <a:p>
            <a:pPr marL="384175" lvl="1" indent="-171450">
              <a:buFont typeface="Arial,Sans-Serif"/>
              <a:buChar char="•"/>
            </a:pPr>
            <a:r>
              <a:rPr lang="en-US" sz="850">
                <a:latin typeface="Segoe UI Light"/>
                <a:cs typeface="Segoe UI Light"/>
              </a:rPr>
              <a:t>Chat GPT – 3 months!</a:t>
            </a:r>
          </a:p>
          <a:p>
            <a:endParaRPr lang="en-US"/>
          </a:p>
          <a:p>
            <a:pPr>
              <a:lnSpc>
                <a:spcPct val="100000"/>
              </a:lnSpc>
              <a:spcAft>
                <a:spcPts val="0"/>
              </a:spcAft>
            </a:pPr>
            <a:r>
              <a:rPr lang="en-US" sz="850">
                <a:latin typeface="Segoe UI Light"/>
                <a:cs typeface="Segoe UI Light"/>
              </a:rPr>
              <a:t>GitHub Repo Time to 10k GitHub Stars</a:t>
            </a:r>
          </a:p>
          <a:p>
            <a:pPr marL="285750" lvl="1" indent="-285750">
              <a:buFont typeface="Courier New"/>
              <a:buChar char="○"/>
            </a:pPr>
            <a:r>
              <a:rPr lang="en-US" sz="850">
                <a:latin typeface="Segoe UI Light"/>
                <a:cs typeface="Segoe UI Light"/>
              </a:rPr>
              <a:t>Apache Kafka: 6.5 years</a:t>
            </a:r>
          </a:p>
          <a:p>
            <a:pPr marL="285750" lvl="1" indent="-285750">
              <a:buFont typeface="Courier New"/>
              <a:buChar char="○"/>
            </a:pPr>
            <a:r>
              <a:rPr lang="en-US" sz="850" err="1">
                <a:latin typeface="Segoe UI Light"/>
                <a:cs typeface="Segoe UI Light"/>
              </a:rPr>
              <a:t>LangChain</a:t>
            </a:r>
            <a:r>
              <a:rPr lang="en-US" sz="850">
                <a:latin typeface="Segoe UI Light"/>
                <a:cs typeface="Segoe UI Light"/>
              </a:rPr>
              <a:t>: 4 months</a:t>
            </a:r>
          </a:p>
          <a:p>
            <a:pPr marL="285750" lvl="1" indent="-285750">
              <a:buFont typeface="Courier New"/>
              <a:buChar char="○"/>
            </a:pPr>
            <a:r>
              <a:rPr lang="en-US" sz="850">
                <a:latin typeface="Segoe UI Light"/>
                <a:cs typeface="Segoe UI Light"/>
              </a:rPr>
              <a:t>ControlNet: 2.5 weeks</a:t>
            </a:r>
          </a:p>
          <a:p>
            <a:pPr marL="285750" lvl="1" indent="-285750">
              <a:buFont typeface="Courier New"/>
              <a:buChar char="○"/>
            </a:pPr>
            <a:r>
              <a:rPr lang="en-US" sz="850">
                <a:latin typeface="Segoe UI Light"/>
                <a:cs typeface="Segoe UI Light"/>
              </a:rPr>
              <a:t>Llama: 2 weeks</a:t>
            </a:r>
          </a:p>
          <a:p>
            <a:pPr marL="285750" lvl="1" indent="-285750">
              <a:buFont typeface="Courier New"/>
              <a:buChar char="○"/>
            </a:pPr>
            <a:r>
              <a:rPr lang="en-US" sz="850">
                <a:latin typeface="Segoe UI Light"/>
                <a:cs typeface="Segoe UI Light"/>
              </a:rPr>
              <a:t>GPT4ALL: </a:t>
            </a:r>
            <a:r>
              <a:rPr lang="en-US" sz="850" b="1">
                <a:latin typeface="Segoe UI Light"/>
                <a:cs typeface="Segoe UI Light"/>
              </a:rPr>
              <a:t>1.5 DAYS!</a:t>
            </a:r>
            <a:endParaRPr lang="en-US" sz="850">
              <a:latin typeface="Segoe UI Light"/>
              <a:cs typeface="Segoe UI Light"/>
            </a:endParaRPr>
          </a:p>
          <a:p>
            <a:endParaRPr lang="en-US">
              <a:latin typeface="Calibri"/>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3116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5AE2088-8A48-4824-A1CB-81E9FC54B8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11/9/2023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5992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The platform shift to AI is well underway. Just as customers turned to Microsoft to help them make the shift to remote and flexible work, they’re now turning to us to help them understand how this new era of AI will change work yet again.</a:t>
            </a:r>
            <a:r>
              <a:rPr lang="en-US" b="0" i="0">
                <a:solidFill>
                  <a:srgbClr val="000000"/>
                </a:solidFill>
                <a:effectLst/>
                <a:latin typeface="Calibri" panose="020F0502020204030204" pitchFamily="34" charset="0"/>
              </a:rPr>
              <a:t>​ </a:t>
            </a:r>
            <a:endParaRPr lang="en-US" b="0" i="0" u="none" strike="noStrike">
              <a:solidFill>
                <a:srgbClr val="000000"/>
              </a:solidFill>
              <a:effectLst/>
              <a:latin typeface="Calibri" panose="020F0502020204030204" pitchFamily="34" charset="0"/>
            </a:endParaRPr>
          </a:p>
          <a:p>
            <a:endParaRPr lang="en-US" b="0" i="0">
              <a:solidFill>
                <a:srgbClr val="000000"/>
              </a:solidFill>
              <a:effectLst/>
              <a:latin typeface="Calibri" panose="020F0502020204030204" pitchFamily="34" charset="0"/>
            </a:endParaRPr>
          </a:p>
          <a:p>
            <a:r>
              <a:rPr lang="en-US"/>
              <a:t>We’ve long relied on data to help us understand where work is going.</a:t>
            </a:r>
          </a:p>
          <a:p>
            <a:endParaRPr lang="en-US"/>
          </a:p>
          <a:p>
            <a:r>
              <a:rPr lang="en-US"/>
              <a:t>We do that through our annual Work Trend Index, as well as productivity signals from the Microsoft Graph and labor market trends from LinkedIn. </a:t>
            </a:r>
          </a:p>
        </p:txBody>
      </p:sp>
      <p:sp>
        <p:nvSpPr>
          <p:cNvPr id="4" name="Slide Number Placeholder 3"/>
          <p:cNvSpPr>
            <a:spLocks noGrp="1"/>
          </p:cNvSpPr>
          <p:nvPr>
            <p:ph type="sldNum" sz="quarter" idx="5"/>
          </p:nvPr>
        </p:nvSpPr>
        <p:spPr/>
        <p:txBody>
          <a:bodyPr/>
          <a:lstStyle/>
          <a:p>
            <a:pPr marL="0" marR="0" lvl="0" indent="0" algn="r" defTabSz="942182" rtl="0" eaLnBrk="1" fontAlgn="auto" latinLnBrk="0" hangingPunct="1">
              <a:lnSpc>
                <a:spcPct val="100000"/>
              </a:lnSpc>
              <a:spcBef>
                <a:spcPts val="0"/>
              </a:spcBef>
              <a:spcAft>
                <a:spcPts val="0"/>
              </a:spcAft>
              <a:buClrTx/>
              <a:buSzTx/>
              <a:buFontTx/>
              <a:buNone/>
              <a:tabLst/>
              <a:defRPr/>
            </a:pPr>
            <a:fld id="{F31B0E14-132F-4302-9C1A-0A42F6B01E1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18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1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000000"/>
                </a:solidFill>
                <a:effectLst/>
                <a:latin typeface="Calibri" panose="020F0502020204030204" pitchFamily="34" charset="0"/>
              </a:rPr>
              <a:t>Based on our research, 64% of employees don’t have enough time or energy to do their job.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And the primary causes of this time and energy drain are things like searching for information and navigating inefficient meetings.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Employees reported spending nearly 60% of their time on communicating and coordinating, leaving just 40% for creation, deep thinking and collaboration.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​The volume of data, emails and chats has outpaced our ability to process it all. We call it digital debt.</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Every minute spent managing this digital debt is a minute not spent on creative work. In a world where creativity is the new productivity, digital debt is more than an inconvenience – it’s impacting business.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u="none" strike="noStrike">
                <a:solidFill>
                  <a:srgbClr val="000000"/>
                </a:solidFill>
                <a:effectLst/>
                <a:latin typeface="Calibri" panose="020F0502020204030204" pitchFamily="34" charset="0"/>
              </a:rPr>
              <a:t>Nearly two in three people say they don’t have enough time and energy to do their job. And those same employees are 3.5 times more likely to struggle with innovation and strategic thinking. </a:t>
            </a:r>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0" i="0">
                <a:solidFill>
                  <a:srgbClr val="000000"/>
                </a:solidFill>
                <a:effectLst/>
                <a:latin typeface="Calibri" panose="020F0502020204030204" pitchFamily="34" charset="0"/>
              </a:rPr>
              <a:t>​</a:t>
            </a:r>
            <a:endParaRPr lang="en-US" sz="1100" b="0" i="0">
              <a:solidFill>
                <a:srgbClr val="444444"/>
              </a:solidFill>
              <a:effectLst/>
              <a:latin typeface="Calibri" panose="020F0502020204030204" pitchFamily="34" charset="0"/>
            </a:endParaRPr>
          </a:p>
          <a:p>
            <a:pPr algn="l" rtl="0" fontAlgn="base"/>
            <a:r>
              <a:rPr lang="en-US" sz="1100" b="1" i="0" u="none" strike="noStrike">
                <a:solidFill>
                  <a:srgbClr val="000000"/>
                </a:solidFill>
                <a:effectLst/>
                <a:latin typeface="Calibri" panose="020F0502020204030204" pitchFamily="34" charset="0"/>
              </a:rPr>
              <a:t>How are you feeling digital debt? </a:t>
            </a:r>
            <a:endParaRPr lang="en-US" sz="1100" b="0" i="0">
              <a:solidFill>
                <a:srgbClr val="444444"/>
              </a:solidFill>
              <a:effectLst/>
              <a:latin typeface="Calibri" panose="020F0502020204030204" pitchFamily="34" charset="0"/>
            </a:endParaRPr>
          </a:p>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3283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8000082-733C-7745-B6B2-DEBD02307451}"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2023-11-09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513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a:effectLst/>
                <a:latin typeface="Calibri" panose="020F0502020204030204" pitchFamily="34" charset="0"/>
                <a:ea typeface="Calibri" panose="020F0502020204030204" pitchFamily="34" charset="0"/>
                <a:cs typeface="Arial" panose="020B0604020202020204" pitchFamily="34" charset="0"/>
              </a:rPr>
              <a:t>One of the predominant narratives around AI is the notion employees are fearful it may ultimately put them out of a job. While 49% of our respondents had some concerns about job security, a staggering 70% would still choose to delegate as much work as possible to AI to lessen their workloads. Simply put: Employees know what’s in it for them, the promise of relief outweighs the threat</a:t>
            </a:r>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3283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8000082-733C-7745-B6B2-DEBD02307451}"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2023-11-09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9220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Arial" panose="020B0604020202020204" pitchFamily="34" charset="0"/>
              </a:rPr>
              <a:t>AI will introduce an entirely new interaction model between humans and computers, and soon we won’t be able to imagine work without it. A platform shift this big will require new skilling – from prompt engineering to reimagining workflows with AI. Eighty-two percent of leaders anticipate employees will need new skills in the AI era, and we’re already seeing a 79% year-over-year increase in the number of LinkedIn job postings in the U.S. that reference “GPT” or “GAI” (generative artificial intelligence).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Arial" panose="020B0604020202020204" pitchFamily="34" charset="0"/>
              </a:rPr>
              <a:t>Employees are ready for this new aptitude — learning new skills is the No. 1 thing they’d do with more time and energy. Leaders feel the same: Learning new skills is also the No 1 thing they wish their employees would do with more time and energy.</a:t>
            </a:r>
          </a:p>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11/9/2023 4:29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5159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Now, let me introduce you to Microsoft 365 Copilot – your copilot for work. </a:t>
            </a:r>
          </a:p>
          <a:p>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Copilot combines the power of large language models with your data in the Microsoft Graph and the Microsoft 365 apps, and the internet, accessed through natural language -  to turn your words into the most powerful productivity tool on the planet. </a:t>
            </a:r>
          </a:p>
          <a:p>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25464">
              <a:defRPr/>
            </a:pPr>
            <a:fld id="{53501081-E19D-419D-B0AB-F3E631795016}" type="slidenum">
              <a:rPr lang="en-US">
                <a:solidFill>
                  <a:prstClr val="black"/>
                </a:solidFill>
                <a:latin typeface="Calibri" panose="020F0502020204030204"/>
              </a:rPr>
              <a:pPr defTabSz="92546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4014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Now, let me introduce you to Microsoft 365 Copilot – your copilot for work. </a:t>
            </a:r>
          </a:p>
          <a:p>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Copilot combines the power of large language models with your data in the Microsoft Graph and the Microsoft 365 apps, and the internet, accessed through natural language -  to turn your words into the most powerful productivity tool on the planet. </a:t>
            </a:r>
          </a:p>
          <a:p>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25464">
              <a:defRPr/>
            </a:pPr>
            <a:fld id="{53501081-E19D-419D-B0AB-F3E631795016}" type="slidenum">
              <a:rPr lang="en-US">
                <a:solidFill>
                  <a:prstClr val="black"/>
                </a:solidFill>
                <a:latin typeface="Calibri" panose="020F0502020204030204"/>
              </a:rPr>
              <a:pPr defTabSz="92546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3635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a typeface="Times New Roman" panose="02020603050405020304" pitchFamily="18" charset="0"/>
                <a:cs typeface="Times New Roman" panose="02020603050405020304" pitchFamily="18" charset="0"/>
              </a:rPr>
              <a:t>And, Microsoft 365 Copilot is built on Microsoft’s comprehensive approach to security, compliance, privacy, and responsible AI – so you know it’s enterprise ready.</a:t>
            </a:r>
          </a:p>
        </p:txBody>
      </p:sp>
      <p:sp>
        <p:nvSpPr>
          <p:cNvPr id="4" name="Slide Number Placeholder 3"/>
          <p:cNvSpPr>
            <a:spLocks noGrp="1"/>
          </p:cNvSpPr>
          <p:nvPr>
            <p:ph type="sldNum" sz="quarter" idx="5"/>
          </p:nvPr>
        </p:nvSpPr>
        <p:spPr/>
        <p:txBody>
          <a:bodyPr/>
          <a:lstStyle/>
          <a:p>
            <a:pPr defTabSz="925464">
              <a:defRPr/>
            </a:pPr>
            <a:fld id="{53501081-E19D-419D-B0AB-F3E631795016}" type="slidenum">
              <a:rPr lang="en-US">
                <a:solidFill>
                  <a:prstClr val="black"/>
                </a:solidFill>
                <a:latin typeface="Calibri" panose="020F0502020204030204"/>
              </a:rPr>
              <a:pPr defTabSz="92546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038810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131571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4">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1468698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3692553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44885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41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96947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8653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5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5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1991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4994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9633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39813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3784189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8468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94432364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8835683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4559414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476898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35754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737724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85972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17418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67531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84BDD-4AB3-430E-9F5B-1F69E02C4062}"/>
              </a:ext>
            </a:extLst>
          </p:cNvPr>
          <p:cNvSpPr txBox="1"/>
          <p:nvPr userDrawn="1"/>
        </p:nvSpPr>
        <p:spPr>
          <a:xfrm>
            <a:off x="833428" y="850098"/>
            <a:ext cx="3047411" cy="591956"/>
          </a:xfrm>
          <a:prstGeom prst="rect">
            <a:avLst/>
          </a:prstGeom>
          <a:solidFill>
            <a:srgbClr val="FFFFFF"/>
          </a:solidFill>
        </p:spPr>
        <p:txBody>
          <a:bodyPr wrap="square" lIns="91440" tIns="91440" rIns="91440" bIns="9144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60" normalizeH="0" baseline="0" noProof="0">
                <a:ln>
                  <a:noFill/>
                </a:ln>
                <a:solidFill>
                  <a:srgbClr val="5655B9"/>
                </a:solidFill>
                <a:effectLst/>
                <a:uLnTx/>
                <a:uFillTx/>
              </a:rPr>
              <a:t>Micro</a:t>
            </a:r>
            <a:r>
              <a:rPr kumimoji="0" lang="en-US" sz="3000" b="0" i="0" u="none" strike="noStrike" kern="0" cap="none" spc="-160" normalizeH="0" baseline="0" noProof="0">
                <a:ln>
                  <a:noFill/>
                </a:ln>
                <a:solidFill>
                  <a:srgbClr val="5655B9"/>
                </a:solidFill>
                <a:effectLst/>
                <a:uLnTx/>
                <a:uFillTx/>
              </a:rPr>
              <a:t>soft</a:t>
            </a:r>
            <a:r>
              <a:rPr kumimoji="0" lang="en-US" sz="3000" b="0" i="0" u="none" strike="noStrike" kern="0" cap="none" spc="-130" normalizeH="0" baseline="0" noProof="0">
                <a:ln>
                  <a:noFill/>
                </a:ln>
                <a:solidFill>
                  <a:srgbClr val="5655B9"/>
                </a:solidFill>
                <a:effectLst/>
                <a:uLnTx/>
                <a:uFillTx/>
              </a:rPr>
              <a:t> </a:t>
            </a:r>
            <a:r>
              <a:rPr kumimoji="0" lang="en-US" sz="3000" b="0" i="0" u="none" strike="noStrike" kern="0" cap="none" spc="-160" normalizeH="0" baseline="0" noProof="0">
                <a:ln>
                  <a:noFill/>
                </a:ln>
                <a:solidFill>
                  <a:srgbClr val="5655B9"/>
                </a:solidFill>
                <a:effectLst/>
                <a:uLnTx/>
                <a:uFillTx/>
              </a:rPr>
              <a:t>Teams</a:t>
            </a:r>
          </a:p>
        </p:txBody>
      </p:sp>
      <p:pic>
        <p:nvPicPr>
          <p:cNvPr id="3" name="Picture 2" descr="Graphical user interface&#10;&#10;Description automatically generated">
            <a:extLst>
              <a:ext uri="{FF2B5EF4-FFF2-40B4-BE49-F238E27FC236}">
                <a16:creationId xmlns:a16="http://schemas.microsoft.com/office/drawing/2014/main" id="{8D865BC8-38A4-4E52-9679-871AE871783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3349"/>
          <a:stretch/>
        </p:blipFill>
        <p:spPr>
          <a:xfrm>
            <a:off x="5285994" y="857"/>
            <a:ext cx="6906006" cy="6857143"/>
          </a:xfrm>
          <a:prstGeom prst="rect">
            <a:avLst/>
          </a:prstGeom>
        </p:spPr>
      </p:pic>
    </p:spTree>
    <p:extLst>
      <p:ext uri="{BB962C8B-B14F-4D97-AF65-F5344CB8AC3E}">
        <p14:creationId xmlns:p14="http://schemas.microsoft.com/office/powerpoint/2010/main" val="11879021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D036D35-5EFE-4F9A-9DEA-C56B81F64EC4}"/>
              </a:ext>
            </a:extLst>
          </p:cNvPr>
          <p:cNvSpPr>
            <a:spLocks noGrp="1"/>
          </p:cNvSpPr>
          <p:nvPr>
            <p:ph type="body" sz="quarter" idx="10" hasCustomPrompt="1"/>
          </p:nvPr>
        </p:nvSpPr>
        <p:spPr>
          <a:xfrm>
            <a:off x="10490200" y="-423204"/>
            <a:ext cx="1701800" cy="307777"/>
          </a:xfrm>
        </p:spPr>
        <p:txBody>
          <a:bodyPr anchor="b" anchorCtr="0"/>
          <a:lstStyle>
            <a:lvl1pPr algn="r">
              <a:buNone/>
              <a:defRPr sz="2000">
                <a:gradFill>
                  <a:gsLst>
                    <a:gs pos="85263">
                      <a:srgbClr val="D83B01"/>
                    </a:gs>
                    <a:gs pos="58000">
                      <a:srgbClr val="D83B01"/>
                    </a:gs>
                  </a:gsLst>
                  <a:lin ang="18600000" scaled="0"/>
                </a:gradFill>
                <a:latin typeface="+mj-lt"/>
              </a:defRPr>
            </a:lvl1pPr>
          </a:lstStyle>
          <a:p>
            <a:pPr lvl="0"/>
            <a:r>
              <a:rPr lang="en-US"/>
              <a:t>XX-XXX</a:t>
            </a:r>
          </a:p>
        </p:txBody>
      </p:sp>
    </p:spTree>
    <p:extLst>
      <p:ext uri="{BB962C8B-B14F-4D97-AF65-F5344CB8AC3E}">
        <p14:creationId xmlns:p14="http://schemas.microsoft.com/office/powerpoint/2010/main" val="17338949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9244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720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9618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4255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26929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0497238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slide 2">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709778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0075581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F118-84BD-4110-8103-4280801400C7}"/>
              </a:ext>
            </a:extLst>
          </p:cNvPr>
          <p:cNvSpPr>
            <a:spLocks noGrp="1"/>
          </p:cNvSpPr>
          <p:nvPr>
            <p:ph type="title"/>
          </p:nvPr>
        </p:nvSpPr>
        <p:spPr>
          <a:xfrm>
            <a:off x="7185025" y="2711302"/>
            <a:ext cx="4713288" cy="553998"/>
          </a:xfrm>
        </p:spPr>
        <p:txBody>
          <a:bodyPr/>
          <a:lstStyle/>
          <a:p>
            <a:r>
              <a:rPr lang="en-US"/>
              <a:t>Click to edit Master title style</a:t>
            </a:r>
          </a:p>
        </p:txBody>
      </p:sp>
      <p:sp>
        <p:nvSpPr>
          <p:cNvPr id="4" name="Picture Placeholder 3">
            <a:extLst>
              <a:ext uri="{FF2B5EF4-FFF2-40B4-BE49-F238E27FC236}">
                <a16:creationId xmlns:a16="http://schemas.microsoft.com/office/drawing/2014/main" id="{2AB74659-1A48-45B1-A101-833C4A17C46A}"/>
              </a:ext>
            </a:extLst>
          </p:cNvPr>
          <p:cNvSpPr>
            <a:spLocks noGrp="1"/>
          </p:cNvSpPr>
          <p:nvPr>
            <p:ph type="pic" sz="quarter" idx="10"/>
          </p:nvPr>
        </p:nvSpPr>
        <p:spPr>
          <a:xfrm>
            <a:off x="644894" y="585788"/>
            <a:ext cx="5597156" cy="5683250"/>
          </a:xfrm>
        </p:spPr>
        <p:txBody>
          <a:bodyPr/>
          <a:lstStyle/>
          <a:p>
            <a:endParaRPr lang="en-US"/>
          </a:p>
        </p:txBody>
      </p:sp>
      <p:sp>
        <p:nvSpPr>
          <p:cNvPr id="5" name="Rectangle: Rounded Corners 4">
            <a:extLst>
              <a:ext uri="{FF2B5EF4-FFF2-40B4-BE49-F238E27FC236}">
                <a16:creationId xmlns:a16="http://schemas.microsoft.com/office/drawing/2014/main" id="{AA298AB0-1D86-45D6-AE57-8B54BAD115C8}"/>
              </a:ext>
            </a:extLst>
          </p:cNvPr>
          <p:cNvSpPr/>
          <p:nvPr userDrawn="1"/>
        </p:nvSpPr>
        <p:spPr bwMode="auto">
          <a:xfrm>
            <a:off x="7115433" y="2495107"/>
            <a:ext cx="4852471" cy="49618"/>
          </a:xfrm>
          <a:prstGeom prst="roundRect">
            <a:avLst>
              <a:gd name="adj" fmla="val 50000"/>
            </a:avLst>
          </a:prstGeom>
          <a:gradFill>
            <a:gsLst>
              <a:gs pos="100000">
                <a:srgbClr val="D59DFF"/>
              </a:gs>
              <a:gs pos="0">
                <a:srgbClr val="50E6FF"/>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8868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100"/>
                                  </p:stCondLst>
                                  <p:childTnLst>
                                    <p:animMotion origin="layout" path="M 4.16667E-6 3.7037E-7 L 4.16667E-6 0.03472 " pathEditMode="relative" rAng="0" ptsTypes="AA">
                                      <p:cBhvr>
                                        <p:cTn id="12" dur="750" spd="-100000" fill="hold"/>
                                        <p:tgtEl>
                                          <p:spTgt spid="2"/>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EE52-9F3D-4E15-83E2-689B1DA74EEC}"/>
              </a:ext>
            </a:extLst>
          </p:cNvPr>
          <p:cNvSpPr>
            <a:spLocks noGrp="1"/>
          </p:cNvSpPr>
          <p:nvPr>
            <p:ph type="title"/>
          </p:nvPr>
        </p:nvSpPr>
        <p:spPr>
          <a:xfrm>
            <a:off x="541958" y="316355"/>
            <a:ext cx="11108084" cy="65836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59E2774-27F8-41B7-9628-BA892D48E261}"/>
              </a:ext>
            </a:extLst>
          </p:cNvPr>
          <p:cNvSpPr>
            <a:spLocks noGrp="1"/>
          </p:cNvSpPr>
          <p:nvPr>
            <p:ph idx="1"/>
          </p:nvPr>
        </p:nvSpPr>
        <p:spPr>
          <a:xfrm>
            <a:off x="541958" y="974722"/>
            <a:ext cx="11108084" cy="5117307"/>
          </a:xfrm>
          <a:prstGeom prst="rect">
            <a:avLst/>
          </a:prstGeom>
        </p:spPr>
        <p:txBody>
          <a:bodyPr lIns="0" tIns="91440" rIns="0" bIns="91440"/>
          <a:lstStyle>
            <a:lvl1pPr marL="177800" indent="-177800">
              <a:lnSpc>
                <a:spcPct val="100000"/>
              </a:lnSpc>
              <a:spcBef>
                <a:spcPts val="400"/>
              </a:spcBef>
              <a:spcAft>
                <a:spcPts val="400"/>
              </a:spcAft>
              <a:defRPr sz="1200">
                <a:latin typeface="Segoe UI Semilight" panose="020B0402040204020203" pitchFamily="34" charset="0"/>
                <a:cs typeface="Segoe UI Semilight" panose="020B0402040204020203" pitchFamily="34" charset="0"/>
              </a:defRPr>
            </a:lvl1pPr>
            <a:lvl2pPr marL="406400" indent="-177800">
              <a:lnSpc>
                <a:spcPct val="100000"/>
              </a:lnSpc>
              <a:spcBef>
                <a:spcPts val="400"/>
              </a:spcBef>
              <a:spcAft>
                <a:spcPts val="400"/>
              </a:spcAft>
              <a:buFont typeface="Segoe UI Semilight" panose="020B0402040204020203" pitchFamily="34" charset="0"/>
              <a:buChar char="‑"/>
              <a:defRPr sz="1200">
                <a:latin typeface="Segoe UI Semilight" panose="020B0402040204020203" pitchFamily="34" charset="0"/>
                <a:cs typeface="Segoe UI Semilight" panose="020B0402040204020203" pitchFamily="34" charset="0"/>
              </a:defRPr>
            </a:lvl2pPr>
            <a:lvl3pPr marL="635000" indent="-177800">
              <a:lnSpc>
                <a:spcPct val="100000"/>
              </a:lnSpc>
              <a:spcBef>
                <a:spcPts val="400"/>
              </a:spcBef>
              <a:spcAft>
                <a:spcPts val="400"/>
              </a:spcAft>
              <a:buFont typeface="Courier New" panose="02070309020205020404" pitchFamily="49" charset="0"/>
              <a:buChar char="o"/>
              <a:defRPr sz="1200">
                <a:latin typeface="Segoe UI Semilight" panose="020B0402040204020203" pitchFamily="34" charset="0"/>
                <a:cs typeface="Segoe UI Semilight" panose="020B0402040204020203" pitchFamily="34" charset="0"/>
              </a:defRPr>
            </a:lvl3pPr>
            <a:lvl4pPr marL="863600" indent="-177800">
              <a:lnSpc>
                <a:spcPct val="100000"/>
              </a:lnSpc>
              <a:spcBef>
                <a:spcPts val="400"/>
              </a:spcBef>
              <a:spcAft>
                <a:spcPts val="400"/>
              </a:spcAft>
              <a:buFont typeface="Wingdings" panose="05000000000000000000" pitchFamily="2" charset="2"/>
              <a:buChar char="§"/>
              <a:defRPr sz="1200">
                <a:latin typeface="Segoe UI Semilight" panose="020B0402040204020203" pitchFamily="34" charset="0"/>
                <a:cs typeface="Segoe UI Semilight" panose="020B0402040204020203" pitchFamily="34" charset="0"/>
              </a:defRPr>
            </a:lvl4pPr>
            <a:lvl5pPr>
              <a:defRPr sz="1200">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24DC2842-A293-4356-B98C-DB84EE48CF5C}"/>
              </a:ext>
            </a:extLst>
          </p:cNvPr>
          <p:cNvSpPr>
            <a:spLocks noGrp="1"/>
          </p:cNvSpPr>
          <p:nvPr>
            <p:ph idx="15"/>
          </p:nvPr>
        </p:nvSpPr>
        <p:spPr>
          <a:xfrm>
            <a:off x="541958" y="6356350"/>
            <a:ext cx="11108084" cy="365125"/>
          </a:xfrm>
          <a:prstGeom prst="rect">
            <a:avLst/>
          </a:prstGeom>
        </p:spPr>
        <p:txBody>
          <a:bodyPr lIns="0" tIns="91440" rIns="0" bIns="91440"/>
          <a:lstStyle>
            <a:lvl1pPr marL="0" indent="0">
              <a:lnSpc>
                <a:spcPct val="100000"/>
              </a:lnSpc>
              <a:spcBef>
                <a:spcPts val="400"/>
              </a:spcBef>
              <a:spcAft>
                <a:spcPts val="400"/>
              </a:spcAft>
              <a:buNone/>
              <a:defRPr sz="1200">
                <a:latin typeface="Segoe UI Semilight" panose="020B0402040204020203" pitchFamily="34" charset="0"/>
                <a:cs typeface="Segoe UI Semilight" panose="020B0402040204020203" pitchFamily="34" charset="0"/>
              </a:defRPr>
            </a:lvl1pPr>
            <a:lvl2pPr marL="406400" indent="-177800">
              <a:lnSpc>
                <a:spcPct val="100000"/>
              </a:lnSpc>
              <a:spcBef>
                <a:spcPts val="400"/>
              </a:spcBef>
              <a:spcAft>
                <a:spcPts val="400"/>
              </a:spcAft>
              <a:buFont typeface="Segoe UI Semilight" panose="020B0402040204020203" pitchFamily="34" charset="0"/>
              <a:buChar char="‑"/>
              <a:defRPr sz="1200">
                <a:latin typeface="Segoe UI Semilight" panose="020B0402040204020203" pitchFamily="34" charset="0"/>
                <a:cs typeface="Segoe UI Semilight" panose="020B0402040204020203" pitchFamily="34" charset="0"/>
              </a:defRPr>
            </a:lvl2pPr>
            <a:lvl3pPr marL="635000" indent="-177800">
              <a:lnSpc>
                <a:spcPct val="100000"/>
              </a:lnSpc>
              <a:spcBef>
                <a:spcPts val="400"/>
              </a:spcBef>
              <a:spcAft>
                <a:spcPts val="400"/>
              </a:spcAft>
              <a:buFont typeface="Courier New" panose="02070309020205020404" pitchFamily="49" charset="0"/>
              <a:buChar char="o"/>
              <a:defRPr sz="1200">
                <a:latin typeface="Segoe UI Semilight" panose="020B0402040204020203" pitchFamily="34" charset="0"/>
                <a:cs typeface="Segoe UI Semilight" panose="020B0402040204020203" pitchFamily="34" charset="0"/>
              </a:defRPr>
            </a:lvl3pPr>
            <a:lvl4pPr marL="863600" indent="-177800">
              <a:lnSpc>
                <a:spcPct val="100000"/>
              </a:lnSpc>
              <a:spcBef>
                <a:spcPts val="400"/>
              </a:spcBef>
              <a:spcAft>
                <a:spcPts val="400"/>
              </a:spcAft>
              <a:buFont typeface="Wingdings" panose="05000000000000000000" pitchFamily="2" charset="2"/>
              <a:buChar char="§"/>
              <a:defRPr sz="1200">
                <a:latin typeface="Segoe UI Semilight" panose="020B0402040204020203" pitchFamily="34" charset="0"/>
                <a:cs typeface="Segoe UI Semilight" panose="020B0402040204020203" pitchFamily="34" charset="0"/>
              </a:defRPr>
            </a:lvl4pPr>
            <a:lvl5pPr>
              <a:defRPr sz="1200">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14" name="Text Placeholder 8">
            <a:extLst>
              <a:ext uri="{FF2B5EF4-FFF2-40B4-BE49-F238E27FC236}">
                <a16:creationId xmlns:a16="http://schemas.microsoft.com/office/drawing/2014/main" id="{F5D3196B-CF6C-4C8D-B90F-7C6015E9DC7A}"/>
              </a:ext>
            </a:extLst>
          </p:cNvPr>
          <p:cNvSpPr>
            <a:spLocks noGrp="1"/>
          </p:cNvSpPr>
          <p:nvPr>
            <p:ph type="body" sz="quarter" idx="16" hasCustomPrompt="1"/>
          </p:nvPr>
        </p:nvSpPr>
        <p:spPr>
          <a:xfrm>
            <a:off x="541958" y="67905"/>
            <a:ext cx="11109960" cy="246888"/>
          </a:xfrm>
          <a:prstGeom prst="rect">
            <a:avLst/>
          </a:prstGeom>
        </p:spPr>
        <p:txBody>
          <a:bodyPr lIns="0" rIns="0" anchor="ctr"/>
          <a:lstStyle>
            <a:lvl1pPr marL="0" indent="0">
              <a:buNone/>
              <a:defRPr sz="1400" spc="50" baseline="0">
                <a:solidFill>
                  <a:schemeClr val="tx2">
                    <a:lumMod val="20000"/>
                    <a:lumOff val="80000"/>
                  </a:schemeClr>
                </a:solidFill>
                <a:latin typeface="Segoe UI" panose="020B0502040204020203" pitchFamily="34" charset="0"/>
                <a:cs typeface="Segoe UI" panose="020B0502040204020203" pitchFamily="34" charset="0"/>
              </a:defRPr>
            </a:lvl1pPr>
            <a:lvl2pPr>
              <a:defRPr sz="1400">
                <a:latin typeface="Segoe UI Semilight" panose="020B0402040204020203" pitchFamily="34" charset="0"/>
                <a:cs typeface="Segoe UI Semilight" panose="020B0402040204020203" pitchFamily="34" charset="0"/>
              </a:defRPr>
            </a:lvl2pPr>
            <a:lvl3pPr>
              <a:defRPr sz="1400">
                <a:latin typeface="Segoe UI Semilight" panose="020B0402040204020203" pitchFamily="34" charset="0"/>
                <a:cs typeface="Segoe UI Semilight" panose="020B0402040204020203" pitchFamily="34" charset="0"/>
              </a:defRPr>
            </a:lvl3pPr>
            <a:lvl4pPr>
              <a:defRPr sz="1400">
                <a:latin typeface="Segoe UI Semilight" panose="020B0402040204020203" pitchFamily="34" charset="0"/>
                <a:cs typeface="Segoe UI Semilight" panose="020B0402040204020203" pitchFamily="34" charset="0"/>
              </a:defRPr>
            </a:lvl4pPr>
            <a:lvl5pPr>
              <a:defRPr sz="1400">
                <a:latin typeface="Segoe UI Semilight" panose="020B0402040204020203" pitchFamily="34" charset="0"/>
                <a:cs typeface="Segoe UI Semilight" panose="020B0402040204020203" pitchFamily="34" charset="0"/>
              </a:defRPr>
            </a:lvl5pPr>
          </a:lstStyle>
          <a:p>
            <a:r>
              <a:rPr lang="en-US" sz="1400">
                <a:solidFill>
                  <a:schemeClr val="accent3"/>
                </a:solidFill>
              </a:rPr>
              <a:t>Click to edit Master title style</a:t>
            </a:r>
          </a:p>
        </p:txBody>
      </p:sp>
    </p:spTree>
    <p:extLst>
      <p:ext uri="{BB962C8B-B14F-4D97-AF65-F5344CB8AC3E}">
        <p14:creationId xmlns:p14="http://schemas.microsoft.com/office/powerpoint/2010/main" val="350943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9428118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84373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2690605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6677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641316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4">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849646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3758111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172663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41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6767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5280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5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5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5163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Non-bulleted text">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0065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7420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76157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77597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88A8B-7381-2287-CF94-E2B0F2018AA5}"/>
              </a:ext>
            </a:extLst>
          </p:cNvPr>
          <p:cNvPicPr>
            <a:picLocks noChangeAspect="1"/>
          </p:cNvPicPr>
          <p:nvPr userDrawn="1"/>
        </p:nvPicPr>
        <p:blipFill rotWithShape="1">
          <a:blip r:embed="rId3"/>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153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3">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03558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640403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8089325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648242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2616172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667751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49352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658753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290545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48223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27755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55703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84BDD-4AB3-430E-9F5B-1F69E02C4062}"/>
              </a:ext>
            </a:extLst>
          </p:cNvPr>
          <p:cNvSpPr txBox="1"/>
          <p:nvPr userDrawn="1"/>
        </p:nvSpPr>
        <p:spPr>
          <a:xfrm>
            <a:off x="833428" y="850098"/>
            <a:ext cx="3047411" cy="591956"/>
          </a:xfrm>
          <a:prstGeom prst="rect">
            <a:avLst/>
          </a:prstGeom>
          <a:solidFill>
            <a:srgbClr val="FFFFFF"/>
          </a:solidFill>
        </p:spPr>
        <p:txBody>
          <a:bodyPr wrap="square" lIns="91440" tIns="91440" rIns="91440" bIns="9144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60" normalizeH="0" baseline="0" noProof="0">
                <a:ln>
                  <a:noFill/>
                </a:ln>
                <a:solidFill>
                  <a:srgbClr val="5655B9"/>
                </a:solidFill>
                <a:effectLst/>
                <a:uLnTx/>
                <a:uFillTx/>
              </a:rPr>
              <a:t>Micro</a:t>
            </a:r>
            <a:r>
              <a:rPr kumimoji="0" lang="en-US" sz="3000" b="0" i="0" u="none" strike="noStrike" kern="0" cap="none" spc="-160" normalizeH="0" baseline="0" noProof="0">
                <a:ln>
                  <a:noFill/>
                </a:ln>
                <a:solidFill>
                  <a:srgbClr val="5655B9"/>
                </a:solidFill>
                <a:effectLst/>
                <a:uLnTx/>
                <a:uFillTx/>
              </a:rPr>
              <a:t>soft</a:t>
            </a:r>
            <a:r>
              <a:rPr kumimoji="0" lang="en-US" sz="3000" b="0" i="0" u="none" strike="noStrike" kern="0" cap="none" spc="-130" normalizeH="0" baseline="0" noProof="0">
                <a:ln>
                  <a:noFill/>
                </a:ln>
                <a:solidFill>
                  <a:srgbClr val="5655B9"/>
                </a:solidFill>
                <a:effectLst/>
                <a:uLnTx/>
                <a:uFillTx/>
              </a:rPr>
              <a:t> </a:t>
            </a:r>
            <a:r>
              <a:rPr kumimoji="0" lang="en-US" sz="3000" b="0" i="0" u="none" strike="noStrike" kern="0" cap="none" spc="-160" normalizeH="0" baseline="0" noProof="0">
                <a:ln>
                  <a:noFill/>
                </a:ln>
                <a:solidFill>
                  <a:srgbClr val="5655B9"/>
                </a:solidFill>
                <a:effectLst/>
                <a:uLnTx/>
                <a:uFillTx/>
              </a:rPr>
              <a:t>Teams</a:t>
            </a:r>
          </a:p>
        </p:txBody>
      </p:sp>
      <p:pic>
        <p:nvPicPr>
          <p:cNvPr id="3" name="Picture 2" descr="Graphical user interface&#10;&#10;Description automatically generated">
            <a:extLst>
              <a:ext uri="{FF2B5EF4-FFF2-40B4-BE49-F238E27FC236}">
                <a16:creationId xmlns:a16="http://schemas.microsoft.com/office/drawing/2014/main" id="{8D865BC8-38A4-4E52-9679-871AE871783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3349"/>
          <a:stretch/>
        </p:blipFill>
        <p:spPr>
          <a:xfrm>
            <a:off x="5285994" y="857"/>
            <a:ext cx="6906006" cy="6857143"/>
          </a:xfrm>
          <a:prstGeom prst="rect">
            <a:avLst/>
          </a:prstGeom>
        </p:spPr>
      </p:pic>
    </p:spTree>
    <p:extLst>
      <p:ext uri="{BB962C8B-B14F-4D97-AF65-F5344CB8AC3E}">
        <p14:creationId xmlns:p14="http://schemas.microsoft.com/office/powerpoint/2010/main" val="23868076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1111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961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094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6647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11407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7858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189535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logo slide 2">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0767384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939933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F118-84BD-4110-8103-4280801400C7}"/>
              </a:ext>
            </a:extLst>
          </p:cNvPr>
          <p:cNvSpPr>
            <a:spLocks noGrp="1"/>
          </p:cNvSpPr>
          <p:nvPr>
            <p:ph type="title"/>
          </p:nvPr>
        </p:nvSpPr>
        <p:spPr>
          <a:xfrm>
            <a:off x="7185025" y="2711302"/>
            <a:ext cx="4713288" cy="553998"/>
          </a:xfrm>
        </p:spPr>
        <p:txBody>
          <a:bodyPr/>
          <a:lstStyle/>
          <a:p>
            <a:r>
              <a:rPr lang="en-US"/>
              <a:t>Click to edit Master title style</a:t>
            </a:r>
          </a:p>
        </p:txBody>
      </p:sp>
      <p:sp>
        <p:nvSpPr>
          <p:cNvPr id="4" name="Picture Placeholder 3">
            <a:extLst>
              <a:ext uri="{FF2B5EF4-FFF2-40B4-BE49-F238E27FC236}">
                <a16:creationId xmlns:a16="http://schemas.microsoft.com/office/drawing/2014/main" id="{2AB74659-1A48-45B1-A101-833C4A17C46A}"/>
              </a:ext>
            </a:extLst>
          </p:cNvPr>
          <p:cNvSpPr>
            <a:spLocks noGrp="1"/>
          </p:cNvSpPr>
          <p:nvPr>
            <p:ph type="pic" sz="quarter" idx="10"/>
          </p:nvPr>
        </p:nvSpPr>
        <p:spPr>
          <a:xfrm>
            <a:off x="644894" y="585788"/>
            <a:ext cx="5597156" cy="5683250"/>
          </a:xfrm>
        </p:spPr>
        <p:txBody>
          <a:bodyPr/>
          <a:lstStyle/>
          <a:p>
            <a:endParaRPr lang="en-US"/>
          </a:p>
        </p:txBody>
      </p:sp>
      <p:sp>
        <p:nvSpPr>
          <p:cNvPr id="5" name="Rectangle: Rounded Corners 4">
            <a:extLst>
              <a:ext uri="{FF2B5EF4-FFF2-40B4-BE49-F238E27FC236}">
                <a16:creationId xmlns:a16="http://schemas.microsoft.com/office/drawing/2014/main" id="{AA298AB0-1D86-45D6-AE57-8B54BAD115C8}"/>
              </a:ext>
            </a:extLst>
          </p:cNvPr>
          <p:cNvSpPr/>
          <p:nvPr userDrawn="1"/>
        </p:nvSpPr>
        <p:spPr bwMode="auto">
          <a:xfrm>
            <a:off x="7115433" y="2495107"/>
            <a:ext cx="4852471" cy="49618"/>
          </a:xfrm>
          <a:prstGeom prst="roundRect">
            <a:avLst>
              <a:gd name="adj" fmla="val 50000"/>
            </a:avLst>
          </a:prstGeom>
          <a:gradFill>
            <a:gsLst>
              <a:gs pos="100000">
                <a:srgbClr val="D59DFF"/>
              </a:gs>
              <a:gs pos="0">
                <a:srgbClr val="50E6FF"/>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797039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path" presetSubtype="0" decel="100000" fill="hold" grpId="1" nodeType="withEffect">
                                  <p:stCondLst>
                                    <p:cond delay="100"/>
                                  </p:stCondLst>
                                  <p:childTnLst>
                                    <p:animMotion origin="layout" path="M 4.16667E-6 3.7037E-7 L 4.16667E-6 0.03472 " pathEditMode="relative" rAng="0" ptsTypes="AA">
                                      <p:cBhvr>
                                        <p:cTn id="12" dur="750" spd="-100000" fill="hold"/>
                                        <p:tgtEl>
                                          <p:spTgt spid="2"/>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EE52-9F3D-4E15-83E2-689B1DA74EEC}"/>
              </a:ext>
            </a:extLst>
          </p:cNvPr>
          <p:cNvSpPr>
            <a:spLocks noGrp="1"/>
          </p:cNvSpPr>
          <p:nvPr>
            <p:ph type="title"/>
          </p:nvPr>
        </p:nvSpPr>
        <p:spPr>
          <a:xfrm>
            <a:off x="541958" y="316355"/>
            <a:ext cx="11108084" cy="65836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59E2774-27F8-41B7-9628-BA892D48E261}"/>
              </a:ext>
            </a:extLst>
          </p:cNvPr>
          <p:cNvSpPr>
            <a:spLocks noGrp="1"/>
          </p:cNvSpPr>
          <p:nvPr>
            <p:ph idx="1"/>
          </p:nvPr>
        </p:nvSpPr>
        <p:spPr>
          <a:xfrm>
            <a:off x="541958" y="974722"/>
            <a:ext cx="11108084" cy="5117307"/>
          </a:xfrm>
          <a:prstGeom prst="rect">
            <a:avLst/>
          </a:prstGeom>
        </p:spPr>
        <p:txBody>
          <a:bodyPr lIns="0" tIns="91440" rIns="0" bIns="91440"/>
          <a:lstStyle>
            <a:lvl1pPr marL="177800" indent="-177800">
              <a:lnSpc>
                <a:spcPct val="100000"/>
              </a:lnSpc>
              <a:spcBef>
                <a:spcPts val="400"/>
              </a:spcBef>
              <a:spcAft>
                <a:spcPts val="400"/>
              </a:spcAft>
              <a:defRPr sz="1200">
                <a:latin typeface="Segoe UI Semilight" panose="020B0402040204020203" pitchFamily="34" charset="0"/>
                <a:cs typeface="Segoe UI Semilight" panose="020B0402040204020203" pitchFamily="34" charset="0"/>
              </a:defRPr>
            </a:lvl1pPr>
            <a:lvl2pPr marL="406400" indent="-177800">
              <a:lnSpc>
                <a:spcPct val="100000"/>
              </a:lnSpc>
              <a:spcBef>
                <a:spcPts val="400"/>
              </a:spcBef>
              <a:spcAft>
                <a:spcPts val="400"/>
              </a:spcAft>
              <a:buFont typeface="Segoe UI Semilight" panose="020B0402040204020203" pitchFamily="34" charset="0"/>
              <a:buChar char="‑"/>
              <a:defRPr sz="1200">
                <a:latin typeface="Segoe UI Semilight" panose="020B0402040204020203" pitchFamily="34" charset="0"/>
                <a:cs typeface="Segoe UI Semilight" panose="020B0402040204020203" pitchFamily="34" charset="0"/>
              </a:defRPr>
            </a:lvl2pPr>
            <a:lvl3pPr marL="635000" indent="-177800">
              <a:lnSpc>
                <a:spcPct val="100000"/>
              </a:lnSpc>
              <a:spcBef>
                <a:spcPts val="400"/>
              </a:spcBef>
              <a:spcAft>
                <a:spcPts val="400"/>
              </a:spcAft>
              <a:buFont typeface="Courier New" panose="02070309020205020404" pitchFamily="49" charset="0"/>
              <a:buChar char="o"/>
              <a:defRPr sz="1200">
                <a:latin typeface="Segoe UI Semilight" panose="020B0402040204020203" pitchFamily="34" charset="0"/>
                <a:cs typeface="Segoe UI Semilight" panose="020B0402040204020203" pitchFamily="34" charset="0"/>
              </a:defRPr>
            </a:lvl3pPr>
            <a:lvl4pPr marL="863600" indent="-177800">
              <a:lnSpc>
                <a:spcPct val="100000"/>
              </a:lnSpc>
              <a:spcBef>
                <a:spcPts val="400"/>
              </a:spcBef>
              <a:spcAft>
                <a:spcPts val="400"/>
              </a:spcAft>
              <a:buFont typeface="Wingdings" panose="05000000000000000000" pitchFamily="2" charset="2"/>
              <a:buChar char="§"/>
              <a:defRPr sz="1200">
                <a:latin typeface="Segoe UI Semilight" panose="020B0402040204020203" pitchFamily="34" charset="0"/>
                <a:cs typeface="Segoe UI Semilight" panose="020B0402040204020203" pitchFamily="34" charset="0"/>
              </a:defRPr>
            </a:lvl4pPr>
            <a:lvl5pPr>
              <a:defRPr sz="1200">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24DC2842-A293-4356-B98C-DB84EE48CF5C}"/>
              </a:ext>
            </a:extLst>
          </p:cNvPr>
          <p:cNvSpPr>
            <a:spLocks noGrp="1"/>
          </p:cNvSpPr>
          <p:nvPr>
            <p:ph idx="15"/>
          </p:nvPr>
        </p:nvSpPr>
        <p:spPr>
          <a:xfrm>
            <a:off x="541958" y="6356350"/>
            <a:ext cx="11108084" cy="365125"/>
          </a:xfrm>
          <a:prstGeom prst="rect">
            <a:avLst/>
          </a:prstGeom>
        </p:spPr>
        <p:txBody>
          <a:bodyPr lIns="0" tIns="91440" rIns="0" bIns="91440"/>
          <a:lstStyle>
            <a:lvl1pPr marL="0" indent="0">
              <a:lnSpc>
                <a:spcPct val="100000"/>
              </a:lnSpc>
              <a:spcBef>
                <a:spcPts val="400"/>
              </a:spcBef>
              <a:spcAft>
                <a:spcPts val="400"/>
              </a:spcAft>
              <a:buNone/>
              <a:defRPr sz="1200">
                <a:latin typeface="Segoe UI Semilight" panose="020B0402040204020203" pitchFamily="34" charset="0"/>
                <a:cs typeface="Segoe UI Semilight" panose="020B0402040204020203" pitchFamily="34" charset="0"/>
              </a:defRPr>
            </a:lvl1pPr>
            <a:lvl2pPr marL="406400" indent="-177800">
              <a:lnSpc>
                <a:spcPct val="100000"/>
              </a:lnSpc>
              <a:spcBef>
                <a:spcPts val="400"/>
              </a:spcBef>
              <a:spcAft>
                <a:spcPts val="400"/>
              </a:spcAft>
              <a:buFont typeface="Segoe UI Semilight" panose="020B0402040204020203" pitchFamily="34" charset="0"/>
              <a:buChar char="‑"/>
              <a:defRPr sz="1200">
                <a:latin typeface="Segoe UI Semilight" panose="020B0402040204020203" pitchFamily="34" charset="0"/>
                <a:cs typeface="Segoe UI Semilight" panose="020B0402040204020203" pitchFamily="34" charset="0"/>
              </a:defRPr>
            </a:lvl2pPr>
            <a:lvl3pPr marL="635000" indent="-177800">
              <a:lnSpc>
                <a:spcPct val="100000"/>
              </a:lnSpc>
              <a:spcBef>
                <a:spcPts val="400"/>
              </a:spcBef>
              <a:spcAft>
                <a:spcPts val="400"/>
              </a:spcAft>
              <a:buFont typeface="Courier New" panose="02070309020205020404" pitchFamily="49" charset="0"/>
              <a:buChar char="o"/>
              <a:defRPr sz="1200">
                <a:latin typeface="Segoe UI Semilight" panose="020B0402040204020203" pitchFamily="34" charset="0"/>
                <a:cs typeface="Segoe UI Semilight" panose="020B0402040204020203" pitchFamily="34" charset="0"/>
              </a:defRPr>
            </a:lvl3pPr>
            <a:lvl4pPr marL="863600" indent="-177800">
              <a:lnSpc>
                <a:spcPct val="100000"/>
              </a:lnSpc>
              <a:spcBef>
                <a:spcPts val="400"/>
              </a:spcBef>
              <a:spcAft>
                <a:spcPts val="400"/>
              </a:spcAft>
              <a:buFont typeface="Wingdings" panose="05000000000000000000" pitchFamily="2" charset="2"/>
              <a:buChar char="§"/>
              <a:defRPr sz="1200">
                <a:latin typeface="Segoe UI Semilight" panose="020B0402040204020203" pitchFamily="34" charset="0"/>
                <a:cs typeface="Segoe UI Semilight" panose="020B0402040204020203" pitchFamily="34" charset="0"/>
              </a:defRPr>
            </a:lvl4pPr>
            <a:lvl5pPr>
              <a:defRPr sz="1200">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14" name="Text Placeholder 8">
            <a:extLst>
              <a:ext uri="{FF2B5EF4-FFF2-40B4-BE49-F238E27FC236}">
                <a16:creationId xmlns:a16="http://schemas.microsoft.com/office/drawing/2014/main" id="{F5D3196B-CF6C-4C8D-B90F-7C6015E9DC7A}"/>
              </a:ext>
            </a:extLst>
          </p:cNvPr>
          <p:cNvSpPr>
            <a:spLocks noGrp="1"/>
          </p:cNvSpPr>
          <p:nvPr>
            <p:ph type="body" sz="quarter" idx="16" hasCustomPrompt="1"/>
          </p:nvPr>
        </p:nvSpPr>
        <p:spPr>
          <a:xfrm>
            <a:off x="541958" y="67905"/>
            <a:ext cx="11109960" cy="246888"/>
          </a:xfrm>
          <a:prstGeom prst="rect">
            <a:avLst/>
          </a:prstGeom>
        </p:spPr>
        <p:txBody>
          <a:bodyPr lIns="0" rIns="0" anchor="ctr"/>
          <a:lstStyle>
            <a:lvl1pPr marL="0" indent="0">
              <a:buNone/>
              <a:defRPr sz="1400" spc="50" baseline="0">
                <a:solidFill>
                  <a:schemeClr val="tx2">
                    <a:lumMod val="20000"/>
                    <a:lumOff val="80000"/>
                  </a:schemeClr>
                </a:solidFill>
                <a:latin typeface="Segoe UI" panose="020B0502040204020203" pitchFamily="34" charset="0"/>
                <a:cs typeface="Segoe UI" panose="020B0502040204020203" pitchFamily="34" charset="0"/>
              </a:defRPr>
            </a:lvl1pPr>
            <a:lvl2pPr>
              <a:defRPr sz="1400">
                <a:latin typeface="Segoe UI Semilight" panose="020B0402040204020203" pitchFamily="34" charset="0"/>
                <a:cs typeface="Segoe UI Semilight" panose="020B0402040204020203" pitchFamily="34" charset="0"/>
              </a:defRPr>
            </a:lvl2pPr>
            <a:lvl3pPr>
              <a:defRPr sz="1400">
                <a:latin typeface="Segoe UI Semilight" panose="020B0402040204020203" pitchFamily="34" charset="0"/>
                <a:cs typeface="Segoe UI Semilight" panose="020B0402040204020203" pitchFamily="34" charset="0"/>
              </a:defRPr>
            </a:lvl3pPr>
            <a:lvl4pPr>
              <a:defRPr sz="1400">
                <a:latin typeface="Segoe UI Semilight" panose="020B0402040204020203" pitchFamily="34" charset="0"/>
                <a:cs typeface="Segoe UI Semilight" panose="020B0402040204020203" pitchFamily="34" charset="0"/>
              </a:defRPr>
            </a:lvl4pPr>
            <a:lvl5pPr>
              <a:defRPr sz="1400">
                <a:latin typeface="Segoe UI Semilight" panose="020B0402040204020203" pitchFamily="34" charset="0"/>
                <a:cs typeface="Segoe UI Semilight" panose="020B0402040204020203" pitchFamily="34" charset="0"/>
              </a:defRPr>
            </a:lvl5pPr>
          </a:lstStyle>
          <a:p>
            <a:r>
              <a:rPr lang="en-US" sz="1400">
                <a:solidFill>
                  <a:schemeClr val="accent3"/>
                </a:solidFill>
              </a:rPr>
              <a:t>Click to edit Master title style</a:t>
            </a:r>
          </a:p>
        </p:txBody>
      </p:sp>
    </p:spTree>
    <p:extLst>
      <p:ext uri="{BB962C8B-B14F-4D97-AF65-F5344CB8AC3E}">
        <p14:creationId xmlns:p14="http://schemas.microsoft.com/office/powerpoint/2010/main" val="140458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7B7F1-B4C1-F85D-95DF-FD63202298FA}"/>
              </a:ext>
              <a:ext uri="{C183D7F6-B498-43B3-948B-1728B52AA6E4}">
                <adec:decorative xmlns:adec="http://schemas.microsoft.com/office/drawing/2017/decorative" val="1"/>
              </a:ext>
            </a:extLst>
          </p:cNvPr>
          <p:cNvSpPr/>
          <p:nvPr userDrawn="1"/>
        </p:nvSpPr>
        <p:spPr bwMode="auto">
          <a:xfrm>
            <a:off x="-1" y="0"/>
            <a:ext cx="48006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6739" y="1229820"/>
            <a:ext cx="3931920" cy="430887"/>
          </a:xfrm>
        </p:spPr>
        <p:txBody>
          <a:bodyPr/>
          <a:lstStyle/>
          <a:p>
            <a:r>
              <a:rPr lang="en-US"/>
              <a:t>Click to edit Master title style</a:t>
            </a:r>
          </a:p>
        </p:txBody>
      </p:sp>
    </p:spTree>
    <p:extLst>
      <p:ext uri="{BB962C8B-B14F-4D97-AF65-F5344CB8AC3E}">
        <p14:creationId xmlns:p14="http://schemas.microsoft.com/office/powerpoint/2010/main" val="5329779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51748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81B8-D2B8-D378-E7AD-5CA3FB941B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8B017-BF60-673B-78A5-5308295A6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E7C9B6-5397-D781-753C-47E3AD7E760D}"/>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5" name="Footer Placeholder 4">
            <a:extLst>
              <a:ext uri="{FF2B5EF4-FFF2-40B4-BE49-F238E27FC236}">
                <a16:creationId xmlns:a16="http://schemas.microsoft.com/office/drawing/2014/main" id="{4CC893A6-7BFD-5FDB-89A5-D440E67E84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7753A1-4913-5F5C-326A-DB38194E10C0}"/>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871380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AE12-6460-A5E8-A453-049A4F5BC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CC07F-BDC3-1A31-BAAC-E40785FFC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F4A6A-35C3-1991-1E4F-84FC9C63E8E5}"/>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5" name="Footer Placeholder 4">
            <a:extLst>
              <a:ext uri="{FF2B5EF4-FFF2-40B4-BE49-F238E27FC236}">
                <a16:creationId xmlns:a16="http://schemas.microsoft.com/office/drawing/2014/main" id="{5FAA1E20-EA55-9F90-8D20-6533BDB291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803765-6B39-64F5-2492-7AAC0B667CEF}"/>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196500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MS logo white - EMF">
            <a:extLst>
              <a:ext uri="{FF2B5EF4-FFF2-40B4-BE49-F238E27FC236}">
                <a16:creationId xmlns:a16="http://schemas.microsoft.com/office/drawing/2014/main" id="{471B0439-A29A-4B8A-B1F5-6C679A05A6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black">
          <a:xfrm>
            <a:off x="288117" y="279110"/>
            <a:ext cx="2464950" cy="905964"/>
          </a:xfrm>
          <a:prstGeom prst="rect">
            <a:avLst/>
          </a:prstGeom>
        </p:spPr>
      </p:pic>
    </p:spTree>
    <p:extLst>
      <p:ext uri="{BB962C8B-B14F-4D97-AF65-F5344CB8AC3E}">
        <p14:creationId xmlns:p14="http://schemas.microsoft.com/office/powerpoint/2010/main" val="406526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F4D8-49E7-A4EF-F999-3D44AF94E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376DD-AE38-37A7-0A81-6096CC1DBC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6040A8-F556-D8EB-BA16-0792859DF115}"/>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5" name="Footer Placeholder 4">
            <a:extLst>
              <a:ext uri="{FF2B5EF4-FFF2-40B4-BE49-F238E27FC236}">
                <a16:creationId xmlns:a16="http://schemas.microsoft.com/office/drawing/2014/main" id="{CC2D9434-A6F5-8264-7C75-D0DB618ABD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477795-9FCF-9F78-A53A-936F2DDE7705}"/>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2934383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7E9B-9708-E12E-1926-0C77975F3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F872F-9EC5-276C-9C38-0620C7E975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39DB2-BFBB-6EEC-F0A7-8583738E33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CBEC3-C28F-8953-47CF-E0958EE4457F}"/>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6" name="Footer Placeholder 5">
            <a:extLst>
              <a:ext uri="{FF2B5EF4-FFF2-40B4-BE49-F238E27FC236}">
                <a16:creationId xmlns:a16="http://schemas.microsoft.com/office/drawing/2014/main" id="{326C7B5E-B5A0-1858-A519-44620CCFD5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548E14-CD3B-4C04-A5DF-4772D51FEB6F}"/>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198340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0B4A-45EB-34FE-6FA5-81FBA38569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6EC10-F71C-6EE1-7B7C-85B12AD63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D359C-4A8A-4E43-12DE-B31564B05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2F7064-93BF-5E36-DA27-23F67F311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3D0CC-92EA-5882-4889-A9571B148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11AB1-E6E7-3F43-03AC-7CDAF9E0A1FE}"/>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8" name="Footer Placeholder 7">
            <a:extLst>
              <a:ext uri="{FF2B5EF4-FFF2-40B4-BE49-F238E27FC236}">
                <a16:creationId xmlns:a16="http://schemas.microsoft.com/office/drawing/2014/main" id="{15B4F438-95FF-D91F-6BFA-31FCEE508F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C341324-42F7-C1ED-60B1-0C929B65DAD0}"/>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1822452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6D5A-59C5-567C-6E89-64F5B34D2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107B1-9AF0-7D0F-5045-5B0D5AF78A7F}"/>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4" name="Footer Placeholder 3">
            <a:extLst>
              <a:ext uri="{FF2B5EF4-FFF2-40B4-BE49-F238E27FC236}">
                <a16:creationId xmlns:a16="http://schemas.microsoft.com/office/drawing/2014/main" id="{0B5A2B7E-7985-86C9-4BD7-4C1DCB13FF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EC86BF6-4036-EB74-4583-82B5AA3D66F3}"/>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26944261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F63FE-6BF2-2B4C-6924-1985950B531B}"/>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3" name="Footer Placeholder 2">
            <a:extLst>
              <a:ext uri="{FF2B5EF4-FFF2-40B4-BE49-F238E27FC236}">
                <a16:creationId xmlns:a16="http://schemas.microsoft.com/office/drawing/2014/main" id="{063DD938-3C6D-DCDE-CDA6-F2F656FCC3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4AFE3A3-B041-0CFB-7EC2-4A3D82E0656F}"/>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2261140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B31B-14B8-EE66-7C8C-752871C76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B0ADB2-B0E5-4EBE-1BD2-6D6D0FE00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825891-5050-0374-48F6-9BCA793BA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46A54-AB36-F8E7-B790-31CAB36BFA55}"/>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6" name="Footer Placeholder 5">
            <a:extLst>
              <a:ext uri="{FF2B5EF4-FFF2-40B4-BE49-F238E27FC236}">
                <a16:creationId xmlns:a16="http://schemas.microsoft.com/office/drawing/2014/main" id="{CAD54094-AA2B-97FC-3629-D58569726F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0C3D77-FE78-9FD3-D1C5-D1DC1370748E}"/>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2006503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BD86-CCFE-E593-1EDE-FBE15F59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57E325-8A95-3A7E-A5F9-B4D508CEE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D4029E-2E1A-6F23-CFBA-051E03C04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95151-78DB-8EEC-A0A9-6F868024AECB}"/>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6" name="Footer Placeholder 5">
            <a:extLst>
              <a:ext uri="{FF2B5EF4-FFF2-40B4-BE49-F238E27FC236}">
                <a16:creationId xmlns:a16="http://schemas.microsoft.com/office/drawing/2014/main" id="{656A3DD4-7F6B-E786-B5C2-E0A6B360B2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C9F637-16B6-A0A6-A9A9-CC321C732BED}"/>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1904199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B3E0-3125-5FAD-4536-654B9B943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E3B0C-BC41-E5B0-90D7-88FC28CA5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E4CC8-6798-EEE2-BE12-3AF8ECAC86AC}"/>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5" name="Footer Placeholder 4">
            <a:extLst>
              <a:ext uri="{FF2B5EF4-FFF2-40B4-BE49-F238E27FC236}">
                <a16:creationId xmlns:a16="http://schemas.microsoft.com/office/drawing/2014/main" id="{603B2CA7-6628-47BF-F66F-3117BEBEDA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0047EA-7338-5694-041A-2EE9FC7125AA}"/>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4131049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68E7A-99D7-3FEE-D4F8-730CFB56D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84DC0-7070-B626-A949-007E358B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CAD65-5DB2-F8EE-E0B9-86D41403366C}"/>
              </a:ext>
            </a:extLst>
          </p:cNvPr>
          <p:cNvSpPr>
            <a:spLocks noGrp="1"/>
          </p:cNvSpPr>
          <p:nvPr>
            <p:ph type="dt" sz="half" idx="10"/>
          </p:nvPr>
        </p:nvSpPr>
        <p:spPr/>
        <p:txBody>
          <a:bodyPr/>
          <a:lstStyle/>
          <a:p>
            <a:fld id="{E0FB7466-B4D5-4A0C-90CA-6DB25CF8BF27}" type="datetimeFigureOut">
              <a:rPr lang="en-US" smtClean="0"/>
              <a:t>11/9/2023</a:t>
            </a:fld>
            <a:endParaRPr lang="en-US"/>
          </a:p>
        </p:txBody>
      </p:sp>
      <p:sp>
        <p:nvSpPr>
          <p:cNvPr id="5" name="Footer Placeholder 4">
            <a:extLst>
              <a:ext uri="{FF2B5EF4-FFF2-40B4-BE49-F238E27FC236}">
                <a16:creationId xmlns:a16="http://schemas.microsoft.com/office/drawing/2014/main" id="{841751BC-0DD9-50ED-D69D-0ADBAE4CA0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F2A640-4AAD-E1F8-3EF7-405726C75AE8}"/>
              </a:ext>
            </a:extLst>
          </p:cNvPr>
          <p:cNvSpPr>
            <a:spLocks noGrp="1"/>
          </p:cNvSpPr>
          <p:nvPr>
            <p:ph type="sldNum" sz="quarter" idx="12"/>
          </p:nvPr>
        </p:nvSpPr>
        <p:spPr/>
        <p:txBody>
          <a:bodyPr/>
          <a:lstStyle/>
          <a:p>
            <a:fld id="{2DA91E29-C26C-48CC-8387-B9C26DC57324}" type="slidenum">
              <a:rPr lang="en-US" smtClean="0"/>
              <a:t>‹nr.›</a:t>
            </a:fld>
            <a:endParaRPr lang="en-US"/>
          </a:p>
        </p:txBody>
      </p:sp>
    </p:spTree>
    <p:extLst>
      <p:ext uri="{BB962C8B-B14F-4D97-AF65-F5344CB8AC3E}">
        <p14:creationId xmlns:p14="http://schemas.microsoft.com/office/powerpoint/2010/main" val="448818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7B7F1-B4C1-F85D-95DF-FD63202298FA}"/>
              </a:ext>
              <a:ext uri="{C183D7F6-B498-43B3-948B-1728B52AA6E4}">
                <adec:decorative xmlns:adec="http://schemas.microsoft.com/office/drawing/2017/decorative" val="1"/>
              </a:ext>
            </a:extLst>
          </p:cNvPr>
          <p:cNvSpPr/>
          <p:nvPr userDrawn="1"/>
        </p:nvSpPr>
        <p:spPr bwMode="auto">
          <a:xfrm>
            <a:off x="-1" y="0"/>
            <a:ext cx="48006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6739" y="1229820"/>
            <a:ext cx="3931920" cy="430887"/>
          </a:xfrm>
        </p:spPr>
        <p:txBody>
          <a:bodyPr/>
          <a:lstStyle/>
          <a:p>
            <a:r>
              <a:rPr lang="en-US"/>
              <a:t>Click to edit Master title style</a:t>
            </a:r>
          </a:p>
        </p:txBody>
      </p:sp>
    </p:spTree>
    <p:extLst>
      <p:ext uri="{BB962C8B-B14F-4D97-AF65-F5344CB8AC3E}">
        <p14:creationId xmlns:p14="http://schemas.microsoft.com/office/powerpoint/2010/main" val="26760785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100680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2C13-99A2-E3A7-28E8-F990209E607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A5D8FEB-22DA-8724-57DD-C04AE076CF9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D9796-7475-F91D-256B-315F52D701FA}"/>
              </a:ext>
            </a:extLst>
          </p:cNvPr>
          <p:cNvSpPr>
            <a:spLocks noGrp="1"/>
          </p:cNvSpPr>
          <p:nvPr>
            <p:ph type="dt" sz="half" idx="10"/>
          </p:nvPr>
        </p:nvSpPr>
        <p:spPr/>
        <p:txBody>
          <a:bodyPr/>
          <a:lstStyle/>
          <a:p>
            <a:fld id="{846CE7D5-CF57-46EF-B807-FDD0502418D4}" type="datetimeFigureOut">
              <a:rPr lang="en-US" smtClean="0"/>
              <a:t>11/9/2023</a:t>
            </a:fld>
            <a:endParaRPr lang="en-US"/>
          </a:p>
        </p:txBody>
      </p:sp>
      <p:sp>
        <p:nvSpPr>
          <p:cNvPr id="5" name="Footer Placeholder 4">
            <a:extLst>
              <a:ext uri="{FF2B5EF4-FFF2-40B4-BE49-F238E27FC236}">
                <a16:creationId xmlns:a16="http://schemas.microsoft.com/office/drawing/2014/main" id="{EC8DEA62-98ED-F205-06F6-BBB4535FA4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26002A-EA1B-1140-11FF-92AA455B2A13}"/>
              </a:ext>
            </a:extLst>
          </p:cNvPr>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730805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7744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87936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7B7F1-B4C1-F85D-95DF-FD63202298FA}"/>
              </a:ext>
              <a:ext uri="{C183D7F6-B498-43B3-948B-1728B52AA6E4}">
                <adec:decorative xmlns:adec="http://schemas.microsoft.com/office/drawing/2017/decorative" val="1"/>
              </a:ext>
            </a:extLst>
          </p:cNvPr>
          <p:cNvSpPr/>
          <p:nvPr userDrawn="1"/>
        </p:nvSpPr>
        <p:spPr bwMode="auto">
          <a:xfrm>
            <a:off x="-1" y="0"/>
            <a:ext cx="48006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6739" y="1229820"/>
            <a:ext cx="3931920" cy="430887"/>
          </a:xfrm>
        </p:spPr>
        <p:txBody>
          <a:bodyPr/>
          <a:lstStyle/>
          <a:p>
            <a:r>
              <a:rPr lang="en-US"/>
              <a:t>Click to edit Master title style</a:t>
            </a:r>
          </a:p>
        </p:txBody>
      </p:sp>
    </p:spTree>
    <p:extLst>
      <p:ext uri="{BB962C8B-B14F-4D97-AF65-F5344CB8AC3E}">
        <p14:creationId xmlns:p14="http://schemas.microsoft.com/office/powerpoint/2010/main" val="38801246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52086-A920-5E6A-2682-32FAB0FE93A0}"/>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22427" t="9069" r="20063" b="28065"/>
          <a:stretch/>
        </p:blipFill>
        <p:spPr>
          <a:xfrm>
            <a:off x="0" y="0"/>
            <a:ext cx="12192000" cy="6858000"/>
          </a:xfrm>
          <a:prstGeom prst="roundRect">
            <a:avLst>
              <a:gd name="adj" fmla="val 0"/>
            </a:avLst>
          </a:prstGeom>
          <a:solidFill>
            <a:schemeClr val="bg1"/>
          </a:solidFill>
          <a:ln>
            <a:noFill/>
          </a:ln>
          <a:effectLst>
            <a:outerShdw blurRad="223661" dist="140295" dir="2700000" algn="tl" rotWithShape="0">
              <a:srgbClr val="6B2929">
                <a:alpha val="15000"/>
              </a:srgbClr>
            </a:outerShdw>
          </a:effectLst>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98846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image" Target="../media/image1.emf"/><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theme" Target="../theme/theme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image" Target="../media/image1.emf"/><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microsoft.com/office/2007/relationships/hdphoto" Target="../media/hdphoto1.wdp"/><Relationship Id="rId2" Type="http://schemas.openxmlformats.org/officeDocument/2006/relationships/slideLayout" Target="../slideLayouts/slideLayout79.xml"/><Relationship Id="rId16" Type="http://schemas.openxmlformats.org/officeDocument/2006/relationships/image" Target="../media/image1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5.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l="762"/>
          <a:stretch/>
        </p:blipFill>
        <p:spPr>
          <a:xfrm rot="5400000">
            <a:off x="9509760" y="2843774"/>
            <a:ext cx="6858000" cy="1170455"/>
          </a:xfrm>
          <a:prstGeom prst="rect">
            <a:avLst/>
          </a:prstGeom>
        </p:spPr>
      </p:pic>
      <p:sp>
        <p:nvSpPr>
          <p:cNvPr id="34" name="Slide Number Placeholder 33">
            <a:extLst>
              <a:ext uri="{FF2B5EF4-FFF2-40B4-BE49-F238E27FC236}">
                <a16:creationId xmlns:a16="http://schemas.microsoft.com/office/drawing/2014/main" id="{6D63B297-927B-6144-B15E-C2A058EE537D}"/>
              </a:ext>
            </a:extLst>
          </p:cNvPr>
          <p:cNvSpPr>
            <a:spLocks noGrp="1"/>
          </p:cNvSpPr>
          <p:nvPr>
            <p:ph type="sldNum" sz="quarter" idx="4"/>
          </p:nvPr>
        </p:nvSpPr>
        <p:spPr>
          <a:xfrm>
            <a:off x="9296400" y="6427471"/>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49A1B1-5A8E-4E46-95DF-CCAC78182983}" type="slidenum">
              <a:rPr lang="en-US" smtClean="0"/>
              <a:pPr/>
              <a:t>‹nr.›</a:t>
            </a:fld>
            <a:endParaRPr lang="en-US"/>
          </a:p>
        </p:txBody>
      </p:sp>
    </p:spTree>
    <p:extLst>
      <p:ext uri="{BB962C8B-B14F-4D97-AF65-F5344CB8AC3E}">
        <p14:creationId xmlns:p14="http://schemas.microsoft.com/office/powerpoint/2010/main" val="3303173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6"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82094468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6" r:id="rId28"/>
    <p:sldLayoutId id="2147483967" r:id="rId29"/>
    <p:sldLayoutId id="2147483968" r:id="rId30"/>
    <p:sldLayoutId id="2147483969" r:id="rId31"/>
    <p:sldLayoutId id="2147483970" r:id="rId32"/>
    <p:sldLayoutId id="2147483971" r:id="rId33"/>
    <p:sldLayoutId id="2147483972" r:id="rId34"/>
  </p:sldLayoutIdLst>
  <p:transition>
    <p:fade/>
  </p:transition>
  <p:hf sldNum="0" hd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8"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64927743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3995" r:id="rId22"/>
    <p:sldLayoutId id="2147483996" r:id="rId23"/>
    <p:sldLayoutId id="2147483997" r:id="rId24"/>
    <p:sldLayoutId id="2147483998" r:id="rId25"/>
    <p:sldLayoutId id="2147483999"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Lst>
  <p:transition>
    <p:fade/>
  </p:transition>
  <p:hf sldNum="0" hd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4" name="Slide Number Placeholder 33">
            <a:extLst>
              <a:ext uri="{FF2B5EF4-FFF2-40B4-BE49-F238E27FC236}">
                <a16:creationId xmlns:a16="http://schemas.microsoft.com/office/drawing/2014/main" id="{6D63B297-927B-6144-B15E-C2A058EE537D}"/>
              </a:ext>
            </a:extLst>
          </p:cNvPr>
          <p:cNvSpPr>
            <a:spLocks noGrp="1"/>
          </p:cNvSpPr>
          <p:nvPr>
            <p:ph type="sldNum" sz="quarter" idx="4"/>
          </p:nvPr>
        </p:nvSpPr>
        <p:spPr>
          <a:xfrm>
            <a:off x="9296400" y="6427471"/>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49A1B1-5A8E-4E46-95DF-CCAC78182983}" type="slidenum">
              <a:rPr lang="en-US" smtClean="0"/>
              <a:pPr/>
              <a:t>‹nr.›</a:t>
            </a:fld>
            <a:endParaRPr lang="en-US"/>
          </a:p>
        </p:txBody>
      </p:sp>
    </p:spTree>
    <p:extLst>
      <p:ext uri="{BB962C8B-B14F-4D97-AF65-F5344CB8AC3E}">
        <p14:creationId xmlns:p14="http://schemas.microsoft.com/office/powerpoint/2010/main" val="2347407789"/>
      </p:ext>
    </p:extLst>
  </p:cSld>
  <p:clrMap bg1="lt1" tx1="dk1" bg2="lt2" tx2="dk2" accent1="accent1" accent2="accent2" accent3="accent3" accent4="accent4" accent5="accent5" accent6="accent6" hlink="hlink" folHlink="folHlink"/>
  <p:sldLayoutIdLst>
    <p:sldLayoutId id="2147484024" r:id="rId1"/>
    <p:sldLayoutId id="2147484025" r:id="rId2"/>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E32ED4-338D-ACAE-0417-0C9C5311AD07}"/>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sharpenSoften amount="-100000"/>
                    </a14:imgEffect>
                  </a14:imgLayer>
                </a14:imgProps>
              </a:ext>
            </a:extLst>
          </a:blip>
          <a:srcRect l="16919" t="4793" r="55136" b="5416"/>
          <a:stretch/>
        </p:blipFill>
        <p:spPr>
          <a:xfrm>
            <a:off x="7324725" y="0"/>
            <a:ext cx="4867274" cy="6858000"/>
          </a:xfrm>
          <a:prstGeom prst="rect">
            <a:avLst/>
          </a:prstGeom>
          <a:gradFill>
            <a:gsLst>
              <a:gs pos="0">
                <a:schemeClr val="bg1"/>
              </a:gs>
              <a:gs pos="39000">
                <a:schemeClr val="bg1">
                  <a:lumMod val="95000"/>
                </a:schemeClr>
              </a:gs>
              <a:gs pos="83000">
                <a:schemeClr val="accent1">
                  <a:lumMod val="45000"/>
                  <a:lumOff val="55000"/>
                </a:schemeClr>
              </a:gs>
              <a:gs pos="100000">
                <a:schemeClr val="accent1">
                  <a:lumMod val="30000"/>
                  <a:lumOff val="70000"/>
                </a:schemeClr>
              </a:gs>
            </a:gsLst>
            <a:lin ang="5400000" scaled="1"/>
          </a:gradFill>
        </p:spPr>
      </p:pic>
      <p:sp>
        <p:nvSpPr>
          <p:cNvPr id="8" name="Rectangle 7">
            <a:extLst>
              <a:ext uri="{FF2B5EF4-FFF2-40B4-BE49-F238E27FC236}">
                <a16:creationId xmlns:a16="http://schemas.microsoft.com/office/drawing/2014/main" id="{C292A29A-3796-BB11-7CBD-675B3B1139B6}"/>
              </a:ext>
            </a:extLst>
          </p:cNvPr>
          <p:cNvSpPr/>
          <p:nvPr userDrawn="1"/>
        </p:nvSpPr>
        <p:spPr bwMode="auto">
          <a:xfrm>
            <a:off x="6920951" y="0"/>
            <a:ext cx="3173184"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Placeholder 1">
            <a:extLst>
              <a:ext uri="{FF2B5EF4-FFF2-40B4-BE49-F238E27FC236}">
                <a16:creationId xmlns:a16="http://schemas.microsoft.com/office/drawing/2014/main" id="{D105941A-B482-9391-D3A5-6F7016FD3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0C1680-BC22-1A92-89DC-3CEED7DB8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616BC-4618-F817-FCC2-9CE1B29B5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B7466-B4D5-4A0C-90CA-6DB25CF8BF27}" type="datetimeFigureOut">
              <a:rPr lang="en-US" smtClean="0"/>
              <a:t>11/9/2023</a:t>
            </a:fld>
            <a:endParaRPr lang="en-US"/>
          </a:p>
        </p:txBody>
      </p:sp>
      <p:sp>
        <p:nvSpPr>
          <p:cNvPr id="6" name="Slide Number Placeholder 5">
            <a:extLst>
              <a:ext uri="{FF2B5EF4-FFF2-40B4-BE49-F238E27FC236}">
                <a16:creationId xmlns:a16="http://schemas.microsoft.com/office/drawing/2014/main" id="{7E5867D8-8E73-1D26-ACB6-E44D5CA98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A91E29-C26C-48CC-8387-B9C26DC57324}" type="slidenum">
              <a:rPr lang="en-US" smtClean="0"/>
              <a:t>‹nr.›</a:t>
            </a:fld>
            <a:endParaRPr lang="en-US"/>
          </a:p>
        </p:txBody>
      </p:sp>
    </p:spTree>
    <p:extLst>
      <p:ext uri="{BB962C8B-B14F-4D97-AF65-F5344CB8AC3E}">
        <p14:creationId xmlns:p14="http://schemas.microsoft.com/office/powerpoint/2010/main" val="1771164898"/>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4" name="Slide Number Placeholder 33">
            <a:extLst>
              <a:ext uri="{FF2B5EF4-FFF2-40B4-BE49-F238E27FC236}">
                <a16:creationId xmlns:a16="http://schemas.microsoft.com/office/drawing/2014/main" id="{6D63B297-927B-6144-B15E-C2A058EE537D}"/>
              </a:ext>
            </a:extLst>
          </p:cNvPr>
          <p:cNvSpPr>
            <a:spLocks noGrp="1"/>
          </p:cNvSpPr>
          <p:nvPr>
            <p:ph type="sldNum" sz="quarter" idx="4"/>
          </p:nvPr>
        </p:nvSpPr>
        <p:spPr>
          <a:xfrm>
            <a:off x="9296400" y="6427471"/>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49A1B1-5A8E-4E46-95DF-CCAC78182983}" type="slidenum">
              <a:rPr lang="en-US" smtClean="0"/>
              <a:pPr/>
              <a:t>‹nr.›</a:t>
            </a:fld>
            <a:endParaRPr lang="en-US"/>
          </a:p>
        </p:txBody>
      </p:sp>
    </p:spTree>
    <p:extLst>
      <p:ext uri="{BB962C8B-B14F-4D97-AF65-F5344CB8AC3E}">
        <p14:creationId xmlns:p14="http://schemas.microsoft.com/office/powerpoint/2010/main" val="128661059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s://techcommunity.microsoft.com/t5/microsoft-365-blog/learn-how-to-enable-the-microsoft-loop-app-now-in-public-preview/ba-p/3769013" TargetMode="External"/><Relationship Id="rId3" Type="http://schemas.openxmlformats.org/officeDocument/2006/relationships/image" Target="../media/image10.png"/><Relationship Id="rId7" Type="http://schemas.openxmlformats.org/officeDocument/2006/relationships/hyperlink" Target="https://support.microsoft.com/en-us/office/the-new-outlook-for-mac-6283be54-e74d-434e-babb-b70cefc77439" TargetMode="External"/><Relationship Id="rId2" Type="http://schemas.openxmlformats.org/officeDocument/2006/relationships/notesSlide" Target="../notesSlides/notesSlide11.xml"/><Relationship Id="rId1" Type="http://schemas.openxmlformats.org/officeDocument/2006/relationships/slideLayout" Target="../slideLayouts/slideLayout84.xml"/><Relationship Id="rId6" Type="http://schemas.openxmlformats.org/officeDocument/2006/relationships/hyperlink" Target="https://learn.microsoft.com/en-us/exchange/clients-and-mobile-in-exchange-online/outlook-on-the-web/enable-disable-employee-access-new-outlook" TargetMode="External"/><Relationship Id="rId5" Type="http://schemas.microsoft.com/office/2007/relationships/hdphoto" Target="../media/hdphoto3.wdp"/><Relationship Id="rId10" Type="http://schemas.openxmlformats.org/officeDocument/2006/relationships/hyperlink" Target="https://learn.microsoft.com/microsoft-365/enterprise/urls-and-ip-address-ranges?view=o365-worldwide#microsoft-365-common-and-office-online" TargetMode="External"/><Relationship Id="rId4" Type="http://schemas.openxmlformats.org/officeDocument/2006/relationships/image" Target="../media/image11.png"/><Relationship Id="rId9" Type="http://schemas.openxmlformats.org/officeDocument/2006/relationships/hyperlink" Target="https://learn.microsoft.com/microsoft-365/loop/loop-workspaces-configuration?view=o365-worldwide%20&#820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ka.ms/m365copilotadmin" TargetMode="External"/><Relationship Id="rId2" Type="http://schemas.openxmlformats.org/officeDocument/2006/relationships/image" Target="../media/image10.pn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42.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chart" Target="../charts/chart1.xm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34.png"/><Relationship Id="rId11" Type="http://schemas.openxmlformats.org/officeDocument/2006/relationships/image" Target="../media/image39.svg"/><Relationship Id="rId5" Type="http://schemas.microsoft.com/office/2007/relationships/hdphoto" Target="../media/hdphoto3.wdp"/><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34.png"/><Relationship Id="rId11" Type="http://schemas.openxmlformats.org/officeDocument/2006/relationships/image" Target="../media/image39.svg"/><Relationship Id="rId5" Type="http://schemas.microsoft.com/office/2007/relationships/hdphoto" Target="../media/hdphoto3.wdp"/><Relationship Id="rId10"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image" Target="../media/image40.png"/><Relationship Id="rId5" Type="http://schemas.openxmlformats.org/officeDocument/2006/relationships/hyperlink" Target="https://www.microsoft.com/en-us/microsoft-365/blog/2023/09/21/announcing-microsoft-365-copilot-general-availability-and-microsoft-365-cha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FCC27-26E8-AE4F-602F-36A54722028E}"/>
              </a:ext>
              <a:ext uri="{C183D7F6-B498-43B3-948B-1728B52AA6E4}">
                <adec:decorative xmlns:adec="http://schemas.microsoft.com/office/drawing/2017/decorative" val="1"/>
              </a:ext>
            </a:extLst>
          </p:cNvPr>
          <p:cNvPicPr>
            <a:picLocks noChangeAspect="1"/>
          </p:cNvPicPr>
          <p:nvPr/>
        </p:nvPicPr>
        <p:blipFill rotWithShape="1">
          <a:blip r:embed="rId3"/>
          <a:srcRect l="10595" t="987" r="10595"/>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1987B1A-4579-D955-8A24-C1FA06FEB27C}"/>
              </a:ext>
              <a:ext uri="{C183D7F6-B498-43B3-948B-1728B52AA6E4}">
                <adec:decorative xmlns:adec="http://schemas.microsoft.com/office/drawing/2017/decorative" val="1"/>
              </a:ext>
            </a:extLst>
          </p:cNvPr>
          <p:cNvPicPr>
            <a:picLocks noChangeAspect="1"/>
          </p:cNvPicPr>
          <p:nvPr/>
        </p:nvPicPr>
        <p:blipFill rotWithShape="1">
          <a:blip r:embed="rId4">
            <a:alphaModFix amt="39000"/>
            <a:extLst>
              <a:ext uri="{BEBA8EAE-BF5A-486C-A8C5-ECC9F3942E4B}">
                <a14:imgProps xmlns:a14="http://schemas.microsoft.com/office/drawing/2010/main">
                  <a14:imgLayer r:embed="rId5">
                    <a14:imgEffect>
                      <a14:sharpenSoften amount="-100000"/>
                    </a14:imgEffect>
                  </a14:imgLayer>
                </a14:imgProps>
              </a:ext>
            </a:extLst>
          </a:blip>
          <a:srcRect l="14372" t="9445" r="38135" b="8456"/>
          <a:stretch/>
        </p:blipFill>
        <p:spPr>
          <a:xfrm>
            <a:off x="330199" y="585788"/>
            <a:ext cx="7434452" cy="5686424"/>
          </a:xfrm>
          <a:prstGeom prst="roundRect">
            <a:avLst>
              <a:gd name="adj" fmla="val 1927"/>
            </a:avLst>
          </a:prstGeom>
          <a:solidFill>
            <a:schemeClr val="bg1"/>
          </a:solidFill>
          <a:ln>
            <a:solidFill>
              <a:schemeClr val="bg1"/>
            </a:solidFill>
          </a:ln>
          <a:effectLst>
            <a:outerShdw blurRad="343645" dist="295501" dir="2700000" algn="tl" rotWithShape="0">
              <a:srgbClr val="F3484C">
                <a:alpha val="15816"/>
              </a:srgbClr>
            </a:outerShdw>
          </a:effectLst>
        </p:spPr>
      </p:pic>
      <p:sp>
        <p:nvSpPr>
          <p:cNvPr id="6" name="Title 5">
            <a:extLst>
              <a:ext uri="{FF2B5EF4-FFF2-40B4-BE49-F238E27FC236}">
                <a16:creationId xmlns:a16="http://schemas.microsoft.com/office/drawing/2014/main" id="{8879E667-2FF1-36BA-DA43-C38282814CEE}"/>
              </a:ext>
            </a:extLst>
          </p:cNvPr>
          <p:cNvSpPr>
            <a:spLocks noGrp="1"/>
          </p:cNvSpPr>
          <p:nvPr>
            <p:ph type="title"/>
          </p:nvPr>
        </p:nvSpPr>
        <p:spPr>
          <a:xfrm>
            <a:off x="929888" y="2341602"/>
            <a:ext cx="7347147" cy="1107996"/>
          </a:xfrm>
        </p:spPr>
        <p:txBody>
          <a:bodyPr/>
          <a:lstStyle/>
          <a:p>
            <a:r>
              <a:rPr lang="en-US">
                <a:cs typeface="Segoe UI"/>
              </a:rPr>
              <a:t>The AI-Powered Organization</a:t>
            </a:r>
            <a:br>
              <a:rPr lang="en-US">
                <a:cs typeface="Segoe UI"/>
              </a:rPr>
            </a:br>
            <a:endParaRPr lang="en-US"/>
          </a:p>
        </p:txBody>
      </p:sp>
      <p:sp>
        <p:nvSpPr>
          <p:cNvPr id="22" name="Text Placeholder 13">
            <a:extLst>
              <a:ext uri="{FF2B5EF4-FFF2-40B4-BE49-F238E27FC236}">
                <a16:creationId xmlns:a16="http://schemas.microsoft.com/office/drawing/2014/main" id="{9675E9DF-A873-867E-1381-48C930EBD0F0}"/>
              </a:ext>
            </a:extLst>
          </p:cNvPr>
          <p:cNvSpPr>
            <a:spLocks noGrp="1"/>
          </p:cNvSpPr>
          <p:nvPr>
            <p:ph type="body" sz="quarter" idx="12"/>
          </p:nvPr>
        </p:nvSpPr>
        <p:spPr>
          <a:xfrm>
            <a:off x="929888" y="3962400"/>
            <a:ext cx="6461512" cy="615553"/>
          </a:xfrm>
        </p:spPr>
        <p:txBody>
          <a:bodyPr/>
          <a:lstStyle/>
          <a:p>
            <a:r>
              <a:rPr lang="en-US" sz="2000" kern="0" dirty="0">
                <a:solidFill>
                  <a:schemeClr val="tx1"/>
                </a:solidFill>
                <a:latin typeface="+mj-lt"/>
              </a:rPr>
              <a:t>Glenn Habes</a:t>
            </a:r>
          </a:p>
          <a:p>
            <a:r>
              <a:rPr lang="en-US" sz="2000" kern="0" dirty="0">
                <a:solidFill>
                  <a:schemeClr val="tx1"/>
                </a:solidFill>
                <a:latin typeface="+mj-lt"/>
              </a:rPr>
              <a:t>Modern Work &amp; Security Channel Sales</a:t>
            </a:r>
          </a:p>
        </p:txBody>
      </p:sp>
      <p:pic>
        <p:nvPicPr>
          <p:cNvPr id="10" name="Graphic 9">
            <a:extLst>
              <a:ext uri="{FF2B5EF4-FFF2-40B4-BE49-F238E27FC236}">
                <a16:creationId xmlns:a16="http://schemas.microsoft.com/office/drawing/2014/main" id="{54C4D65C-594C-EA63-5656-C691952ADFB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888" y="1042988"/>
            <a:ext cx="1812544" cy="292608"/>
          </a:xfrm>
          <a:prstGeom prst="rect">
            <a:avLst/>
          </a:prstGeom>
        </p:spPr>
      </p:pic>
    </p:spTree>
    <p:extLst>
      <p:ext uri="{BB962C8B-B14F-4D97-AF65-F5344CB8AC3E}">
        <p14:creationId xmlns:p14="http://schemas.microsoft.com/office/powerpoint/2010/main" val="31781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95833E-6 1.48148E-6 L 3.95833E-6 0.03588 " pathEditMode="relative" rAng="0" ptsTypes="AA">
                                      <p:cBhvr>
                                        <p:cTn id="9" dur="700" spd="-100000" fill="hold"/>
                                        <p:tgtEl>
                                          <p:spTgt spid="6"/>
                                        </p:tgtEl>
                                        <p:attrNameLst>
                                          <p:attrName>ppt_x</p:attrName>
                                          <p:attrName>ppt_y</p:attrName>
                                        </p:attrNameLst>
                                      </p:cBhvr>
                                      <p:rCtr x="0" y="1782"/>
                                    </p:animMotion>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nodeType="withEffect">
                                  <p:stCondLst>
                                    <p:cond delay="0"/>
                                  </p:stCondLst>
                                  <p:childTnLst>
                                    <p:animMotion origin="layout" path="M 0 0 L 0 0.03542 " pathEditMode="relative" rAng="0" ptsTypes="AA">
                                      <p:cBhvr>
                                        <p:cTn id="14" dur="700" spd="-100000" fill="hold"/>
                                        <p:tgtEl>
                                          <p:spTgt spid="5"/>
                                        </p:tgtEl>
                                        <p:attrNameLst>
                                          <p:attrName>ppt_x</p:attrName>
                                          <p:attrName>ppt_y</p:attrName>
                                        </p:attrNameLst>
                                      </p:cBhvr>
                                      <p:rCtr x="0" y="1759"/>
                                    </p:animMotion>
                                  </p:childTnLst>
                                </p:cTn>
                              </p:par>
                              <p:par>
                                <p:cTn id="15" presetID="10"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42" presetClass="path" presetSubtype="0" decel="100000" fill="hold" grpId="1" nodeType="withEffect">
                                  <p:stCondLst>
                                    <p:cond delay="200"/>
                                  </p:stCondLst>
                                  <p:childTnLst>
                                    <p:animMotion origin="layout" path="M 3.95833E-6 -4.81481E-6 L 3.95833E-6 0.03588 " pathEditMode="relative" rAng="0" ptsTypes="AA">
                                      <p:cBhvr>
                                        <p:cTn id="19" dur="700" spd="-100000" fill="hold"/>
                                        <p:tgtEl>
                                          <p:spTgt spid="22"/>
                                        </p:tgtEl>
                                        <p:attrNameLst>
                                          <p:attrName>ppt_x</p:attrName>
                                          <p:attrName>ppt_y</p:attrName>
                                        </p:attrNameLst>
                                      </p:cBhvr>
                                      <p:rCtr x="0" y="1782"/>
                                    </p:animMotion>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17B4F3-61F4-34A6-D956-980301DA6770}"/>
              </a:ext>
            </a:extLst>
          </p:cNvPr>
          <p:cNvGrpSpPr/>
          <p:nvPr/>
        </p:nvGrpSpPr>
        <p:grpSpPr>
          <a:xfrm>
            <a:off x="710568" y="1985589"/>
            <a:ext cx="10618180" cy="3799806"/>
            <a:chOff x="710568" y="1985589"/>
            <a:chExt cx="10618180" cy="3799806"/>
          </a:xfrm>
        </p:grpSpPr>
        <p:grpSp>
          <p:nvGrpSpPr>
            <p:cNvPr id="2" name="Group 1">
              <a:extLst>
                <a:ext uri="{FF2B5EF4-FFF2-40B4-BE49-F238E27FC236}">
                  <a16:creationId xmlns:a16="http://schemas.microsoft.com/office/drawing/2014/main" id="{3B8EB71D-DD6F-EB03-E10A-2AFC3F6D5CB2}"/>
                </a:ext>
              </a:extLst>
            </p:cNvPr>
            <p:cNvGrpSpPr/>
            <p:nvPr/>
          </p:nvGrpSpPr>
          <p:grpSpPr>
            <a:xfrm>
              <a:off x="2976511" y="4184443"/>
              <a:ext cx="1985612" cy="324070"/>
              <a:chOff x="2759803" y="4184443"/>
              <a:chExt cx="1985612" cy="324070"/>
            </a:xfrm>
          </p:grpSpPr>
          <p:sp>
            <p:nvSpPr>
              <p:cNvPr id="20" name="Rectangle: Rounded Corners 6">
                <a:extLst>
                  <a:ext uri="{FF2B5EF4-FFF2-40B4-BE49-F238E27FC236}">
                    <a16:creationId xmlns:a16="http://schemas.microsoft.com/office/drawing/2014/main" id="{4F9AA8BC-F126-F5BC-0EB9-3897FABC841D}"/>
                  </a:ext>
                </a:extLst>
              </p:cNvPr>
              <p:cNvSpPr/>
              <p:nvPr/>
            </p:nvSpPr>
            <p:spPr bwMode="auto">
              <a:xfrm>
                <a:off x="3569580" y="4213471"/>
                <a:ext cx="1175835" cy="256862"/>
              </a:xfrm>
              <a:prstGeom prst="roundRect">
                <a:avLst>
                  <a:gd name="adj" fmla="val 5618"/>
                </a:avLst>
              </a:prstGeom>
              <a:noFill/>
              <a:ln>
                <a:noFill/>
              </a:ln>
              <a:effectLst>
                <a:outerShdw blurRad="215900" dist="25400" dir="2700000" sx="101000" sy="101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Transparency</a:t>
                </a:r>
              </a:p>
            </p:txBody>
          </p:sp>
          <p:sp>
            <p:nvSpPr>
              <p:cNvPr id="21" name="Graphic 19">
                <a:extLst>
                  <a:ext uri="{FF2B5EF4-FFF2-40B4-BE49-F238E27FC236}">
                    <a16:creationId xmlns:a16="http://schemas.microsoft.com/office/drawing/2014/main" id="{A271E426-5076-0B0C-B424-3836B06DA870}"/>
                  </a:ext>
                </a:extLst>
              </p:cNvPr>
              <p:cNvSpPr/>
              <p:nvPr/>
            </p:nvSpPr>
            <p:spPr>
              <a:xfrm>
                <a:off x="2759803" y="4184443"/>
                <a:ext cx="547118" cy="324070"/>
              </a:xfrm>
              <a:custGeom>
                <a:avLst/>
                <a:gdLst>
                  <a:gd name="connsiteX0" fmla="*/ 321196 w 642827"/>
                  <a:gd name="connsiteY0" fmla="*/ 116113 h 380759"/>
                  <a:gd name="connsiteX1" fmla="*/ 453519 w 642827"/>
                  <a:gd name="connsiteY1" fmla="*/ 248436 h 380759"/>
                  <a:gd name="connsiteX2" fmla="*/ 321196 w 642827"/>
                  <a:gd name="connsiteY2" fmla="*/ 380759 h 380759"/>
                  <a:gd name="connsiteX3" fmla="*/ 188873 w 642827"/>
                  <a:gd name="connsiteY3" fmla="*/ 248436 h 380759"/>
                  <a:gd name="connsiteX4" fmla="*/ 321196 w 642827"/>
                  <a:gd name="connsiteY4" fmla="*/ 116113 h 380759"/>
                  <a:gd name="connsiteX5" fmla="*/ 321196 w 642827"/>
                  <a:gd name="connsiteY5" fmla="*/ 0 h 380759"/>
                  <a:gd name="connsiteX6" fmla="*/ 642079 w 642827"/>
                  <a:gd name="connsiteY6" fmla="*/ 250090 h 380759"/>
                  <a:gd name="connsiteX7" fmla="*/ 623885 w 642827"/>
                  <a:gd name="connsiteY7" fmla="*/ 280194 h 380759"/>
                  <a:gd name="connsiteX8" fmla="*/ 593781 w 642827"/>
                  <a:gd name="connsiteY8" fmla="*/ 262000 h 380759"/>
                  <a:gd name="connsiteX9" fmla="*/ 593781 w 642827"/>
                  <a:gd name="connsiteY9" fmla="*/ 262000 h 380759"/>
                  <a:gd name="connsiteX10" fmla="*/ 252719 w 642827"/>
                  <a:gd name="connsiteY10" fmla="*/ 58222 h 380759"/>
                  <a:gd name="connsiteX11" fmla="*/ 48611 w 642827"/>
                  <a:gd name="connsiteY11" fmla="*/ 262661 h 380759"/>
                  <a:gd name="connsiteX12" fmla="*/ 18176 w 642827"/>
                  <a:gd name="connsiteY12" fmla="*/ 279863 h 380759"/>
                  <a:gd name="connsiteX13" fmla="*/ 644 w 642827"/>
                  <a:gd name="connsiteY13" fmla="*/ 250421 h 380759"/>
                  <a:gd name="connsiteX14" fmla="*/ 321196 w 642827"/>
                  <a:gd name="connsiteY14" fmla="*/ 0 h 38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27" h="380759">
                    <a:moveTo>
                      <a:pt x="321196" y="116113"/>
                    </a:moveTo>
                    <a:cubicBezTo>
                      <a:pt x="394304" y="116113"/>
                      <a:pt x="453519" y="175328"/>
                      <a:pt x="453519" y="248436"/>
                    </a:cubicBezTo>
                    <a:cubicBezTo>
                      <a:pt x="453519" y="321545"/>
                      <a:pt x="394304" y="380759"/>
                      <a:pt x="321196" y="380759"/>
                    </a:cubicBezTo>
                    <a:cubicBezTo>
                      <a:pt x="248087" y="380759"/>
                      <a:pt x="188873" y="321545"/>
                      <a:pt x="188873" y="248436"/>
                    </a:cubicBezTo>
                    <a:cubicBezTo>
                      <a:pt x="188873" y="175328"/>
                      <a:pt x="248087" y="116113"/>
                      <a:pt x="321196" y="116113"/>
                    </a:cubicBezTo>
                    <a:close/>
                    <a:moveTo>
                      <a:pt x="321196" y="0"/>
                    </a:moveTo>
                    <a:cubicBezTo>
                      <a:pt x="473698" y="0"/>
                      <a:pt x="605690" y="104204"/>
                      <a:pt x="642079" y="250090"/>
                    </a:cubicBezTo>
                    <a:cubicBezTo>
                      <a:pt x="645387" y="263323"/>
                      <a:pt x="637448" y="276886"/>
                      <a:pt x="623885" y="280194"/>
                    </a:cubicBezTo>
                    <a:cubicBezTo>
                      <a:pt x="610322" y="283502"/>
                      <a:pt x="597089" y="275563"/>
                      <a:pt x="593781" y="262000"/>
                    </a:cubicBezTo>
                    <a:lnTo>
                      <a:pt x="593781" y="262000"/>
                    </a:lnTo>
                    <a:cubicBezTo>
                      <a:pt x="556069" y="111482"/>
                      <a:pt x="403236" y="20179"/>
                      <a:pt x="252719" y="58222"/>
                    </a:cubicBezTo>
                    <a:cubicBezTo>
                      <a:pt x="152153" y="83363"/>
                      <a:pt x="73752" y="162096"/>
                      <a:pt x="48611" y="262661"/>
                    </a:cubicBezTo>
                    <a:cubicBezTo>
                      <a:pt x="44972" y="275893"/>
                      <a:pt x="31409" y="283502"/>
                      <a:pt x="18176" y="279863"/>
                    </a:cubicBezTo>
                    <a:cubicBezTo>
                      <a:pt x="5275" y="276224"/>
                      <a:pt x="-2334" y="263323"/>
                      <a:pt x="644" y="250421"/>
                    </a:cubicBezTo>
                    <a:cubicBezTo>
                      <a:pt x="37032" y="103212"/>
                      <a:pt x="169355" y="0"/>
                      <a:pt x="321196" y="0"/>
                    </a:cubicBez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grpSp>
          <p:nvGrpSpPr>
            <p:cNvPr id="7" name="Group 6">
              <a:extLst>
                <a:ext uri="{FF2B5EF4-FFF2-40B4-BE49-F238E27FC236}">
                  <a16:creationId xmlns:a16="http://schemas.microsoft.com/office/drawing/2014/main" id="{FBC806B5-BFDE-B6BC-4DCE-30F4EE5A29DE}"/>
                </a:ext>
              </a:extLst>
            </p:cNvPr>
            <p:cNvGrpSpPr/>
            <p:nvPr/>
          </p:nvGrpSpPr>
          <p:grpSpPr>
            <a:xfrm>
              <a:off x="3020294" y="5061555"/>
              <a:ext cx="2050000" cy="437372"/>
              <a:chOff x="2803586" y="5011451"/>
              <a:chExt cx="2050000" cy="437372"/>
            </a:xfrm>
          </p:grpSpPr>
          <p:sp>
            <p:nvSpPr>
              <p:cNvPr id="23" name="Rectangle: Rounded Corners 6">
                <a:extLst>
                  <a:ext uri="{FF2B5EF4-FFF2-40B4-BE49-F238E27FC236}">
                    <a16:creationId xmlns:a16="http://schemas.microsoft.com/office/drawing/2014/main" id="{89C487E9-7106-54F9-E6AB-E9176CA1D320}"/>
                  </a:ext>
                </a:extLst>
              </p:cNvPr>
              <p:cNvSpPr/>
              <p:nvPr/>
            </p:nvSpPr>
            <p:spPr bwMode="auto">
              <a:xfrm>
                <a:off x="3569580" y="5103784"/>
                <a:ext cx="1284006" cy="256862"/>
              </a:xfrm>
              <a:prstGeom prst="roundRect">
                <a:avLst>
                  <a:gd name="adj" fmla="val 5618"/>
                </a:avLst>
              </a:prstGeom>
              <a:noFill/>
              <a:ln>
                <a:noFill/>
              </a:ln>
              <a:effectLst>
                <a:outerShdw blurRad="215900" dist="25400" dir="2700000" sx="101000" sy="101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Accountability</a:t>
                </a: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Freeform 26">
                <a:extLst>
                  <a:ext uri="{FF2B5EF4-FFF2-40B4-BE49-F238E27FC236}">
                    <a16:creationId xmlns:a16="http://schemas.microsoft.com/office/drawing/2014/main" id="{A9283524-68DF-DA9F-269A-A2B7DBCEE744}"/>
                  </a:ext>
                </a:extLst>
              </p:cNvPr>
              <p:cNvSpPr/>
              <p:nvPr/>
            </p:nvSpPr>
            <p:spPr>
              <a:xfrm>
                <a:off x="2803586" y="5011451"/>
                <a:ext cx="459552" cy="437372"/>
              </a:xfrm>
              <a:custGeom>
                <a:avLst/>
                <a:gdLst>
                  <a:gd name="connsiteX0" fmla="*/ 183143 w 421991"/>
                  <a:gd name="connsiteY0" fmla="*/ 303736 h 401623"/>
                  <a:gd name="connsiteX1" fmla="*/ 197278 w 421991"/>
                  <a:gd name="connsiteY1" fmla="*/ 309579 h 401623"/>
                  <a:gd name="connsiteX2" fmla="*/ 197278 w 421991"/>
                  <a:gd name="connsiteY2" fmla="*/ 309801 h 401623"/>
                  <a:gd name="connsiteX3" fmla="*/ 197278 w 421991"/>
                  <a:gd name="connsiteY3" fmla="*/ 337849 h 401623"/>
                  <a:gd name="connsiteX4" fmla="*/ 175686 w 421991"/>
                  <a:gd name="connsiteY4" fmla="*/ 359441 h 401623"/>
                  <a:gd name="connsiteX5" fmla="*/ 147416 w 421991"/>
                  <a:gd name="connsiteY5" fmla="*/ 359441 h 401623"/>
                  <a:gd name="connsiteX6" fmla="*/ 143632 w 421991"/>
                  <a:gd name="connsiteY6" fmla="*/ 336513 h 401623"/>
                  <a:gd name="connsiteX7" fmla="*/ 147416 w 421991"/>
                  <a:gd name="connsiteY7" fmla="*/ 331171 h 401623"/>
                  <a:gd name="connsiteX8" fmla="*/ 169008 w 421991"/>
                  <a:gd name="connsiteY8" fmla="*/ 309579 h 401623"/>
                  <a:gd name="connsiteX9" fmla="*/ 183143 w 421991"/>
                  <a:gd name="connsiteY9" fmla="*/ 303736 h 401623"/>
                  <a:gd name="connsiteX10" fmla="*/ 136982 w 421991"/>
                  <a:gd name="connsiteY10" fmla="*/ 260051 h 401623"/>
                  <a:gd name="connsiteX11" fmla="*/ 149865 w 421991"/>
                  <a:gd name="connsiteY11" fmla="*/ 263279 h 401623"/>
                  <a:gd name="connsiteX12" fmla="*/ 153204 w 421991"/>
                  <a:gd name="connsiteY12" fmla="*/ 265949 h 401623"/>
                  <a:gd name="connsiteX13" fmla="*/ 153204 w 421991"/>
                  <a:gd name="connsiteY13" fmla="*/ 293997 h 401623"/>
                  <a:gd name="connsiteX14" fmla="*/ 131612 w 421991"/>
                  <a:gd name="connsiteY14" fmla="*/ 315589 h 401623"/>
                  <a:gd name="connsiteX15" fmla="*/ 103119 w 421991"/>
                  <a:gd name="connsiteY15" fmla="*/ 315589 h 401623"/>
                  <a:gd name="connsiteX16" fmla="*/ 102897 w 421991"/>
                  <a:gd name="connsiteY16" fmla="*/ 287764 h 401623"/>
                  <a:gd name="connsiteX17" fmla="*/ 102897 w 421991"/>
                  <a:gd name="connsiteY17" fmla="*/ 287541 h 401623"/>
                  <a:gd name="connsiteX18" fmla="*/ 103119 w 421991"/>
                  <a:gd name="connsiteY18" fmla="*/ 287319 h 401623"/>
                  <a:gd name="connsiteX19" fmla="*/ 124711 w 421991"/>
                  <a:gd name="connsiteY19" fmla="*/ 265504 h 401623"/>
                  <a:gd name="connsiteX20" fmla="*/ 124934 w 421991"/>
                  <a:gd name="connsiteY20" fmla="*/ 265504 h 401623"/>
                  <a:gd name="connsiteX21" fmla="*/ 136982 w 421991"/>
                  <a:gd name="connsiteY21" fmla="*/ 260051 h 401623"/>
                  <a:gd name="connsiteX22" fmla="*/ 95022 w 421991"/>
                  <a:gd name="connsiteY22" fmla="*/ 216254 h 401623"/>
                  <a:gd name="connsiteX23" fmla="*/ 109352 w 421991"/>
                  <a:gd name="connsiteY23" fmla="*/ 222098 h 401623"/>
                  <a:gd name="connsiteX24" fmla="*/ 109575 w 421991"/>
                  <a:gd name="connsiteY24" fmla="*/ 249923 h 401623"/>
                  <a:gd name="connsiteX25" fmla="*/ 109352 w 421991"/>
                  <a:gd name="connsiteY25" fmla="*/ 249923 h 401623"/>
                  <a:gd name="connsiteX26" fmla="*/ 109129 w 421991"/>
                  <a:gd name="connsiteY26" fmla="*/ 249923 h 401623"/>
                  <a:gd name="connsiteX27" fmla="*/ 87537 w 421991"/>
                  <a:gd name="connsiteY27" fmla="*/ 271737 h 401623"/>
                  <a:gd name="connsiteX28" fmla="*/ 87315 w 421991"/>
                  <a:gd name="connsiteY28" fmla="*/ 271737 h 401623"/>
                  <a:gd name="connsiteX29" fmla="*/ 59267 w 421991"/>
                  <a:gd name="connsiteY29" fmla="*/ 271737 h 401623"/>
                  <a:gd name="connsiteX30" fmla="*/ 59267 w 421991"/>
                  <a:gd name="connsiteY30" fmla="*/ 243689 h 401623"/>
                  <a:gd name="connsiteX31" fmla="*/ 80859 w 421991"/>
                  <a:gd name="connsiteY31" fmla="*/ 222098 h 401623"/>
                  <a:gd name="connsiteX32" fmla="*/ 95022 w 421991"/>
                  <a:gd name="connsiteY32" fmla="*/ 216254 h 401623"/>
                  <a:gd name="connsiteX33" fmla="*/ 41598 w 421991"/>
                  <a:gd name="connsiteY33" fmla="*/ 181084 h 401623"/>
                  <a:gd name="connsiteX34" fmla="*/ 55928 w 421991"/>
                  <a:gd name="connsiteY34" fmla="*/ 186928 h 401623"/>
                  <a:gd name="connsiteX35" fmla="*/ 55928 w 421991"/>
                  <a:gd name="connsiteY35" fmla="*/ 214975 h 401623"/>
                  <a:gd name="connsiteX36" fmla="*/ 34336 w 421991"/>
                  <a:gd name="connsiteY36" fmla="*/ 236566 h 401623"/>
                  <a:gd name="connsiteX37" fmla="*/ 5843 w 421991"/>
                  <a:gd name="connsiteY37" fmla="*/ 236566 h 401623"/>
                  <a:gd name="connsiteX38" fmla="*/ 5843 w 421991"/>
                  <a:gd name="connsiteY38" fmla="*/ 208519 h 401623"/>
                  <a:gd name="connsiteX39" fmla="*/ 27435 w 421991"/>
                  <a:gd name="connsiteY39" fmla="*/ 186928 h 401623"/>
                  <a:gd name="connsiteX40" fmla="*/ 41598 w 421991"/>
                  <a:gd name="connsiteY40" fmla="*/ 181084 h 401623"/>
                  <a:gd name="connsiteX41" fmla="*/ 166336 w 421991"/>
                  <a:gd name="connsiteY41" fmla="*/ 1725 h 401623"/>
                  <a:gd name="connsiteX42" fmla="*/ 111132 w 421991"/>
                  <a:gd name="connsiteY42" fmla="*/ 43574 h 401623"/>
                  <a:gd name="connsiteX43" fmla="*/ 100448 w 421991"/>
                  <a:gd name="connsiteY43" fmla="*/ 119925 h 401623"/>
                  <a:gd name="connsiteX44" fmla="*/ 100670 w 421991"/>
                  <a:gd name="connsiteY44" fmla="*/ 120148 h 401623"/>
                  <a:gd name="connsiteX45" fmla="*/ 177467 w 421991"/>
                  <a:gd name="connsiteY45" fmla="*/ 130610 h 401623"/>
                  <a:gd name="connsiteX46" fmla="*/ 214864 w 421991"/>
                  <a:gd name="connsiteY46" fmla="*/ 102118 h 401623"/>
                  <a:gd name="connsiteX47" fmla="*/ 308132 w 421991"/>
                  <a:gd name="connsiteY47" fmla="*/ 102118 h 401623"/>
                  <a:gd name="connsiteX48" fmla="*/ 386264 w 421991"/>
                  <a:gd name="connsiteY48" fmla="*/ 179136 h 401623"/>
                  <a:gd name="connsiteX49" fmla="*/ 387154 w 421991"/>
                  <a:gd name="connsiteY49" fmla="*/ 180027 h 401623"/>
                  <a:gd name="connsiteX50" fmla="*/ 412754 w 421991"/>
                  <a:gd name="connsiteY50" fmla="*/ 205625 h 401623"/>
                  <a:gd name="connsiteX51" fmla="*/ 412531 w 421991"/>
                  <a:gd name="connsiteY51" fmla="*/ 251036 h 401623"/>
                  <a:gd name="connsiteX52" fmla="*/ 369792 w 421991"/>
                  <a:gd name="connsiteY52" fmla="*/ 253039 h 401623"/>
                  <a:gd name="connsiteX53" fmla="*/ 367566 w 421991"/>
                  <a:gd name="connsiteY53" fmla="*/ 250813 h 401623"/>
                  <a:gd name="connsiteX54" fmla="*/ 366230 w 421991"/>
                  <a:gd name="connsiteY54" fmla="*/ 249700 h 401623"/>
                  <a:gd name="connsiteX55" fmla="*/ 341967 w 421991"/>
                  <a:gd name="connsiteY55" fmla="*/ 225437 h 401623"/>
                  <a:gd name="connsiteX56" fmla="*/ 326163 w 421991"/>
                  <a:gd name="connsiteY56" fmla="*/ 225214 h 401623"/>
                  <a:gd name="connsiteX57" fmla="*/ 325940 w 421991"/>
                  <a:gd name="connsiteY57" fmla="*/ 241019 h 401623"/>
                  <a:gd name="connsiteX58" fmla="*/ 326163 w 421991"/>
                  <a:gd name="connsiteY58" fmla="*/ 241241 h 401623"/>
                  <a:gd name="connsiteX59" fmla="*/ 351761 w 421991"/>
                  <a:gd name="connsiteY59" fmla="*/ 266840 h 401623"/>
                  <a:gd name="connsiteX60" fmla="*/ 354655 w 421991"/>
                  <a:gd name="connsiteY60" fmla="*/ 269511 h 401623"/>
                  <a:gd name="connsiteX61" fmla="*/ 355546 w 421991"/>
                  <a:gd name="connsiteY61" fmla="*/ 270402 h 401623"/>
                  <a:gd name="connsiteX62" fmla="*/ 353987 w 421991"/>
                  <a:gd name="connsiteY62" fmla="*/ 302456 h 401623"/>
                  <a:gd name="connsiteX63" fmla="*/ 323268 w 421991"/>
                  <a:gd name="connsiteY63" fmla="*/ 302456 h 401623"/>
                  <a:gd name="connsiteX64" fmla="*/ 319485 w 421991"/>
                  <a:gd name="connsiteY64" fmla="*/ 298672 h 401623"/>
                  <a:gd name="connsiteX65" fmla="*/ 303680 w 421991"/>
                  <a:gd name="connsiteY65" fmla="*/ 298672 h 401623"/>
                  <a:gd name="connsiteX66" fmla="*/ 300340 w 421991"/>
                  <a:gd name="connsiteY66" fmla="*/ 306685 h 401623"/>
                  <a:gd name="connsiteX67" fmla="*/ 303680 w 421991"/>
                  <a:gd name="connsiteY67" fmla="*/ 314698 h 401623"/>
                  <a:gd name="connsiteX68" fmla="*/ 308577 w 421991"/>
                  <a:gd name="connsiteY68" fmla="*/ 319596 h 401623"/>
                  <a:gd name="connsiteX69" fmla="*/ 309467 w 421991"/>
                  <a:gd name="connsiteY69" fmla="*/ 349202 h 401623"/>
                  <a:gd name="connsiteX70" fmla="*/ 279862 w 421991"/>
                  <a:gd name="connsiteY70" fmla="*/ 350091 h 401623"/>
                  <a:gd name="connsiteX71" fmla="*/ 278971 w 421991"/>
                  <a:gd name="connsiteY71" fmla="*/ 349202 h 401623"/>
                  <a:gd name="connsiteX72" fmla="*/ 278748 w 421991"/>
                  <a:gd name="connsiteY72" fmla="*/ 349202 h 401623"/>
                  <a:gd name="connsiteX73" fmla="*/ 274074 w 421991"/>
                  <a:gd name="connsiteY73" fmla="*/ 344304 h 401623"/>
                  <a:gd name="connsiteX74" fmla="*/ 258269 w 421991"/>
                  <a:gd name="connsiteY74" fmla="*/ 344081 h 401623"/>
                  <a:gd name="connsiteX75" fmla="*/ 258047 w 421991"/>
                  <a:gd name="connsiteY75" fmla="*/ 359886 h 401623"/>
                  <a:gd name="connsiteX76" fmla="*/ 258269 w 421991"/>
                  <a:gd name="connsiteY76" fmla="*/ 360109 h 401623"/>
                  <a:gd name="connsiteX77" fmla="*/ 263167 w 421991"/>
                  <a:gd name="connsiteY77" fmla="*/ 365006 h 401623"/>
                  <a:gd name="connsiteX78" fmla="*/ 263167 w 421991"/>
                  <a:gd name="connsiteY78" fmla="*/ 395279 h 401623"/>
                  <a:gd name="connsiteX79" fmla="*/ 232894 w 421991"/>
                  <a:gd name="connsiteY79" fmla="*/ 395279 h 401623"/>
                  <a:gd name="connsiteX80" fmla="*/ 201062 w 421991"/>
                  <a:gd name="connsiteY80" fmla="*/ 365006 h 401623"/>
                  <a:gd name="connsiteX81" fmla="*/ 212637 w 421991"/>
                  <a:gd name="connsiteY81" fmla="*/ 353431 h 401623"/>
                  <a:gd name="connsiteX82" fmla="*/ 212860 w 421991"/>
                  <a:gd name="connsiteY82" fmla="*/ 294219 h 401623"/>
                  <a:gd name="connsiteX83" fmla="*/ 212637 w 421991"/>
                  <a:gd name="connsiteY83" fmla="*/ 293997 h 401623"/>
                  <a:gd name="connsiteX84" fmla="*/ 180805 w 421991"/>
                  <a:gd name="connsiteY84" fmla="*/ 281754 h 401623"/>
                  <a:gd name="connsiteX85" fmla="*/ 168340 w 421991"/>
                  <a:gd name="connsiteY85" fmla="*/ 250145 h 401623"/>
                  <a:gd name="connsiteX86" fmla="*/ 136509 w 421991"/>
                  <a:gd name="connsiteY86" fmla="*/ 237902 h 401623"/>
                  <a:gd name="connsiteX87" fmla="*/ 124043 w 421991"/>
                  <a:gd name="connsiteY87" fmla="*/ 206293 h 401623"/>
                  <a:gd name="connsiteX88" fmla="*/ 83085 w 421991"/>
                  <a:gd name="connsiteY88" fmla="*/ 195385 h 401623"/>
                  <a:gd name="connsiteX89" fmla="*/ 71065 w 421991"/>
                  <a:gd name="connsiteY89" fmla="*/ 171345 h 401623"/>
                  <a:gd name="connsiteX90" fmla="*/ 15192 w 421991"/>
                  <a:gd name="connsiteY90" fmla="*/ 167783 h 401623"/>
                  <a:gd name="connsiteX91" fmla="*/ 51921 w 421991"/>
                  <a:gd name="connsiteY91" fmla="*/ 40680 h 401623"/>
                  <a:gd name="connsiteX92" fmla="*/ 52588 w 421991"/>
                  <a:gd name="connsiteY92" fmla="*/ 40457 h 401623"/>
                  <a:gd name="connsiteX93" fmla="*/ 166336 w 421991"/>
                  <a:gd name="connsiteY93" fmla="*/ 1725 h 401623"/>
                  <a:gd name="connsiteX94" fmla="*/ 222655 w 421991"/>
                  <a:gd name="connsiteY94" fmla="*/ 167 h 401623"/>
                  <a:gd name="connsiteX95" fmla="*/ 280530 w 421991"/>
                  <a:gd name="connsiteY95" fmla="*/ 167 h 401623"/>
                  <a:gd name="connsiteX96" fmla="*/ 292773 w 421991"/>
                  <a:gd name="connsiteY96" fmla="*/ 167 h 401623"/>
                  <a:gd name="connsiteX97" fmla="*/ 293664 w 421991"/>
                  <a:gd name="connsiteY97" fmla="*/ 167 h 401623"/>
                  <a:gd name="connsiteX98" fmla="*/ 330393 w 421991"/>
                  <a:gd name="connsiteY98" fmla="*/ 8403 h 401623"/>
                  <a:gd name="connsiteX99" fmla="*/ 382480 w 421991"/>
                  <a:gd name="connsiteY99" fmla="*/ 48916 h 401623"/>
                  <a:gd name="connsiteX100" fmla="*/ 400288 w 421991"/>
                  <a:gd name="connsiteY100" fmla="*/ 145746 h 401623"/>
                  <a:gd name="connsiteX101" fmla="*/ 327276 w 421991"/>
                  <a:gd name="connsiteY101" fmla="*/ 73625 h 401623"/>
                  <a:gd name="connsiteX102" fmla="*/ 315478 w 421991"/>
                  <a:gd name="connsiteY102" fmla="*/ 68727 h 401623"/>
                  <a:gd name="connsiteX103" fmla="*/ 209967 w 421991"/>
                  <a:gd name="connsiteY103" fmla="*/ 68727 h 401623"/>
                  <a:gd name="connsiteX104" fmla="*/ 199949 w 421991"/>
                  <a:gd name="connsiteY104" fmla="*/ 72066 h 401623"/>
                  <a:gd name="connsiteX105" fmla="*/ 158101 w 421991"/>
                  <a:gd name="connsiteY105" fmla="*/ 103898 h 401623"/>
                  <a:gd name="connsiteX106" fmla="*/ 127827 w 421991"/>
                  <a:gd name="connsiteY106" fmla="*/ 99891 h 401623"/>
                  <a:gd name="connsiteX107" fmla="*/ 131612 w 421991"/>
                  <a:gd name="connsiteY107" fmla="*/ 70285 h 401623"/>
                  <a:gd name="connsiteX108" fmla="*/ 219538 w 421991"/>
                  <a:gd name="connsiteY108" fmla="*/ 3729 h 401623"/>
                  <a:gd name="connsiteX109" fmla="*/ 219315 w 421991"/>
                  <a:gd name="connsiteY109" fmla="*/ 3506 h 401623"/>
                  <a:gd name="connsiteX110" fmla="*/ 222655 w 421991"/>
                  <a:gd name="connsiteY110" fmla="*/ 167 h 40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21991" h="401623">
                    <a:moveTo>
                      <a:pt x="183143" y="303736"/>
                    </a:moveTo>
                    <a:cubicBezTo>
                      <a:pt x="188263" y="303736"/>
                      <a:pt x="193383" y="305684"/>
                      <a:pt x="197278" y="309579"/>
                    </a:cubicBezTo>
                    <a:lnTo>
                      <a:pt x="197278" y="309801"/>
                    </a:lnTo>
                    <a:cubicBezTo>
                      <a:pt x="205069" y="317592"/>
                      <a:pt x="205069" y="330058"/>
                      <a:pt x="197278" y="337849"/>
                    </a:cubicBezTo>
                    <a:lnTo>
                      <a:pt x="175686" y="359441"/>
                    </a:lnTo>
                    <a:cubicBezTo>
                      <a:pt x="167896" y="367232"/>
                      <a:pt x="155207" y="367232"/>
                      <a:pt x="147416" y="359441"/>
                    </a:cubicBezTo>
                    <a:cubicBezTo>
                      <a:pt x="141406" y="353431"/>
                      <a:pt x="139848" y="344304"/>
                      <a:pt x="143632" y="336513"/>
                    </a:cubicBezTo>
                    <a:cubicBezTo>
                      <a:pt x="144523" y="334510"/>
                      <a:pt x="145858" y="332729"/>
                      <a:pt x="147416" y="331171"/>
                    </a:cubicBezTo>
                    <a:lnTo>
                      <a:pt x="169008" y="309579"/>
                    </a:lnTo>
                    <a:cubicBezTo>
                      <a:pt x="172904" y="305684"/>
                      <a:pt x="178024" y="303736"/>
                      <a:pt x="183143" y="303736"/>
                    </a:cubicBezTo>
                    <a:close/>
                    <a:moveTo>
                      <a:pt x="136982" y="260051"/>
                    </a:moveTo>
                    <a:cubicBezTo>
                      <a:pt x="141406" y="259661"/>
                      <a:pt x="145970" y="260718"/>
                      <a:pt x="149865" y="263279"/>
                    </a:cubicBezTo>
                    <a:cubicBezTo>
                      <a:pt x="151200" y="264169"/>
                      <a:pt x="152314" y="265059"/>
                      <a:pt x="153204" y="265949"/>
                    </a:cubicBezTo>
                    <a:cubicBezTo>
                      <a:pt x="160995" y="273740"/>
                      <a:pt x="160995" y="286206"/>
                      <a:pt x="153204" y="293997"/>
                    </a:cubicBezTo>
                    <a:lnTo>
                      <a:pt x="131612" y="315589"/>
                    </a:lnTo>
                    <a:cubicBezTo>
                      <a:pt x="123598" y="323380"/>
                      <a:pt x="110910" y="323380"/>
                      <a:pt x="103119" y="315589"/>
                    </a:cubicBezTo>
                    <a:cubicBezTo>
                      <a:pt x="95551" y="308020"/>
                      <a:pt x="95328" y="295555"/>
                      <a:pt x="102897" y="287764"/>
                    </a:cubicBezTo>
                    <a:lnTo>
                      <a:pt x="102897" y="287541"/>
                    </a:lnTo>
                    <a:cubicBezTo>
                      <a:pt x="102897" y="287541"/>
                      <a:pt x="103119" y="287319"/>
                      <a:pt x="103119" y="287319"/>
                    </a:cubicBezTo>
                    <a:cubicBezTo>
                      <a:pt x="103119" y="287319"/>
                      <a:pt x="124711" y="265504"/>
                      <a:pt x="124711" y="265504"/>
                    </a:cubicBezTo>
                    <a:lnTo>
                      <a:pt x="124934" y="265504"/>
                    </a:lnTo>
                    <a:cubicBezTo>
                      <a:pt x="128273" y="262277"/>
                      <a:pt x="132558" y="260440"/>
                      <a:pt x="136982" y="260051"/>
                    </a:cubicBezTo>
                    <a:close/>
                    <a:moveTo>
                      <a:pt x="95022" y="216254"/>
                    </a:moveTo>
                    <a:cubicBezTo>
                      <a:pt x="100169" y="216254"/>
                      <a:pt x="105345" y="218202"/>
                      <a:pt x="109352" y="222098"/>
                    </a:cubicBezTo>
                    <a:cubicBezTo>
                      <a:pt x="117143" y="229666"/>
                      <a:pt x="117143" y="242132"/>
                      <a:pt x="109575" y="249923"/>
                    </a:cubicBezTo>
                    <a:lnTo>
                      <a:pt x="109352" y="249923"/>
                    </a:lnTo>
                    <a:lnTo>
                      <a:pt x="109129" y="249923"/>
                    </a:lnTo>
                    <a:cubicBezTo>
                      <a:pt x="109129" y="249923"/>
                      <a:pt x="87537" y="271737"/>
                      <a:pt x="87537" y="271737"/>
                    </a:cubicBezTo>
                    <a:lnTo>
                      <a:pt x="87315" y="271737"/>
                    </a:lnTo>
                    <a:cubicBezTo>
                      <a:pt x="79524" y="279528"/>
                      <a:pt x="67058" y="279305"/>
                      <a:pt x="59267" y="271737"/>
                    </a:cubicBezTo>
                    <a:cubicBezTo>
                      <a:pt x="51476" y="263947"/>
                      <a:pt x="51476" y="251480"/>
                      <a:pt x="59267" y="243689"/>
                    </a:cubicBezTo>
                    <a:lnTo>
                      <a:pt x="80859" y="222098"/>
                    </a:lnTo>
                    <a:cubicBezTo>
                      <a:pt x="84754" y="218202"/>
                      <a:pt x="89874" y="216254"/>
                      <a:pt x="95022" y="216254"/>
                    </a:cubicBezTo>
                    <a:close/>
                    <a:moveTo>
                      <a:pt x="41598" y="181084"/>
                    </a:moveTo>
                    <a:cubicBezTo>
                      <a:pt x="46746" y="181084"/>
                      <a:pt x="51921" y="183032"/>
                      <a:pt x="55928" y="186928"/>
                    </a:cubicBezTo>
                    <a:cubicBezTo>
                      <a:pt x="63719" y="194718"/>
                      <a:pt x="63719" y="207184"/>
                      <a:pt x="55928" y="214975"/>
                    </a:cubicBezTo>
                    <a:lnTo>
                      <a:pt x="34336" y="236566"/>
                    </a:lnTo>
                    <a:cubicBezTo>
                      <a:pt x="26546" y="244357"/>
                      <a:pt x="13857" y="244357"/>
                      <a:pt x="5843" y="236566"/>
                    </a:cubicBezTo>
                    <a:cubicBezTo>
                      <a:pt x="-1948" y="228776"/>
                      <a:pt x="-1948" y="216310"/>
                      <a:pt x="5843" y="208519"/>
                    </a:cubicBezTo>
                    <a:lnTo>
                      <a:pt x="27435" y="186928"/>
                    </a:lnTo>
                    <a:cubicBezTo>
                      <a:pt x="31331" y="183032"/>
                      <a:pt x="36451" y="181084"/>
                      <a:pt x="41598" y="181084"/>
                    </a:cubicBezTo>
                    <a:close/>
                    <a:moveTo>
                      <a:pt x="166336" y="1725"/>
                    </a:moveTo>
                    <a:lnTo>
                      <a:pt x="111132" y="43574"/>
                    </a:lnTo>
                    <a:cubicBezTo>
                      <a:pt x="87092" y="61826"/>
                      <a:pt x="82417" y="95885"/>
                      <a:pt x="100448" y="119925"/>
                    </a:cubicBezTo>
                    <a:cubicBezTo>
                      <a:pt x="100448" y="119925"/>
                      <a:pt x="100448" y="119925"/>
                      <a:pt x="100670" y="120148"/>
                    </a:cubicBezTo>
                    <a:cubicBezTo>
                      <a:pt x="119146" y="144189"/>
                      <a:pt x="153426" y="148863"/>
                      <a:pt x="177467" y="130610"/>
                    </a:cubicBezTo>
                    <a:lnTo>
                      <a:pt x="214864" y="102118"/>
                    </a:lnTo>
                    <a:lnTo>
                      <a:pt x="308132" y="102118"/>
                    </a:lnTo>
                    <a:lnTo>
                      <a:pt x="386264" y="179136"/>
                    </a:lnTo>
                    <a:cubicBezTo>
                      <a:pt x="386264" y="179136"/>
                      <a:pt x="386709" y="179804"/>
                      <a:pt x="387154" y="180027"/>
                    </a:cubicBezTo>
                    <a:lnTo>
                      <a:pt x="412754" y="205625"/>
                    </a:lnTo>
                    <a:cubicBezTo>
                      <a:pt x="425219" y="218313"/>
                      <a:pt x="424996" y="238570"/>
                      <a:pt x="412531" y="251036"/>
                    </a:cubicBezTo>
                    <a:cubicBezTo>
                      <a:pt x="400955" y="262611"/>
                      <a:pt x="382480" y="263279"/>
                      <a:pt x="369792" y="253039"/>
                    </a:cubicBezTo>
                    <a:lnTo>
                      <a:pt x="367566" y="250813"/>
                    </a:lnTo>
                    <a:cubicBezTo>
                      <a:pt x="367566" y="250813"/>
                      <a:pt x="366675" y="249923"/>
                      <a:pt x="366230" y="249700"/>
                    </a:cubicBezTo>
                    <a:lnTo>
                      <a:pt x="341967" y="225437"/>
                    </a:lnTo>
                    <a:cubicBezTo>
                      <a:pt x="337737" y="220985"/>
                      <a:pt x="330614" y="220985"/>
                      <a:pt x="326163" y="225214"/>
                    </a:cubicBezTo>
                    <a:cubicBezTo>
                      <a:pt x="321710" y="229444"/>
                      <a:pt x="321710" y="236567"/>
                      <a:pt x="325940" y="241019"/>
                    </a:cubicBezTo>
                    <a:cubicBezTo>
                      <a:pt x="325940" y="241019"/>
                      <a:pt x="325940" y="241019"/>
                      <a:pt x="326163" y="241241"/>
                    </a:cubicBezTo>
                    <a:lnTo>
                      <a:pt x="351761" y="266840"/>
                    </a:lnTo>
                    <a:cubicBezTo>
                      <a:pt x="351761" y="266840"/>
                      <a:pt x="353542" y="268621"/>
                      <a:pt x="354655" y="269511"/>
                    </a:cubicBezTo>
                    <a:lnTo>
                      <a:pt x="355546" y="270402"/>
                    </a:lnTo>
                    <a:cubicBezTo>
                      <a:pt x="364004" y="279750"/>
                      <a:pt x="363337" y="293997"/>
                      <a:pt x="353987" y="302456"/>
                    </a:cubicBezTo>
                    <a:cubicBezTo>
                      <a:pt x="345306" y="310469"/>
                      <a:pt x="331950" y="310469"/>
                      <a:pt x="323268" y="302456"/>
                    </a:cubicBezTo>
                    <a:lnTo>
                      <a:pt x="319485" y="298672"/>
                    </a:lnTo>
                    <a:cubicBezTo>
                      <a:pt x="315032" y="294219"/>
                      <a:pt x="308132" y="294442"/>
                      <a:pt x="303680" y="298672"/>
                    </a:cubicBezTo>
                    <a:cubicBezTo>
                      <a:pt x="301454" y="300897"/>
                      <a:pt x="300340" y="303791"/>
                      <a:pt x="300340" y="306685"/>
                    </a:cubicBezTo>
                    <a:cubicBezTo>
                      <a:pt x="300340" y="309801"/>
                      <a:pt x="301454" y="312696"/>
                      <a:pt x="303680" y="314698"/>
                    </a:cubicBezTo>
                    <a:lnTo>
                      <a:pt x="308577" y="319596"/>
                    </a:lnTo>
                    <a:cubicBezTo>
                      <a:pt x="317036" y="327610"/>
                      <a:pt x="317481" y="340743"/>
                      <a:pt x="309467" y="349202"/>
                    </a:cubicBezTo>
                    <a:cubicBezTo>
                      <a:pt x="301454" y="357660"/>
                      <a:pt x="288320" y="358105"/>
                      <a:pt x="279862" y="350091"/>
                    </a:cubicBezTo>
                    <a:cubicBezTo>
                      <a:pt x="279639" y="349869"/>
                      <a:pt x="279194" y="349424"/>
                      <a:pt x="278971" y="349202"/>
                    </a:cubicBezTo>
                    <a:lnTo>
                      <a:pt x="278748" y="349202"/>
                    </a:lnTo>
                    <a:cubicBezTo>
                      <a:pt x="278748" y="349202"/>
                      <a:pt x="274074" y="344304"/>
                      <a:pt x="274074" y="344304"/>
                    </a:cubicBezTo>
                    <a:cubicBezTo>
                      <a:pt x="269845" y="339852"/>
                      <a:pt x="262722" y="339852"/>
                      <a:pt x="258269" y="344081"/>
                    </a:cubicBezTo>
                    <a:cubicBezTo>
                      <a:pt x="253818" y="348311"/>
                      <a:pt x="253818" y="355434"/>
                      <a:pt x="258047" y="359886"/>
                    </a:cubicBezTo>
                    <a:cubicBezTo>
                      <a:pt x="258047" y="359886"/>
                      <a:pt x="258047" y="359886"/>
                      <a:pt x="258269" y="360109"/>
                    </a:cubicBezTo>
                    <a:lnTo>
                      <a:pt x="263167" y="365006"/>
                    </a:lnTo>
                    <a:cubicBezTo>
                      <a:pt x="271625" y="373242"/>
                      <a:pt x="271625" y="386820"/>
                      <a:pt x="263167" y="395279"/>
                    </a:cubicBezTo>
                    <a:cubicBezTo>
                      <a:pt x="254931" y="403738"/>
                      <a:pt x="241353" y="403738"/>
                      <a:pt x="232894" y="395279"/>
                    </a:cubicBezTo>
                    <a:lnTo>
                      <a:pt x="201062" y="365006"/>
                    </a:lnTo>
                    <a:lnTo>
                      <a:pt x="212637" y="353431"/>
                    </a:lnTo>
                    <a:cubicBezTo>
                      <a:pt x="229110" y="337181"/>
                      <a:pt x="229110" y="310469"/>
                      <a:pt x="212860" y="294219"/>
                    </a:cubicBezTo>
                    <a:cubicBezTo>
                      <a:pt x="212860" y="294219"/>
                      <a:pt x="212860" y="294219"/>
                      <a:pt x="212637" y="293997"/>
                    </a:cubicBezTo>
                    <a:cubicBezTo>
                      <a:pt x="204178" y="285539"/>
                      <a:pt x="192604" y="281086"/>
                      <a:pt x="180805" y="281754"/>
                    </a:cubicBezTo>
                    <a:cubicBezTo>
                      <a:pt x="181250" y="269957"/>
                      <a:pt x="176799" y="258381"/>
                      <a:pt x="168340" y="250145"/>
                    </a:cubicBezTo>
                    <a:cubicBezTo>
                      <a:pt x="159881" y="241687"/>
                      <a:pt x="148306" y="237235"/>
                      <a:pt x="136509" y="237902"/>
                    </a:cubicBezTo>
                    <a:cubicBezTo>
                      <a:pt x="136954" y="226104"/>
                      <a:pt x="132501" y="214530"/>
                      <a:pt x="124043" y="206293"/>
                    </a:cubicBezTo>
                    <a:cubicBezTo>
                      <a:pt x="113358" y="195608"/>
                      <a:pt x="97554" y="191379"/>
                      <a:pt x="83085" y="195385"/>
                    </a:cubicBezTo>
                    <a:cubicBezTo>
                      <a:pt x="81749" y="186260"/>
                      <a:pt x="77520" y="177801"/>
                      <a:pt x="71065" y="171345"/>
                    </a:cubicBezTo>
                    <a:cubicBezTo>
                      <a:pt x="55928" y="156431"/>
                      <a:pt x="32109" y="154873"/>
                      <a:pt x="15192" y="167783"/>
                    </a:cubicBezTo>
                    <a:cubicBezTo>
                      <a:pt x="4507" y="121929"/>
                      <a:pt x="18308" y="73847"/>
                      <a:pt x="51921" y="40680"/>
                    </a:cubicBezTo>
                    <a:lnTo>
                      <a:pt x="52588" y="40457"/>
                    </a:lnTo>
                    <a:cubicBezTo>
                      <a:pt x="82417" y="10852"/>
                      <a:pt x="124488" y="-3618"/>
                      <a:pt x="166336" y="1725"/>
                    </a:cubicBezTo>
                    <a:close/>
                    <a:moveTo>
                      <a:pt x="222655" y="167"/>
                    </a:moveTo>
                    <a:lnTo>
                      <a:pt x="280530" y="167"/>
                    </a:lnTo>
                    <a:cubicBezTo>
                      <a:pt x="284537" y="-56"/>
                      <a:pt x="288544" y="-56"/>
                      <a:pt x="292773" y="167"/>
                    </a:cubicBezTo>
                    <a:lnTo>
                      <a:pt x="293664" y="167"/>
                    </a:lnTo>
                    <a:cubicBezTo>
                      <a:pt x="306352" y="167"/>
                      <a:pt x="318817" y="2839"/>
                      <a:pt x="330393" y="8403"/>
                    </a:cubicBezTo>
                    <a:cubicBezTo>
                      <a:pt x="351317" y="16640"/>
                      <a:pt x="369347" y="30663"/>
                      <a:pt x="382480" y="48916"/>
                    </a:cubicBezTo>
                    <a:cubicBezTo>
                      <a:pt x="402514" y="76963"/>
                      <a:pt x="409193" y="112357"/>
                      <a:pt x="400288" y="145746"/>
                    </a:cubicBezTo>
                    <a:lnTo>
                      <a:pt x="327276" y="73625"/>
                    </a:lnTo>
                    <a:cubicBezTo>
                      <a:pt x="324160" y="70508"/>
                      <a:pt x="319930" y="68727"/>
                      <a:pt x="315478" y="68727"/>
                    </a:cubicBezTo>
                    <a:lnTo>
                      <a:pt x="209967" y="68727"/>
                    </a:lnTo>
                    <a:cubicBezTo>
                      <a:pt x="206405" y="68727"/>
                      <a:pt x="202844" y="69840"/>
                      <a:pt x="199949" y="72066"/>
                    </a:cubicBezTo>
                    <a:lnTo>
                      <a:pt x="158101" y="103898"/>
                    </a:lnTo>
                    <a:cubicBezTo>
                      <a:pt x="148529" y="111021"/>
                      <a:pt x="135173" y="109241"/>
                      <a:pt x="127827" y="99891"/>
                    </a:cubicBezTo>
                    <a:cubicBezTo>
                      <a:pt x="120704" y="90542"/>
                      <a:pt x="122485" y="77409"/>
                      <a:pt x="131612" y="70285"/>
                    </a:cubicBezTo>
                    <a:cubicBezTo>
                      <a:pt x="131612" y="70285"/>
                      <a:pt x="219538" y="3729"/>
                      <a:pt x="219538" y="3729"/>
                    </a:cubicBezTo>
                    <a:lnTo>
                      <a:pt x="219315" y="3506"/>
                    </a:lnTo>
                    <a:cubicBezTo>
                      <a:pt x="220651" y="2616"/>
                      <a:pt x="221764" y="1503"/>
                      <a:pt x="222655" y="167"/>
                    </a:cubicBez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sp>
          <p:nvSpPr>
            <p:cNvPr id="35" name="TextBox 34">
              <a:extLst>
                <a:ext uri="{FF2B5EF4-FFF2-40B4-BE49-F238E27FC236}">
                  <a16:creationId xmlns:a16="http://schemas.microsoft.com/office/drawing/2014/main" id="{1F0ED6F6-2A50-6D3B-7F7D-7965431CD02D}"/>
                </a:ext>
              </a:extLst>
            </p:cNvPr>
            <p:cNvSpPr txBox="1"/>
            <p:nvPr/>
          </p:nvSpPr>
          <p:spPr>
            <a:xfrm>
              <a:off x="7924445" y="3271596"/>
              <a:ext cx="2571854" cy="27699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Your data is </a:t>
              </a:r>
              <a:r>
                <a:rPr kumimoji="0" lang="en-CA" b="1" i="0" u="none" strike="noStrike" kern="1200" cap="none" spc="-50" normalizeH="0" baseline="0" noProof="0">
                  <a:ln w="3175">
                    <a:noFill/>
                  </a:ln>
                  <a:solidFill>
                    <a:srgbClr val="7030A0"/>
                  </a:solidFill>
                  <a:effectLst/>
                  <a:uLnTx/>
                  <a:uFillTx/>
                  <a:latin typeface="Segoe UI" panose="020B0502040204020203" pitchFamily="34" charset="0"/>
                  <a:ea typeface="+mj-lt"/>
                  <a:cs typeface="Segoe UI" panose="020B0502040204020203" pitchFamily="34" charset="0"/>
                </a:rPr>
                <a:t>your</a:t>
              </a:r>
              <a:r>
                <a:rPr kumimoji="0" lang="en-CA" b="0" i="0" u="none" strike="noStrike" kern="1200" cap="none" spc="-50" normalizeH="0" baseline="0" noProof="0">
                  <a:ln w="3175">
                    <a:noFill/>
                  </a:ln>
                  <a:gradFill flip="none" rotWithShape="1">
                    <a:gsLst>
                      <a:gs pos="69000">
                        <a:srgbClr val="CD9AD0"/>
                      </a:gs>
                      <a:gs pos="100000">
                        <a:srgbClr val="8EC8E8"/>
                      </a:gs>
                    </a:gsLst>
                    <a:lin ang="10800000" scaled="1"/>
                    <a:tileRect/>
                  </a:gradFill>
                  <a:effectLst/>
                  <a:uLnTx/>
                  <a:uFillTx/>
                  <a:latin typeface="Segoe UI" panose="020B0502040204020203" pitchFamily="34" charset="0"/>
                  <a:ea typeface="+mj-lt"/>
                  <a:cs typeface="Segoe UI" panose="020B0502040204020203" pitchFamily="34" charset="0"/>
                </a:rPr>
                <a:t> </a:t>
              </a:r>
              <a:r>
                <a:rPr kumimoji="0" lang="en-CA"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data.</a:t>
              </a:r>
            </a:p>
          </p:txBody>
        </p:sp>
        <p:sp>
          <p:nvSpPr>
            <p:cNvPr id="36" name="TextBox 35">
              <a:extLst>
                <a:ext uri="{FF2B5EF4-FFF2-40B4-BE49-F238E27FC236}">
                  <a16:creationId xmlns:a16="http://schemas.microsoft.com/office/drawing/2014/main" id="{2ECCB1ED-8D52-AA0F-2635-64A06530AC18}"/>
                </a:ext>
              </a:extLst>
            </p:cNvPr>
            <p:cNvSpPr txBox="1"/>
            <p:nvPr/>
          </p:nvSpPr>
          <p:spPr>
            <a:xfrm>
              <a:off x="7924445" y="3743665"/>
              <a:ext cx="3123511" cy="923330"/>
            </a:xfrm>
            <a:prstGeom prst="rect">
              <a:avLst/>
            </a:prstGeom>
            <a:noFill/>
          </p:spPr>
          <p:txBody>
            <a:bodyPr wrap="square" lIns="0" tIns="45720" rIns="91440" bIns="45720" anchor="t">
              <a:spAutoFit/>
            </a:bodyPr>
            <a:lstStyle/>
            <a:p>
              <a:pPr marL="0" marR="0" lvl="0" indent="0" defTabSz="914400" rtl="0" eaLnBrk="1" fontAlgn="auto" latinLnBrk="0" hangingPunct="1">
                <a:lnSpc>
                  <a:spcPct val="100000"/>
                </a:lnSpc>
                <a:spcBef>
                  <a:spcPts val="0"/>
                </a:spcBef>
                <a:spcAft>
                  <a:spcPts val="1800"/>
                </a:spcAft>
                <a:buClrTx/>
                <a:buSzTx/>
                <a:buFontTx/>
                <a:buNone/>
                <a:tabLst/>
                <a:defRPr/>
              </a:pPr>
              <a:r>
                <a:rPr kumimoji="0" lang="en-US"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Your data is </a:t>
              </a:r>
              <a:r>
                <a:rPr kumimoji="0" lang="en-US" b="1" i="0" u="none" strike="noStrike" kern="1200" cap="none" spc="-50" normalizeH="0" baseline="0" noProof="0">
                  <a:ln w="3175">
                    <a:noFill/>
                  </a:ln>
                  <a:solidFill>
                    <a:srgbClr val="7030A0"/>
                  </a:solidFill>
                  <a:effectLst/>
                  <a:uLnTx/>
                  <a:uFillTx/>
                  <a:latin typeface="Segoe UI" panose="020B0502040204020203" pitchFamily="34" charset="0"/>
                  <a:ea typeface="+mj-lt"/>
                  <a:cs typeface="Segoe UI" panose="020B0502040204020203" pitchFamily="34" charset="0"/>
                </a:rPr>
                <a:t>not</a:t>
              </a:r>
              <a:r>
                <a:rPr kumimoji="0" lang="en-US"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 used to train the OpenAI foundation models without permission. </a:t>
              </a:r>
            </a:p>
          </p:txBody>
        </p:sp>
        <p:sp>
          <p:nvSpPr>
            <p:cNvPr id="37" name="TextBox 36">
              <a:extLst>
                <a:ext uri="{FF2B5EF4-FFF2-40B4-BE49-F238E27FC236}">
                  <a16:creationId xmlns:a16="http://schemas.microsoft.com/office/drawing/2014/main" id="{28FDC14D-4E13-391A-B9D0-6901A63C2F63}"/>
                </a:ext>
              </a:extLst>
            </p:cNvPr>
            <p:cNvSpPr txBox="1"/>
            <p:nvPr/>
          </p:nvSpPr>
          <p:spPr>
            <a:xfrm>
              <a:off x="7924446" y="4862065"/>
              <a:ext cx="3404302" cy="923330"/>
            </a:xfrm>
            <a:prstGeom prst="rect">
              <a:avLst/>
            </a:prstGeom>
            <a:noFill/>
          </p:spPr>
          <p:txBody>
            <a:bodyPr wrap="square" lIns="0">
              <a:spAutoFit/>
            </a:bodyPr>
            <a:lstStyle/>
            <a:p>
              <a:pPr marL="0" marR="0" lvl="0" indent="0" defTabSz="914400" rtl="0" eaLnBrk="1" fontAlgn="auto" latinLnBrk="0" hangingPunct="1">
                <a:lnSpc>
                  <a:spcPct val="100000"/>
                </a:lnSpc>
                <a:spcBef>
                  <a:spcPts val="0"/>
                </a:spcBef>
                <a:spcAft>
                  <a:spcPts val="1800"/>
                </a:spcAft>
                <a:buClrTx/>
                <a:buSzTx/>
                <a:buFontTx/>
                <a:buNone/>
                <a:tabLst/>
                <a:defRPr/>
              </a:pPr>
              <a:r>
                <a:rPr kumimoji="0" lang="en-US"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Your data is </a:t>
              </a:r>
              <a:r>
                <a:rPr kumimoji="0" lang="en-US" b="1" i="0" u="none" strike="noStrike" kern="1200" cap="none" spc="-50" normalizeH="0" baseline="0" noProof="0">
                  <a:ln w="3175">
                    <a:noFill/>
                  </a:ln>
                  <a:solidFill>
                    <a:srgbClr val="7030A0"/>
                  </a:solidFill>
                  <a:effectLst/>
                  <a:uLnTx/>
                  <a:uFillTx/>
                  <a:latin typeface="Segoe UI" panose="020B0502040204020203" pitchFamily="34" charset="0"/>
                  <a:ea typeface="+mj-lt"/>
                  <a:cs typeface="Segoe UI" panose="020B0502040204020203" pitchFamily="34" charset="0"/>
                </a:rPr>
                <a:t>protected</a:t>
              </a:r>
              <a:r>
                <a:rPr kumimoji="0" lang="en-US"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 </a:t>
              </a:r>
              <a:r>
                <a:rPr kumimoji="0" lang="en-US" b="0" i="0" u="none" strike="noStrike" kern="1200" cap="none" spc="-50" normalizeH="0" baseline="0" noProof="0">
                  <a:ln w="3175">
                    <a:noFill/>
                  </a:ln>
                  <a:solidFill>
                    <a:prstClr val="black"/>
                  </a:solidFill>
                  <a:effectLst/>
                  <a:uLnTx/>
                  <a:uFillTx/>
                  <a:latin typeface="Segoe UI" panose="020B0502040204020203" pitchFamily="34" charset="0"/>
                  <a:ea typeface="+mj-lt"/>
                  <a:cs typeface="Segoe UI" panose="020B0502040204020203" pitchFamily="34" charset="0"/>
                </a:rPr>
                <a:t>by the most comprehensive enterprise compliance and security controls.</a:t>
              </a:r>
            </a:p>
          </p:txBody>
        </p:sp>
        <p:sp>
          <p:nvSpPr>
            <p:cNvPr id="40" name="TextBox 39">
              <a:extLst>
                <a:ext uri="{FF2B5EF4-FFF2-40B4-BE49-F238E27FC236}">
                  <a16:creationId xmlns:a16="http://schemas.microsoft.com/office/drawing/2014/main" id="{1E1B38DA-CEBE-8A6D-1818-84AE162D9546}"/>
                </a:ext>
              </a:extLst>
            </p:cNvPr>
            <p:cNvSpPr txBox="1"/>
            <p:nvPr/>
          </p:nvSpPr>
          <p:spPr>
            <a:xfrm>
              <a:off x="7924445" y="1985589"/>
              <a:ext cx="3123510" cy="86177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gradFill flip="none" rotWithShape="1">
                    <a:gsLst>
                      <a:gs pos="50000">
                        <a:srgbClr val="8661C5"/>
                      </a:gs>
                      <a:gs pos="0">
                        <a:srgbClr val="3E76D4"/>
                      </a:gs>
                      <a:gs pos="100000">
                        <a:srgbClr val="C73ECC"/>
                      </a:gs>
                    </a:gsLst>
                    <a:lin ang="2700000" scaled="1"/>
                    <a:tileRect/>
                  </a:gradFill>
                  <a:effectLst/>
                  <a:uLnTx/>
                  <a:uFillTx/>
                  <a:latin typeface="Segoe UI Semibold"/>
                  <a:ea typeface="+mn-ea"/>
                  <a:cs typeface="+mn-cs"/>
                </a:rPr>
                <a:t>Microsoft Cloud — AI you can trust</a:t>
              </a:r>
              <a:endParaRPr kumimoji="0" lang="en-CA" b="0" i="0" u="none" strike="noStrike" kern="1200" cap="none" spc="-50" normalizeH="0" baseline="0" noProof="0">
                <a:ln w="3175">
                  <a:noFill/>
                </a:ln>
                <a:solidFill>
                  <a:prstClr val="black"/>
                </a:solidFill>
                <a:effectLst/>
                <a:uLnTx/>
                <a:uFillTx/>
                <a:latin typeface="Segoe UI Semibold"/>
                <a:ea typeface="+mj-lt"/>
                <a:cs typeface="Segoe UI Semibold"/>
              </a:endParaRPr>
            </a:p>
          </p:txBody>
        </p:sp>
        <p:grpSp>
          <p:nvGrpSpPr>
            <p:cNvPr id="39" name="Group 38">
              <a:extLst>
                <a:ext uri="{FF2B5EF4-FFF2-40B4-BE49-F238E27FC236}">
                  <a16:creationId xmlns:a16="http://schemas.microsoft.com/office/drawing/2014/main" id="{1211F325-70E6-B47D-5504-EB042D60BDB3}"/>
                </a:ext>
              </a:extLst>
            </p:cNvPr>
            <p:cNvGrpSpPr/>
            <p:nvPr/>
          </p:nvGrpSpPr>
          <p:grpSpPr>
            <a:xfrm>
              <a:off x="1178929" y="2349209"/>
              <a:ext cx="5910055" cy="1241341"/>
              <a:chOff x="1178929" y="2017056"/>
              <a:chExt cx="5910055" cy="1241341"/>
            </a:xfrm>
          </p:grpSpPr>
          <p:grpSp>
            <p:nvGrpSpPr>
              <p:cNvPr id="34" name="Group 33">
                <a:extLst>
                  <a:ext uri="{FF2B5EF4-FFF2-40B4-BE49-F238E27FC236}">
                    <a16:creationId xmlns:a16="http://schemas.microsoft.com/office/drawing/2014/main" id="{3EC19BA2-7C8F-DB89-4991-ECC8C57DB7D0}"/>
                  </a:ext>
                </a:extLst>
              </p:cNvPr>
              <p:cNvGrpSpPr/>
              <p:nvPr/>
            </p:nvGrpSpPr>
            <p:grpSpPr>
              <a:xfrm>
                <a:off x="1178929" y="2017056"/>
                <a:ext cx="5910055" cy="1222987"/>
                <a:chOff x="1178929" y="2140685"/>
                <a:chExt cx="5910055" cy="1222987"/>
              </a:xfrm>
            </p:grpSpPr>
            <p:grpSp>
              <p:nvGrpSpPr>
                <p:cNvPr id="25" name="Group 24">
                  <a:extLst>
                    <a:ext uri="{FF2B5EF4-FFF2-40B4-BE49-F238E27FC236}">
                      <a16:creationId xmlns:a16="http://schemas.microsoft.com/office/drawing/2014/main" id="{A3B70958-8FD4-C712-2A38-FD5BBA6B5A9A}"/>
                    </a:ext>
                  </a:extLst>
                </p:cNvPr>
                <p:cNvGrpSpPr/>
                <p:nvPr/>
              </p:nvGrpSpPr>
              <p:grpSpPr>
                <a:xfrm>
                  <a:off x="1178929" y="2203966"/>
                  <a:ext cx="714939" cy="886243"/>
                  <a:chOff x="826833" y="2247485"/>
                  <a:chExt cx="714939" cy="886243"/>
                </a:xfrm>
              </p:grpSpPr>
              <p:sp>
                <p:nvSpPr>
                  <p:cNvPr id="3" name="Rounded Rectangle 16">
                    <a:extLst>
                      <a:ext uri="{FF2B5EF4-FFF2-40B4-BE49-F238E27FC236}">
                        <a16:creationId xmlns:a16="http://schemas.microsoft.com/office/drawing/2014/main" id="{A798F62D-6E03-346F-6BCD-97F2733B5322}"/>
                      </a:ext>
                    </a:extLst>
                  </p:cNvPr>
                  <p:cNvSpPr/>
                  <p:nvPr/>
                </p:nvSpPr>
                <p:spPr bwMode="auto">
                  <a:xfrm>
                    <a:off x="826833" y="2881694"/>
                    <a:ext cx="714939" cy="252034"/>
                  </a:xfrm>
                  <a:prstGeom prst="roundRect">
                    <a:avLst>
                      <a:gd name="adj" fmla="val 2640"/>
                    </a:avLst>
                  </a:prstGeom>
                  <a:noFill/>
                  <a:ln>
                    <a:noFill/>
                  </a:ln>
                  <a:effectLst>
                    <a:outerShdw blurRad="215900" dist="38100" dir="2700000" sx="103000" sy="103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Fairness</a:t>
                    </a:r>
                  </a:p>
                </p:txBody>
              </p:sp>
              <p:sp>
                <p:nvSpPr>
                  <p:cNvPr id="4" name="Graphic 49">
                    <a:extLst>
                      <a:ext uri="{FF2B5EF4-FFF2-40B4-BE49-F238E27FC236}">
                        <a16:creationId xmlns:a16="http://schemas.microsoft.com/office/drawing/2014/main" id="{2BF9762E-B4F4-1C50-A137-9A5DB7335D0E}"/>
                      </a:ext>
                    </a:extLst>
                  </p:cNvPr>
                  <p:cNvSpPr/>
                  <p:nvPr/>
                </p:nvSpPr>
                <p:spPr>
                  <a:xfrm>
                    <a:off x="951234" y="2247485"/>
                    <a:ext cx="466136" cy="419520"/>
                  </a:xfrm>
                  <a:custGeom>
                    <a:avLst/>
                    <a:gdLst>
                      <a:gd name="connsiteX0" fmla="*/ 34333 w 392381"/>
                      <a:gd name="connsiteY0" fmla="*/ 0 h 353143"/>
                      <a:gd name="connsiteX1" fmla="*/ 19619 w 392381"/>
                      <a:gd name="connsiteY1" fmla="*/ 14714 h 353143"/>
                      <a:gd name="connsiteX2" fmla="*/ 34333 w 392381"/>
                      <a:gd name="connsiteY2" fmla="*/ 29429 h 353143"/>
                      <a:gd name="connsiteX3" fmla="*/ 54776 w 392381"/>
                      <a:gd name="connsiteY3" fmla="*/ 29429 h 353143"/>
                      <a:gd name="connsiteX4" fmla="*/ 1087 w 392381"/>
                      <a:gd name="connsiteY4" fmla="*/ 161210 h 353143"/>
                      <a:gd name="connsiteX5" fmla="*/ 0 w 392381"/>
                      <a:gd name="connsiteY5" fmla="*/ 166762 h 353143"/>
                      <a:gd name="connsiteX6" fmla="*/ 68667 w 392381"/>
                      <a:gd name="connsiteY6" fmla="*/ 235429 h 353143"/>
                      <a:gd name="connsiteX7" fmla="*/ 137334 w 392381"/>
                      <a:gd name="connsiteY7" fmla="*/ 166762 h 353143"/>
                      <a:gd name="connsiteX8" fmla="*/ 136246 w 392381"/>
                      <a:gd name="connsiteY8" fmla="*/ 161210 h 353143"/>
                      <a:gd name="connsiteX9" fmla="*/ 82557 w 392381"/>
                      <a:gd name="connsiteY9" fmla="*/ 29429 h 353143"/>
                      <a:gd name="connsiteX10" fmla="*/ 181477 w 392381"/>
                      <a:gd name="connsiteY10" fmla="*/ 29429 h 353143"/>
                      <a:gd name="connsiteX11" fmla="*/ 181477 w 392381"/>
                      <a:gd name="connsiteY11" fmla="*/ 264858 h 353143"/>
                      <a:gd name="connsiteX12" fmla="*/ 103058 w 392381"/>
                      <a:gd name="connsiteY12" fmla="*/ 264858 h 353143"/>
                      <a:gd name="connsiteX13" fmla="*/ 58915 w 392381"/>
                      <a:gd name="connsiteY13" fmla="*/ 309001 h 353143"/>
                      <a:gd name="connsiteX14" fmla="*/ 103058 w 392381"/>
                      <a:gd name="connsiteY14" fmla="*/ 353144 h 353143"/>
                      <a:gd name="connsiteX15" fmla="*/ 289381 w 392381"/>
                      <a:gd name="connsiteY15" fmla="*/ 353144 h 353143"/>
                      <a:gd name="connsiteX16" fmla="*/ 333524 w 392381"/>
                      <a:gd name="connsiteY16" fmla="*/ 309001 h 353143"/>
                      <a:gd name="connsiteX17" fmla="*/ 289381 w 392381"/>
                      <a:gd name="connsiteY17" fmla="*/ 264858 h 353143"/>
                      <a:gd name="connsiteX18" fmla="*/ 210905 w 392381"/>
                      <a:gd name="connsiteY18" fmla="*/ 264858 h 353143"/>
                      <a:gd name="connsiteX19" fmla="*/ 210905 w 392381"/>
                      <a:gd name="connsiteY19" fmla="*/ 29429 h 353143"/>
                      <a:gd name="connsiteX20" fmla="*/ 309825 w 392381"/>
                      <a:gd name="connsiteY20" fmla="*/ 29429 h 353143"/>
                      <a:gd name="connsiteX21" fmla="*/ 256135 w 392381"/>
                      <a:gd name="connsiteY21" fmla="*/ 161210 h 353143"/>
                      <a:gd name="connsiteX22" fmla="*/ 255048 w 392381"/>
                      <a:gd name="connsiteY22" fmla="*/ 166762 h 353143"/>
                      <a:gd name="connsiteX23" fmla="*/ 323715 w 392381"/>
                      <a:gd name="connsiteY23" fmla="*/ 235429 h 353143"/>
                      <a:gd name="connsiteX24" fmla="*/ 392382 w 392381"/>
                      <a:gd name="connsiteY24" fmla="*/ 166762 h 353143"/>
                      <a:gd name="connsiteX25" fmla="*/ 391295 w 392381"/>
                      <a:gd name="connsiteY25" fmla="*/ 161210 h 353143"/>
                      <a:gd name="connsiteX26" fmla="*/ 337605 w 392381"/>
                      <a:gd name="connsiteY26" fmla="*/ 29429 h 353143"/>
                      <a:gd name="connsiteX27" fmla="*/ 358048 w 392381"/>
                      <a:gd name="connsiteY27" fmla="*/ 29429 h 353143"/>
                      <a:gd name="connsiteX28" fmla="*/ 372763 w 392381"/>
                      <a:gd name="connsiteY28" fmla="*/ 14714 h 353143"/>
                      <a:gd name="connsiteX29" fmla="*/ 358048 w 392381"/>
                      <a:gd name="connsiteY29" fmla="*/ 0 h 353143"/>
                      <a:gd name="connsiteX30" fmla="*/ 34333 w 392381"/>
                      <a:gd name="connsiteY30" fmla="*/ 0 h 353143"/>
                      <a:gd name="connsiteX31" fmla="*/ 68667 w 392381"/>
                      <a:gd name="connsiteY31" fmla="*/ 73333 h 353143"/>
                      <a:gd name="connsiteX32" fmla="*/ 100736 w 392381"/>
                      <a:gd name="connsiteY32" fmla="*/ 152048 h 353143"/>
                      <a:gd name="connsiteX33" fmla="*/ 36598 w 392381"/>
                      <a:gd name="connsiteY33" fmla="*/ 152048 h 353143"/>
                      <a:gd name="connsiteX34" fmla="*/ 68667 w 392381"/>
                      <a:gd name="connsiteY34" fmla="*/ 73333 h 353143"/>
                      <a:gd name="connsiteX35" fmla="*/ 291646 w 392381"/>
                      <a:gd name="connsiteY35" fmla="*/ 152048 h 353143"/>
                      <a:gd name="connsiteX36" fmla="*/ 323715 w 392381"/>
                      <a:gd name="connsiteY36" fmla="*/ 73333 h 353143"/>
                      <a:gd name="connsiteX37" fmla="*/ 355784 w 392381"/>
                      <a:gd name="connsiteY37" fmla="*/ 152048 h 353143"/>
                      <a:gd name="connsiteX38" fmla="*/ 291646 w 392381"/>
                      <a:gd name="connsiteY38" fmla="*/ 152048 h 3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381" h="353143">
                        <a:moveTo>
                          <a:pt x="34333" y="0"/>
                        </a:moveTo>
                        <a:cubicBezTo>
                          <a:pt x="26207" y="0"/>
                          <a:pt x="19619" y="6588"/>
                          <a:pt x="19619" y="14714"/>
                        </a:cubicBezTo>
                        <a:cubicBezTo>
                          <a:pt x="19619" y="22841"/>
                          <a:pt x="26207" y="29429"/>
                          <a:pt x="34333" y="29429"/>
                        </a:cubicBezTo>
                        <a:lnTo>
                          <a:pt x="54776" y="29429"/>
                        </a:lnTo>
                        <a:lnTo>
                          <a:pt x="1087" y="161210"/>
                        </a:lnTo>
                        <a:cubicBezTo>
                          <a:pt x="369" y="162974"/>
                          <a:pt x="0" y="164859"/>
                          <a:pt x="0" y="166762"/>
                        </a:cubicBezTo>
                        <a:cubicBezTo>
                          <a:pt x="0" y="204686"/>
                          <a:pt x="30743" y="235429"/>
                          <a:pt x="68667" y="235429"/>
                        </a:cubicBezTo>
                        <a:cubicBezTo>
                          <a:pt x="106590" y="235429"/>
                          <a:pt x="137334" y="204686"/>
                          <a:pt x="137334" y="166762"/>
                        </a:cubicBezTo>
                        <a:cubicBezTo>
                          <a:pt x="137334" y="164859"/>
                          <a:pt x="136964" y="162974"/>
                          <a:pt x="136246" y="161210"/>
                        </a:cubicBezTo>
                        <a:lnTo>
                          <a:pt x="82557" y="29429"/>
                        </a:lnTo>
                        <a:lnTo>
                          <a:pt x="181477" y="29429"/>
                        </a:lnTo>
                        <a:lnTo>
                          <a:pt x="181477" y="264858"/>
                        </a:lnTo>
                        <a:lnTo>
                          <a:pt x="103058" y="264858"/>
                        </a:lnTo>
                        <a:cubicBezTo>
                          <a:pt x="78678" y="264858"/>
                          <a:pt x="58915" y="284622"/>
                          <a:pt x="58915" y="309001"/>
                        </a:cubicBezTo>
                        <a:cubicBezTo>
                          <a:pt x="58915" y="333379"/>
                          <a:pt x="78678" y="353144"/>
                          <a:pt x="103058" y="353144"/>
                        </a:cubicBezTo>
                        <a:lnTo>
                          <a:pt x="289381" y="353144"/>
                        </a:lnTo>
                        <a:cubicBezTo>
                          <a:pt x="313760" y="353144"/>
                          <a:pt x="333524" y="333379"/>
                          <a:pt x="333524" y="309001"/>
                        </a:cubicBezTo>
                        <a:cubicBezTo>
                          <a:pt x="333524" y="284622"/>
                          <a:pt x="313760" y="264858"/>
                          <a:pt x="289381" y="264858"/>
                        </a:cubicBezTo>
                        <a:lnTo>
                          <a:pt x="210905" y="264858"/>
                        </a:lnTo>
                        <a:lnTo>
                          <a:pt x="210905" y="29429"/>
                        </a:lnTo>
                        <a:lnTo>
                          <a:pt x="309825" y="29429"/>
                        </a:lnTo>
                        <a:lnTo>
                          <a:pt x="256135" y="161210"/>
                        </a:lnTo>
                        <a:cubicBezTo>
                          <a:pt x="255417" y="162974"/>
                          <a:pt x="255048" y="164859"/>
                          <a:pt x="255048" y="166762"/>
                        </a:cubicBezTo>
                        <a:cubicBezTo>
                          <a:pt x="255048" y="204686"/>
                          <a:pt x="285791" y="235429"/>
                          <a:pt x="323715" y="235429"/>
                        </a:cubicBezTo>
                        <a:cubicBezTo>
                          <a:pt x="361639" y="235429"/>
                          <a:pt x="392382" y="204686"/>
                          <a:pt x="392382" y="166762"/>
                        </a:cubicBezTo>
                        <a:cubicBezTo>
                          <a:pt x="392382" y="164859"/>
                          <a:pt x="392013" y="162974"/>
                          <a:pt x="391295" y="161210"/>
                        </a:cubicBezTo>
                        <a:lnTo>
                          <a:pt x="337605" y="29429"/>
                        </a:lnTo>
                        <a:lnTo>
                          <a:pt x="358048" y="29429"/>
                        </a:lnTo>
                        <a:cubicBezTo>
                          <a:pt x="366175" y="29429"/>
                          <a:pt x="372763" y="22841"/>
                          <a:pt x="372763" y="14714"/>
                        </a:cubicBezTo>
                        <a:cubicBezTo>
                          <a:pt x="372763" y="6588"/>
                          <a:pt x="366175" y="0"/>
                          <a:pt x="358048" y="0"/>
                        </a:cubicBezTo>
                        <a:lnTo>
                          <a:pt x="34333" y="0"/>
                        </a:lnTo>
                        <a:close/>
                        <a:moveTo>
                          <a:pt x="68667" y="73333"/>
                        </a:moveTo>
                        <a:lnTo>
                          <a:pt x="100736" y="152048"/>
                        </a:lnTo>
                        <a:lnTo>
                          <a:pt x="36598" y="152048"/>
                        </a:lnTo>
                        <a:lnTo>
                          <a:pt x="68667" y="73333"/>
                        </a:lnTo>
                        <a:close/>
                        <a:moveTo>
                          <a:pt x="291646" y="152048"/>
                        </a:moveTo>
                        <a:lnTo>
                          <a:pt x="323715" y="73333"/>
                        </a:lnTo>
                        <a:lnTo>
                          <a:pt x="355784" y="152048"/>
                        </a:lnTo>
                        <a:lnTo>
                          <a:pt x="291646" y="152048"/>
                        </a:ln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grpSp>
              <p:nvGrpSpPr>
                <p:cNvPr id="26" name="Group 25">
                  <a:extLst>
                    <a:ext uri="{FF2B5EF4-FFF2-40B4-BE49-F238E27FC236}">
                      <a16:creationId xmlns:a16="http://schemas.microsoft.com/office/drawing/2014/main" id="{53AEEFE0-AC75-07A6-C67C-9FEB185E5BC7}"/>
                    </a:ext>
                  </a:extLst>
                </p:cNvPr>
                <p:cNvGrpSpPr/>
                <p:nvPr/>
              </p:nvGrpSpPr>
              <p:grpSpPr>
                <a:xfrm>
                  <a:off x="2759803" y="2191253"/>
                  <a:ext cx="866327" cy="1172419"/>
                  <a:chOff x="2376691" y="2234772"/>
                  <a:chExt cx="866327" cy="1172419"/>
                </a:xfrm>
              </p:grpSpPr>
              <p:sp>
                <p:nvSpPr>
                  <p:cNvPr id="6" name="Rounded Rectangle 16">
                    <a:extLst>
                      <a:ext uri="{FF2B5EF4-FFF2-40B4-BE49-F238E27FC236}">
                        <a16:creationId xmlns:a16="http://schemas.microsoft.com/office/drawing/2014/main" id="{DA120F5C-955D-A70E-8212-A268A94AA375}"/>
                      </a:ext>
                    </a:extLst>
                  </p:cNvPr>
                  <p:cNvSpPr/>
                  <p:nvPr/>
                </p:nvSpPr>
                <p:spPr bwMode="auto">
                  <a:xfrm>
                    <a:off x="2376691" y="2881694"/>
                    <a:ext cx="866327" cy="525497"/>
                  </a:xfrm>
                  <a:prstGeom prst="roundRect">
                    <a:avLst>
                      <a:gd name="adj" fmla="val 2640"/>
                    </a:avLst>
                  </a:prstGeom>
                  <a:noFill/>
                  <a:ln>
                    <a:noFill/>
                  </a:ln>
                  <a:effectLst>
                    <a:outerShdw blurRad="215900" dist="38100" dir="2700000" sx="103000" sy="103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Reliability</a:t>
                    </a:r>
                    <a:b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&amp; Safety</a:t>
                    </a:r>
                  </a:p>
                </p:txBody>
              </p:sp>
              <p:sp>
                <p:nvSpPr>
                  <p:cNvPr id="8" name="Graphic 12">
                    <a:extLst>
                      <a:ext uri="{FF2B5EF4-FFF2-40B4-BE49-F238E27FC236}">
                        <a16:creationId xmlns:a16="http://schemas.microsoft.com/office/drawing/2014/main" id="{EF0BE2BA-438F-0C9E-BD05-CC28EC368A4E}"/>
                      </a:ext>
                    </a:extLst>
                  </p:cNvPr>
                  <p:cNvSpPr/>
                  <p:nvPr/>
                </p:nvSpPr>
                <p:spPr>
                  <a:xfrm>
                    <a:off x="2615374" y="2234772"/>
                    <a:ext cx="388961" cy="432233"/>
                  </a:xfrm>
                  <a:custGeom>
                    <a:avLst/>
                    <a:gdLst>
                      <a:gd name="connsiteX0" fmla="*/ 0 w 365024"/>
                      <a:gd name="connsiteY0" fmla="*/ 76047 h 405632"/>
                      <a:gd name="connsiteX1" fmla="*/ 15209 w 365024"/>
                      <a:gd name="connsiteY1" fmla="*/ 60837 h 405632"/>
                      <a:gd name="connsiteX2" fmla="*/ 173386 w 365024"/>
                      <a:gd name="connsiteY2" fmla="*/ 3042 h 405632"/>
                      <a:gd name="connsiteX3" fmla="*/ 191638 w 365024"/>
                      <a:gd name="connsiteY3" fmla="*/ 3042 h 405632"/>
                      <a:gd name="connsiteX4" fmla="*/ 349815 w 365024"/>
                      <a:gd name="connsiteY4" fmla="*/ 60837 h 405632"/>
                      <a:gd name="connsiteX5" fmla="*/ 365024 w 365024"/>
                      <a:gd name="connsiteY5" fmla="*/ 76047 h 405632"/>
                      <a:gd name="connsiteX6" fmla="*/ 365024 w 365024"/>
                      <a:gd name="connsiteY6" fmla="*/ 182512 h 405632"/>
                      <a:gd name="connsiteX7" fmla="*/ 187987 w 365024"/>
                      <a:gd name="connsiteY7" fmla="*/ 404568 h 405632"/>
                      <a:gd name="connsiteX8" fmla="*/ 176834 w 365024"/>
                      <a:gd name="connsiteY8" fmla="*/ 404568 h 405632"/>
                      <a:gd name="connsiteX9" fmla="*/ 0 w 365024"/>
                      <a:gd name="connsiteY9" fmla="*/ 182512 h 405632"/>
                      <a:gd name="connsiteX10" fmla="*/ 0 w 365024"/>
                      <a:gd name="connsiteY10" fmla="*/ 76047 h 40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024" h="405632">
                        <a:moveTo>
                          <a:pt x="0" y="76047"/>
                        </a:moveTo>
                        <a:cubicBezTo>
                          <a:pt x="0" y="67732"/>
                          <a:pt x="6895" y="60837"/>
                          <a:pt x="15209" y="60837"/>
                        </a:cubicBezTo>
                        <a:cubicBezTo>
                          <a:pt x="69152" y="60837"/>
                          <a:pt x="121877" y="41775"/>
                          <a:pt x="173386" y="3042"/>
                        </a:cubicBezTo>
                        <a:cubicBezTo>
                          <a:pt x="178862" y="-1014"/>
                          <a:pt x="186162" y="-1014"/>
                          <a:pt x="191638" y="3042"/>
                        </a:cubicBezTo>
                        <a:cubicBezTo>
                          <a:pt x="243147" y="41775"/>
                          <a:pt x="295872" y="60837"/>
                          <a:pt x="349815" y="60837"/>
                        </a:cubicBezTo>
                        <a:cubicBezTo>
                          <a:pt x="358129" y="60837"/>
                          <a:pt x="365024" y="67732"/>
                          <a:pt x="365024" y="76047"/>
                        </a:cubicBezTo>
                        <a:lnTo>
                          <a:pt x="365024" y="182512"/>
                        </a:lnTo>
                        <a:cubicBezTo>
                          <a:pt x="365024" y="283907"/>
                          <a:pt x="304998" y="358535"/>
                          <a:pt x="187987" y="404568"/>
                        </a:cubicBezTo>
                        <a:cubicBezTo>
                          <a:pt x="184337" y="405988"/>
                          <a:pt x="180484" y="405988"/>
                          <a:pt x="176834" y="404568"/>
                        </a:cubicBezTo>
                        <a:cubicBezTo>
                          <a:pt x="60026" y="358535"/>
                          <a:pt x="0" y="283907"/>
                          <a:pt x="0" y="182512"/>
                        </a:cubicBezTo>
                        <a:lnTo>
                          <a:pt x="0" y="76047"/>
                        </a:ln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grpSp>
              <p:nvGrpSpPr>
                <p:cNvPr id="29" name="Group 28">
                  <a:extLst>
                    <a:ext uri="{FF2B5EF4-FFF2-40B4-BE49-F238E27FC236}">
                      <a16:creationId xmlns:a16="http://schemas.microsoft.com/office/drawing/2014/main" id="{95CD9E0C-2EFF-71D3-E313-648933380878}"/>
                    </a:ext>
                  </a:extLst>
                </p:cNvPr>
                <p:cNvGrpSpPr/>
                <p:nvPr/>
              </p:nvGrpSpPr>
              <p:grpSpPr>
                <a:xfrm>
                  <a:off x="4424994" y="2140685"/>
                  <a:ext cx="849079" cy="1222987"/>
                  <a:chOff x="4228384" y="2184204"/>
                  <a:chExt cx="849079" cy="1222987"/>
                </a:xfrm>
              </p:grpSpPr>
              <p:sp>
                <p:nvSpPr>
                  <p:cNvPr id="11" name="Rounded Rectangle 16">
                    <a:extLst>
                      <a:ext uri="{FF2B5EF4-FFF2-40B4-BE49-F238E27FC236}">
                        <a16:creationId xmlns:a16="http://schemas.microsoft.com/office/drawing/2014/main" id="{69D0CFF9-0A64-FD47-53CE-DFA8F1F5EEB7}"/>
                      </a:ext>
                    </a:extLst>
                  </p:cNvPr>
                  <p:cNvSpPr/>
                  <p:nvPr/>
                </p:nvSpPr>
                <p:spPr bwMode="auto">
                  <a:xfrm>
                    <a:off x="4228384" y="2881694"/>
                    <a:ext cx="849079" cy="525497"/>
                  </a:xfrm>
                  <a:prstGeom prst="roundRect">
                    <a:avLst>
                      <a:gd name="adj" fmla="val 2640"/>
                    </a:avLst>
                  </a:prstGeom>
                  <a:noFill/>
                  <a:ln>
                    <a:noFill/>
                  </a:ln>
                  <a:effectLst>
                    <a:outerShdw blurRad="215900" dist="38100" dir="2700000" sx="103000" sy="103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Privacy &amp;</a:t>
                    </a:r>
                    <a:b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Security</a:t>
                    </a:r>
                  </a:p>
                </p:txBody>
              </p:sp>
              <p:sp>
                <p:nvSpPr>
                  <p:cNvPr id="14" name="Graphic 17">
                    <a:extLst>
                      <a:ext uri="{FF2B5EF4-FFF2-40B4-BE49-F238E27FC236}">
                        <a16:creationId xmlns:a16="http://schemas.microsoft.com/office/drawing/2014/main" id="{5705A2E8-4A49-AE99-7037-655258F1B894}"/>
                      </a:ext>
                    </a:extLst>
                  </p:cNvPr>
                  <p:cNvSpPr/>
                  <p:nvPr/>
                </p:nvSpPr>
                <p:spPr>
                  <a:xfrm>
                    <a:off x="4459803" y="2184204"/>
                    <a:ext cx="386241" cy="482801"/>
                  </a:xfrm>
                  <a:custGeom>
                    <a:avLst/>
                    <a:gdLst>
                      <a:gd name="connsiteX0" fmla="*/ 129941 w 259881"/>
                      <a:gd name="connsiteY0" fmla="*/ 0 h 324851"/>
                      <a:gd name="connsiteX1" fmla="*/ 194911 w 259881"/>
                      <a:gd name="connsiteY1" fmla="*/ 64970 h 324851"/>
                      <a:gd name="connsiteX2" fmla="*/ 194911 w 259881"/>
                      <a:gd name="connsiteY2" fmla="*/ 97455 h 324851"/>
                      <a:gd name="connsiteX3" fmla="*/ 235517 w 259881"/>
                      <a:gd name="connsiteY3" fmla="*/ 97455 h 324851"/>
                      <a:gd name="connsiteX4" fmla="*/ 259881 w 259881"/>
                      <a:gd name="connsiteY4" fmla="*/ 121819 h 324851"/>
                      <a:gd name="connsiteX5" fmla="*/ 259881 w 259881"/>
                      <a:gd name="connsiteY5" fmla="*/ 300487 h 324851"/>
                      <a:gd name="connsiteX6" fmla="*/ 235517 w 259881"/>
                      <a:gd name="connsiteY6" fmla="*/ 324851 h 324851"/>
                      <a:gd name="connsiteX7" fmla="*/ 24364 w 259881"/>
                      <a:gd name="connsiteY7" fmla="*/ 324851 h 324851"/>
                      <a:gd name="connsiteX8" fmla="*/ 0 w 259881"/>
                      <a:gd name="connsiteY8" fmla="*/ 300487 h 324851"/>
                      <a:gd name="connsiteX9" fmla="*/ 0 w 259881"/>
                      <a:gd name="connsiteY9" fmla="*/ 121819 h 324851"/>
                      <a:gd name="connsiteX10" fmla="*/ 24364 w 259881"/>
                      <a:gd name="connsiteY10" fmla="*/ 97455 h 324851"/>
                      <a:gd name="connsiteX11" fmla="*/ 64970 w 259881"/>
                      <a:gd name="connsiteY11" fmla="*/ 97455 h 324851"/>
                      <a:gd name="connsiteX12" fmla="*/ 64970 w 259881"/>
                      <a:gd name="connsiteY12" fmla="*/ 64970 h 324851"/>
                      <a:gd name="connsiteX13" fmla="*/ 129941 w 259881"/>
                      <a:gd name="connsiteY13" fmla="*/ 0 h 324851"/>
                      <a:gd name="connsiteX14" fmla="*/ 129941 w 259881"/>
                      <a:gd name="connsiteY14" fmla="*/ 186789 h 324851"/>
                      <a:gd name="connsiteX15" fmla="*/ 105577 w 259881"/>
                      <a:gd name="connsiteY15" fmla="*/ 211153 h 324851"/>
                      <a:gd name="connsiteX16" fmla="*/ 129941 w 259881"/>
                      <a:gd name="connsiteY16" fmla="*/ 235517 h 324851"/>
                      <a:gd name="connsiteX17" fmla="*/ 154304 w 259881"/>
                      <a:gd name="connsiteY17" fmla="*/ 211153 h 324851"/>
                      <a:gd name="connsiteX18" fmla="*/ 129941 w 259881"/>
                      <a:gd name="connsiteY18" fmla="*/ 186789 h 324851"/>
                      <a:gd name="connsiteX19" fmla="*/ 129941 w 259881"/>
                      <a:gd name="connsiteY19" fmla="*/ 32485 h 324851"/>
                      <a:gd name="connsiteX20" fmla="*/ 97455 w 259881"/>
                      <a:gd name="connsiteY20" fmla="*/ 64970 h 324851"/>
                      <a:gd name="connsiteX21" fmla="*/ 97455 w 259881"/>
                      <a:gd name="connsiteY21" fmla="*/ 97455 h 324851"/>
                      <a:gd name="connsiteX22" fmla="*/ 162426 w 259881"/>
                      <a:gd name="connsiteY22" fmla="*/ 97455 h 324851"/>
                      <a:gd name="connsiteX23" fmla="*/ 162426 w 259881"/>
                      <a:gd name="connsiteY23" fmla="*/ 64970 h 324851"/>
                      <a:gd name="connsiteX24" fmla="*/ 129941 w 259881"/>
                      <a:gd name="connsiteY24" fmla="*/ 32485 h 32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881" h="324851">
                        <a:moveTo>
                          <a:pt x="129941" y="0"/>
                        </a:moveTo>
                        <a:cubicBezTo>
                          <a:pt x="165837" y="0"/>
                          <a:pt x="194911" y="29074"/>
                          <a:pt x="194911" y="64970"/>
                        </a:cubicBezTo>
                        <a:lnTo>
                          <a:pt x="194911" y="97455"/>
                        </a:lnTo>
                        <a:lnTo>
                          <a:pt x="235517" y="97455"/>
                        </a:lnTo>
                        <a:cubicBezTo>
                          <a:pt x="248998" y="97455"/>
                          <a:pt x="259881" y="108338"/>
                          <a:pt x="259881" y="121819"/>
                        </a:cubicBezTo>
                        <a:lnTo>
                          <a:pt x="259881" y="300487"/>
                        </a:lnTo>
                        <a:cubicBezTo>
                          <a:pt x="259881" y="313969"/>
                          <a:pt x="248998" y="324851"/>
                          <a:pt x="235517" y="324851"/>
                        </a:cubicBezTo>
                        <a:lnTo>
                          <a:pt x="24364" y="324851"/>
                        </a:lnTo>
                        <a:cubicBezTo>
                          <a:pt x="10883" y="324851"/>
                          <a:pt x="0" y="313969"/>
                          <a:pt x="0" y="300487"/>
                        </a:cubicBezTo>
                        <a:lnTo>
                          <a:pt x="0" y="121819"/>
                        </a:lnTo>
                        <a:cubicBezTo>
                          <a:pt x="0" y="108338"/>
                          <a:pt x="10883" y="97455"/>
                          <a:pt x="24364" y="97455"/>
                        </a:cubicBezTo>
                        <a:lnTo>
                          <a:pt x="64970" y="97455"/>
                        </a:lnTo>
                        <a:lnTo>
                          <a:pt x="64970" y="64970"/>
                        </a:lnTo>
                        <a:cubicBezTo>
                          <a:pt x="64970" y="29074"/>
                          <a:pt x="94044" y="0"/>
                          <a:pt x="129941" y="0"/>
                        </a:cubicBezTo>
                        <a:close/>
                        <a:moveTo>
                          <a:pt x="129941" y="186789"/>
                        </a:moveTo>
                        <a:cubicBezTo>
                          <a:pt x="116459" y="186789"/>
                          <a:pt x="105577" y="197672"/>
                          <a:pt x="105577" y="211153"/>
                        </a:cubicBezTo>
                        <a:cubicBezTo>
                          <a:pt x="105577" y="224634"/>
                          <a:pt x="116459" y="235517"/>
                          <a:pt x="129941" y="235517"/>
                        </a:cubicBezTo>
                        <a:cubicBezTo>
                          <a:pt x="143422" y="235517"/>
                          <a:pt x="154304" y="224634"/>
                          <a:pt x="154304" y="211153"/>
                        </a:cubicBezTo>
                        <a:cubicBezTo>
                          <a:pt x="154304" y="197672"/>
                          <a:pt x="143422" y="186789"/>
                          <a:pt x="129941" y="186789"/>
                        </a:cubicBezTo>
                        <a:close/>
                        <a:moveTo>
                          <a:pt x="129941" y="32485"/>
                        </a:moveTo>
                        <a:cubicBezTo>
                          <a:pt x="112074" y="32485"/>
                          <a:pt x="97455" y="47103"/>
                          <a:pt x="97455" y="64970"/>
                        </a:cubicBezTo>
                        <a:lnTo>
                          <a:pt x="97455" y="97455"/>
                        </a:lnTo>
                        <a:lnTo>
                          <a:pt x="162426" y="97455"/>
                        </a:lnTo>
                        <a:lnTo>
                          <a:pt x="162426" y="64970"/>
                        </a:lnTo>
                        <a:cubicBezTo>
                          <a:pt x="162426" y="47103"/>
                          <a:pt x="147807" y="32485"/>
                          <a:pt x="129941" y="32485"/>
                        </a:cubicBez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grpSp>
              <p:nvGrpSpPr>
                <p:cNvPr id="30" name="Group 29">
                  <a:extLst>
                    <a:ext uri="{FF2B5EF4-FFF2-40B4-BE49-F238E27FC236}">
                      <a16:creationId xmlns:a16="http://schemas.microsoft.com/office/drawing/2014/main" id="{BD118828-7B8B-6F7F-586D-B4EC4D3775D0}"/>
                    </a:ext>
                  </a:extLst>
                </p:cNvPr>
                <p:cNvGrpSpPr/>
                <p:nvPr/>
              </p:nvGrpSpPr>
              <p:grpSpPr>
                <a:xfrm>
                  <a:off x="5923216" y="2188662"/>
                  <a:ext cx="1165768" cy="901547"/>
                  <a:chOff x="5843331" y="2232181"/>
                  <a:chExt cx="1165768" cy="901547"/>
                </a:xfrm>
              </p:grpSpPr>
              <p:sp>
                <p:nvSpPr>
                  <p:cNvPr id="17" name="Rounded Rectangle 16">
                    <a:extLst>
                      <a:ext uri="{FF2B5EF4-FFF2-40B4-BE49-F238E27FC236}">
                        <a16:creationId xmlns:a16="http://schemas.microsoft.com/office/drawing/2014/main" id="{F3BA593B-2F6F-359A-949D-DD58DDEF3C7E}"/>
                      </a:ext>
                    </a:extLst>
                  </p:cNvPr>
                  <p:cNvSpPr/>
                  <p:nvPr/>
                </p:nvSpPr>
                <p:spPr bwMode="auto">
                  <a:xfrm>
                    <a:off x="5843331" y="2881694"/>
                    <a:ext cx="1165768" cy="252034"/>
                  </a:xfrm>
                  <a:prstGeom prst="roundRect">
                    <a:avLst>
                      <a:gd name="adj" fmla="val 2640"/>
                    </a:avLst>
                  </a:prstGeom>
                  <a:noFill/>
                  <a:ln>
                    <a:noFill/>
                  </a:ln>
                  <a:effectLst>
                    <a:outerShdw blurRad="215900" dist="38100" dir="2700000" sx="103000" sy="103000" algn="tl" rotWithShape="0">
                      <a:schemeClr val="accent5">
                        <a:lumMod val="50000"/>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Inclusiveness</a:t>
                    </a:r>
                  </a:p>
                </p:txBody>
              </p:sp>
              <p:sp>
                <p:nvSpPr>
                  <p:cNvPr id="18" name="Graphic 15">
                    <a:extLst>
                      <a:ext uri="{FF2B5EF4-FFF2-40B4-BE49-F238E27FC236}">
                        <a16:creationId xmlns:a16="http://schemas.microsoft.com/office/drawing/2014/main" id="{7EFDC832-0647-C602-1924-61F2D212D7C5}"/>
                      </a:ext>
                    </a:extLst>
                  </p:cNvPr>
                  <p:cNvSpPr/>
                  <p:nvPr/>
                </p:nvSpPr>
                <p:spPr>
                  <a:xfrm>
                    <a:off x="6184827" y="2232181"/>
                    <a:ext cx="482777" cy="434824"/>
                  </a:xfrm>
                  <a:custGeom>
                    <a:avLst/>
                    <a:gdLst>
                      <a:gd name="connsiteX0" fmla="*/ 414484 w 650557"/>
                      <a:gd name="connsiteY0" fmla="*/ 390409 h 585938"/>
                      <a:gd name="connsiteX1" fmla="*/ 471418 w 650557"/>
                      <a:gd name="connsiteY1" fmla="*/ 447343 h 585938"/>
                      <a:gd name="connsiteX2" fmla="*/ 471418 w 650557"/>
                      <a:gd name="connsiteY2" fmla="*/ 478576 h 585938"/>
                      <a:gd name="connsiteX3" fmla="*/ 327293 w 650557"/>
                      <a:gd name="connsiteY3" fmla="*/ 585938 h 585938"/>
                      <a:gd name="connsiteX4" fmla="*/ 178612 w 650557"/>
                      <a:gd name="connsiteY4" fmla="*/ 479877 h 585938"/>
                      <a:gd name="connsiteX5" fmla="*/ 178612 w 650557"/>
                      <a:gd name="connsiteY5" fmla="*/ 447343 h 585938"/>
                      <a:gd name="connsiteX6" fmla="*/ 235547 w 650557"/>
                      <a:gd name="connsiteY6" fmla="*/ 390409 h 585938"/>
                      <a:gd name="connsiteX7" fmla="*/ 414484 w 650557"/>
                      <a:gd name="connsiteY7" fmla="*/ 390409 h 585938"/>
                      <a:gd name="connsiteX8" fmla="*/ 56609 w 650557"/>
                      <a:gd name="connsiteY8" fmla="*/ 227738 h 585938"/>
                      <a:gd name="connsiteX9" fmla="*/ 199108 w 650557"/>
                      <a:gd name="connsiteY9" fmla="*/ 227738 h 585938"/>
                      <a:gd name="connsiteX10" fmla="*/ 233920 w 650557"/>
                      <a:gd name="connsiteY10" fmla="*/ 352995 h 585938"/>
                      <a:gd name="connsiteX11" fmla="*/ 239125 w 650557"/>
                      <a:gd name="connsiteY11" fmla="*/ 357875 h 585938"/>
                      <a:gd name="connsiteX12" fmla="*/ 235872 w 650557"/>
                      <a:gd name="connsiteY12" fmla="*/ 357875 h 585938"/>
                      <a:gd name="connsiteX13" fmla="*/ 149657 w 650557"/>
                      <a:gd name="connsiteY13" fmla="*/ 423268 h 585938"/>
                      <a:gd name="connsiteX14" fmla="*/ 148681 w 650557"/>
                      <a:gd name="connsiteY14" fmla="*/ 423268 h 585938"/>
                      <a:gd name="connsiteX15" fmla="*/ 0 w 650557"/>
                      <a:gd name="connsiteY15" fmla="*/ 317207 h 585938"/>
                      <a:gd name="connsiteX16" fmla="*/ 0 w 650557"/>
                      <a:gd name="connsiteY16" fmla="*/ 284673 h 585938"/>
                      <a:gd name="connsiteX17" fmla="*/ 56935 w 650557"/>
                      <a:gd name="connsiteY17" fmla="*/ 227738 h 585938"/>
                      <a:gd name="connsiteX18" fmla="*/ 593421 w 650557"/>
                      <a:gd name="connsiteY18" fmla="*/ 227738 h 585938"/>
                      <a:gd name="connsiteX19" fmla="*/ 650356 w 650557"/>
                      <a:gd name="connsiteY19" fmla="*/ 284673 h 585938"/>
                      <a:gd name="connsiteX20" fmla="*/ 650356 w 650557"/>
                      <a:gd name="connsiteY20" fmla="*/ 315906 h 585938"/>
                      <a:gd name="connsiteX21" fmla="*/ 506230 w 650557"/>
                      <a:gd name="connsiteY21" fmla="*/ 423268 h 585938"/>
                      <a:gd name="connsiteX22" fmla="*/ 500699 w 650557"/>
                      <a:gd name="connsiteY22" fmla="*/ 423268 h 585938"/>
                      <a:gd name="connsiteX23" fmla="*/ 420991 w 650557"/>
                      <a:gd name="connsiteY23" fmla="*/ 358200 h 585938"/>
                      <a:gd name="connsiteX24" fmla="*/ 414484 w 650557"/>
                      <a:gd name="connsiteY24" fmla="*/ 358200 h 585938"/>
                      <a:gd name="connsiteX25" fmla="*/ 411230 w 650557"/>
                      <a:gd name="connsiteY25" fmla="*/ 358200 h 585938"/>
                      <a:gd name="connsiteX26" fmla="*/ 451247 w 650557"/>
                      <a:gd name="connsiteY26" fmla="*/ 228064 h 585938"/>
                      <a:gd name="connsiteX27" fmla="*/ 593746 w 650557"/>
                      <a:gd name="connsiteY27" fmla="*/ 228064 h 585938"/>
                      <a:gd name="connsiteX28" fmla="*/ 325015 w 650557"/>
                      <a:gd name="connsiteY28" fmla="*/ 162670 h 585938"/>
                      <a:gd name="connsiteX29" fmla="*/ 422617 w 650557"/>
                      <a:gd name="connsiteY29" fmla="*/ 260272 h 585938"/>
                      <a:gd name="connsiteX30" fmla="*/ 325015 w 650557"/>
                      <a:gd name="connsiteY30" fmla="*/ 357875 h 585938"/>
                      <a:gd name="connsiteX31" fmla="*/ 227413 w 650557"/>
                      <a:gd name="connsiteY31" fmla="*/ 260272 h 585938"/>
                      <a:gd name="connsiteX32" fmla="*/ 325015 w 650557"/>
                      <a:gd name="connsiteY32" fmla="*/ 162670 h 585938"/>
                      <a:gd name="connsiteX33" fmla="*/ 146078 w 650557"/>
                      <a:gd name="connsiteY33" fmla="*/ 0 h 585938"/>
                      <a:gd name="connsiteX34" fmla="*/ 243680 w 650557"/>
                      <a:gd name="connsiteY34" fmla="*/ 97602 h 585938"/>
                      <a:gd name="connsiteX35" fmla="*/ 146078 w 650557"/>
                      <a:gd name="connsiteY35" fmla="*/ 195204 h 585938"/>
                      <a:gd name="connsiteX36" fmla="*/ 48476 w 650557"/>
                      <a:gd name="connsiteY36" fmla="*/ 97602 h 585938"/>
                      <a:gd name="connsiteX37" fmla="*/ 146078 w 650557"/>
                      <a:gd name="connsiteY37" fmla="*/ 0 h 585938"/>
                      <a:gd name="connsiteX38" fmla="*/ 503952 w 650557"/>
                      <a:gd name="connsiteY38" fmla="*/ 0 h 585938"/>
                      <a:gd name="connsiteX39" fmla="*/ 601555 w 650557"/>
                      <a:gd name="connsiteY39" fmla="*/ 97602 h 585938"/>
                      <a:gd name="connsiteX40" fmla="*/ 503952 w 650557"/>
                      <a:gd name="connsiteY40" fmla="*/ 195204 h 585938"/>
                      <a:gd name="connsiteX41" fmla="*/ 406350 w 650557"/>
                      <a:gd name="connsiteY41" fmla="*/ 97602 h 585938"/>
                      <a:gd name="connsiteX42" fmla="*/ 503952 w 650557"/>
                      <a:gd name="connsiteY42" fmla="*/ 0 h 5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0557" h="585938">
                        <a:moveTo>
                          <a:pt x="414484" y="390409"/>
                        </a:moveTo>
                        <a:cubicBezTo>
                          <a:pt x="446042" y="390409"/>
                          <a:pt x="471418" y="415785"/>
                          <a:pt x="471418" y="447343"/>
                        </a:cubicBezTo>
                        <a:lnTo>
                          <a:pt x="471418" y="478576"/>
                        </a:lnTo>
                        <a:cubicBezTo>
                          <a:pt x="475322" y="549826"/>
                          <a:pt x="422292" y="585938"/>
                          <a:pt x="327293" y="585938"/>
                        </a:cubicBezTo>
                        <a:cubicBezTo>
                          <a:pt x="232293" y="585938"/>
                          <a:pt x="178612" y="550476"/>
                          <a:pt x="178612" y="479877"/>
                        </a:cubicBezTo>
                        <a:lnTo>
                          <a:pt x="178612" y="447343"/>
                        </a:lnTo>
                        <a:cubicBezTo>
                          <a:pt x="178612" y="415785"/>
                          <a:pt x="203989" y="390409"/>
                          <a:pt x="235547" y="390409"/>
                        </a:cubicBezTo>
                        <a:cubicBezTo>
                          <a:pt x="235547" y="390409"/>
                          <a:pt x="414484" y="390409"/>
                          <a:pt x="414484" y="390409"/>
                        </a:cubicBezTo>
                        <a:close/>
                        <a:moveTo>
                          <a:pt x="56609" y="227738"/>
                        </a:moveTo>
                        <a:lnTo>
                          <a:pt x="199108" y="227738"/>
                        </a:lnTo>
                        <a:cubicBezTo>
                          <a:pt x="187396" y="272635"/>
                          <a:pt x="200735" y="320460"/>
                          <a:pt x="233920" y="352995"/>
                        </a:cubicBezTo>
                        <a:lnTo>
                          <a:pt x="239125" y="357875"/>
                        </a:lnTo>
                        <a:lnTo>
                          <a:pt x="235872" y="357875"/>
                        </a:lnTo>
                        <a:cubicBezTo>
                          <a:pt x="195855" y="357875"/>
                          <a:pt x="160393" y="384553"/>
                          <a:pt x="149657" y="423268"/>
                        </a:cubicBezTo>
                        <a:lnTo>
                          <a:pt x="148681" y="423268"/>
                        </a:lnTo>
                        <a:cubicBezTo>
                          <a:pt x="54007" y="423268"/>
                          <a:pt x="0" y="387806"/>
                          <a:pt x="0" y="317207"/>
                        </a:cubicBezTo>
                        <a:lnTo>
                          <a:pt x="0" y="284673"/>
                        </a:lnTo>
                        <a:cubicBezTo>
                          <a:pt x="0" y="253115"/>
                          <a:pt x="25377" y="227738"/>
                          <a:pt x="56935" y="227738"/>
                        </a:cubicBezTo>
                        <a:close/>
                        <a:moveTo>
                          <a:pt x="593421" y="227738"/>
                        </a:moveTo>
                        <a:cubicBezTo>
                          <a:pt x="624979" y="227738"/>
                          <a:pt x="650356" y="253115"/>
                          <a:pt x="650356" y="284673"/>
                        </a:cubicBezTo>
                        <a:lnTo>
                          <a:pt x="650356" y="315906"/>
                        </a:lnTo>
                        <a:cubicBezTo>
                          <a:pt x="654260" y="387155"/>
                          <a:pt x="601229" y="423268"/>
                          <a:pt x="506230" y="423268"/>
                        </a:cubicBezTo>
                        <a:lnTo>
                          <a:pt x="500699" y="423268"/>
                        </a:lnTo>
                        <a:cubicBezTo>
                          <a:pt x="490613" y="386830"/>
                          <a:pt x="458730" y="360803"/>
                          <a:pt x="420991" y="358200"/>
                        </a:cubicBezTo>
                        <a:lnTo>
                          <a:pt x="414484" y="358200"/>
                        </a:lnTo>
                        <a:cubicBezTo>
                          <a:pt x="414484" y="358200"/>
                          <a:pt x="411230" y="358200"/>
                          <a:pt x="411230" y="358200"/>
                        </a:cubicBezTo>
                        <a:cubicBezTo>
                          <a:pt x="447994" y="325991"/>
                          <a:pt x="463610" y="275563"/>
                          <a:pt x="451247" y="228064"/>
                        </a:cubicBezTo>
                        <a:lnTo>
                          <a:pt x="593746" y="228064"/>
                        </a:lnTo>
                        <a:close/>
                        <a:moveTo>
                          <a:pt x="325015" y="162670"/>
                        </a:moveTo>
                        <a:cubicBezTo>
                          <a:pt x="379022" y="162670"/>
                          <a:pt x="422617" y="206266"/>
                          <a:pt x="422617" y="260272"/>
                        </a:cubicBezTo>
                        <a:cubicBezTo>
                          <a:pt x="422617" y="314279"/>
                          <a:pt x="379022" y="357875"/>
                          <a:pt x="325015" y="357875"/>
                        </a:cubicBezTo>
                        <a:cubicBezTo>
                          <a:pt x="271009" y="357875"/>
                          <a:pt x="227413" y="314279"/>
                          <a:pt x="227413" y="260272"/>
                        </a:cubicBezTo>
                        <a:cubicBezTo>
                          <a:pt x="227413" y="206266"/>
                          <a:pt x="271009" y="162670"/>
                          <a:pt x="325015" y="162670"/>
                        </a:cubicBezTo>
                        <a:close/>
                        <a:moveTo>
                          <a:pt x="146078" y="0"/>
                        </a:moveTo>
                        <a:cubicBezTo>
                          <a:pt x="200084" y="0"/>
                          <a:pt x="243680" y="43596"/>
                          <a:pt x="243680" y="97602"/>
                        </a:cubicBezTo>
                        <a:cubicBezTo>
                          <a:pt x="243680" y="151609"/>
                          <a:pt x="200084" y="195204"/>
                          <a:pt x="146078" y="195204"/>
                        </a:cubicBezTo>
                        <a:cubicBezTo>
                          <a:pt x="92071" y="195204"/>
                          <a:pt x="48476" y="151609"/>
                          <a:pt x="48476" y="97602"/>
                        </a:cubicBezTo>
                        <a:cubicBezTo>
                          <a:pt x="48476" y="43596"/>
                          <a:pt x="92071" y="0"/>
                          <a:pt x="146078" y="0"/>
                        </a:cubicBezTo>
                        <a:close/>
                        <a:moveTo>
                          <a:pt x="503952" y="0"/>
                        </a:moveTo>
                        <a:cubicBezTo>
                          <a:pt x="557959" y="0"/>
                          <a:pt x="601555" y="43596"/>
                          <a:pt x="601555" y="97602"/>
                        </a:cubicBezTo>
                        <a:cubicBezTo>
                          <a:pt x="601555" y="151609"/>
                          <a:pt x="557959" y="195204"/>
                          <a:pt x="503952" y="195204"/>
                        </a:cubicBezTo>
                        <a:cubicBezTo>
                          <a:pt x="449946" y="195204"/>
                          <a:pt x="406350" y="151609"/>
                          <a:pt x="406350" y="97602"/>
                        </a:cubicBezTo>
                        <a:cubicBezTo>
                          <a:pt x="406350" y="43596"/>
                          <a:pt x="449946" y="0"/>
                          <a:pt x="503952" y="0"/>
                        </a:cubicBezTo>
                        <a:close/>
                      </a:path>
                    </a:pathLst>
                  </a:custGeom>
                  <a:gradFill>
                    <a:gsLst>
                      <a:gs pos="80000">
                        <a:srgbClr val="8678D6"/>
                      </a:gs>
                      <a:gs pos="45000">
                        <a:srgbClr val="0078D4"/>
                      </a:gs>
                      <a:gs pos="0">
                        <a:srgbClr val="4DDBF8"/>
                      </a:gs>
                    </a:gsLst>
                    <a:path path="circle">
                      <a:fillToRect l="100000" t="100000"/>
                    </a:path>
                  </a:gradFill>
                  <a:ln>
                    <a:noFill/>
                    <a:headEnd type="none" w="med" len="med"/>
                    <a:tailEnd type="none" w="med" len="med"/>
                  </a:ln>
                  <a:effectLst>
                    <a:outerShdw blurRad="63500" dist="762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Variable Display Semibold" pitchFamily="2" charset="0"/>
                      <a:ea typeface="+mn-ea"/>
                      <a:cs typeface="Segoe UI" pitchFamily="34" charset="0"/>
                    </a:endParaRPr>
                  </a:p>
                </p:txBody>
              </p:sp>
            </p:grpSp>
          </p:grpSp>
          <p:grpSp>
            <p:nvGrpSpPr>
              <p:cNvPr id="38" name="Group 37">
                <a:extLst>
                  <a:ext uri="{FF2B5EF4-FFF2-40B4-BE49-F238E27FC236}">
                    <a16:creationId xmlns:a16="http://schemas.microsoft.com/office/drawing/2014/main" id="{876AC421-C359-BED9-3B5B-486D8FC67642}"/>
                  </a:ext>
                </a:extLst>
              </p:cNvPr>
              <p:cNvGrpSpPr/>
              <p:nvPr/>
            </p:nvGrpSpPr>
            <p:grpSpPr>
              <a:xfrm>
                <a:off x="2364682" y="2020000"/>
                <a:ext cx="3313134" cy="1238397"/>
                <a:chOff x="2364682" y="2143630"/>
                <a:chExt cx="3313134" cy="1148426"/>
              </a:xfrm>
            </p:grpSpPr>
            <p:cxnSp>
              <p:nvCxnSpPr>
                <p:cNvPr id="9" name="Straight Connector 8">
                  <a:extLst>
                    <a:ext uri="{FF2B5EF4-FFF2-40B4-BE49-F238E27FC236}">
                      <a16:creationId xmlns:a16="http://schemas.microsoft.com/office/drawing/2014/main" id="{89D71528-F9DF-66F8-C1CF-8B0CC0791352}"/>
                    </a:ext>
                  </a:extLst>
                </p:cNvPr>
                <p:cNvCxnSpPr/>
                <p:nvPr/>
              </p:nvCxnSpPr>
              <p:spPr>
                <a:xfrm>
                  <a:off x="2364682" y="2167351"/>
                  <a:ext cx="0" cy="1104486"/>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0" name="Straight Connector 9">
                  <a:extLst>
                    <a:ext uri="{FF2B5EF4-FFF2-40B4-BE49-F238E27FC236}">
                      <a16:creationId xmlns:a16="http://schemas.microsoft.com/office/drawing/2014/main" id="{E48A4914-63E5-FA97-47C7-6A3F8CD7DEB3}"/>
                    </a:ext>
                  </a:extLst>
                </p:cNvPr>
                <p:cNvCxnSpPr/>
                <p:nvPr/>
              </p:nvCxnSpPr>
              <p:spPr>
                <a:xfrm>
                  <a:off x="4021249" y="2143630"/>
                  <a:ext cx="0" cy="1104486"/>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2" name="Straight Connector 11">
                  <a:extLst>
                    <a:ext uri="{FF2B5EF4-FFF2-40B4-BE49-F238E27FC236}">
                      <a16:creationId xmlns:a16="http://schemas.microsoft.com/office/drawing/2014/main" id="{1E74BDEE-4B67-43C7-09DB-C82A3F4FAD66}"/>
                    </a:ext>
                  </a:extLst>
                </p:cNvPr>
                <p:cNvCxnSpPr/>
                <p:nvPr/>
              </p:nvCxnSpPr>
              <p:spPr>
                <a:xfrm>
                  <a:off x="5677816" y="2187570"/>
                  <a:ext cx="0" cy="1104486"/>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cxnSp>
          <p:nvCxnSpPr>
            <p:cNvPr id="5" name="Straight Connector 4">
              <a:extLst>
                <a:ext uri="{FF2B5EF4-FFF2-40B4-BE49-F238E27FC236}">
                  <a16:creationId xmlns:a16="http://schemas.microsoft.com/office/drawing/2014/main" id="{F1C27405-18AD-DC0A-705E-A4CA6F3ACE54}"/>
                </a:ext>
              </a:extLst>
            </p:cNvPr>
            <p:cNvCxnSpPr/>
            <p:nvPr/>
          </p:nvCxnSpPr>
          <p:spPr>
            <a:xfrm>
              <a:off x="719079" y="3878319"/>
              <a:ext cx="6608647" cy="0"/>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 name="Straight Connector 12">
              <a:extLst>
                <a:ext uri="{FF2B5EF4-FFF2-40B4-BE49-F238E27FC236}">
                  <a16:creationId xmlns:a16="http://schemas.microsoft.com/office/drawing/2014/main" id="{6C0A7E32-DE84-4426-D9CF-EB81516856BA}"/>
                </a:ext>
              </a:extLst>
            </p:cNvPr>
            <p:cNvCxnSpPr>
              <a:cxnSpLocks/>
            </p:cNvCxnSpPr>
            <p:nvPr/>
          </p:nvCxnSpPr>
          <p:spPr>
            <a:xfrm>
              <a:off x="719079" y="4820150"/>
              <a:ext cx="6608647" cy="0"/>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9" name="Rectangle: Rounded Corners 6">
              <a:extLst>
                <a:ext uri="{FF2B5EF4-FFF2-40B4-BE49-F238E27FC236}">
                  <a16:creationId xmlns:a16="http://schemas.microsoft.com/office/drawing/2014/main" id="{90D6ED18-06C8-BEC9-E450-2765B0805002}"/>
                </a:ext>
              </a:extLst>
            </p:cNvPr>
            <p:cNvSpPr/>
            <p:nvPr/>
          </p:nvSpPr>
          <p:spPr bwMode="auto">
            <a:xfrm>
              <a:off x="710568" y="2035693"/>
              <a:ext cx="6617160" cy="3720230"/>
            </a:xfrm>
            <a:prstGeom prst="roundRect">
              <a:avLst>
                <a:gd name="adj" fmla="val 235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GB" sz="1600">
                <a:gradFill>
                  <a:gsLst>
                    <a:gs pos="0">
                      <a:srgbClr val="FFFFFF"/>
                    </a:gs>
                    <a:gs pos="100000">
                      <a:srgbClr val="FFFFFF"/>
                    </a:gs>
                  </a:gsLst>
                  <a:lin ang="5400000" scaled="0"/>
                </a:gradFill>
                <a:latin typeface="Segoe UI"/>
                <a:cs typeface="Segoe UI" pitchFamily="34" charset="0"/>
              </a:endParaRPr>
            </a:p>
          </p:txBody>
        </p:sp>
      </p:grpSp>
      <p:sp>
        <p:nvSpPr>
          <p:cNvPr id="31" name="Title 14">
            <a:extLst>
              <a:ext uri="{FF2B5EF4-FFF2-40B4-BE49-F238E27FC236}">
                <a16:creationId xmlns:a16="http://schemas.microsoft.com/office/drawing/2014/main" id="{0E702CB3-B4AC-B5EB-49B0-65C31D3BA807}"/>
              </a:ext>
            </a:extLst>
          </p:cNvPr>
          <p:cNvSpPr txBox="1">
            <a:spLocks/>
          </p:cNvSpPr>
          <p:nvPr/>
        </p:nvSpPr>
        <p:spPr>
          <a:xfrm>
            <a:off x="3671073" y="809747"/>
            <a:ext cx="4849853" cy="55399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3600" spc="-50">
                <a:ln w="3175">
                  <a:noFill/>
                </a:ln>
                <a:solidFill>
                  <a:srgbClr val="000000"/>
                </a:solidFill>
                <a:latin typeface="Segoe UI Semibold"/>
                <a:ea typeface="+mn-ea"/>
                <a:cs typeface="Segoe UI" pitchFamily="34" charset="0"/>
              </a:rPr>
              <a:t>Microsoft’s AI principles</a:t>
            </a:r>
          </a:p>
        </p:txBody>
      </p:sp>
    </p:spTree>
    <p:extLst>
      <p:ext uri="{BB962C8B-B14F-4D97-AF65-F5344CB8AC3E}">
        <p14:creationId xmlns:p14="http://schemas.microsoft.com/office/powerpoint/2010/main" val="286699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3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42" presetClass="path" presetSubtype="0" decel="100000" fill="hold" nodeType="withEffect">
                                  <p:stCondLst>
                                    <p:cond delay="300"/>
                                  </p:stCondLst>
                                  <p:childTnLst>
                                    <p:animMotion origin="layout" path="M -3.33333E-6 -4.44444E-6 L -3.33333E-6 0.03542 " pathEditMode="relative" rAng="0" ptsTypes="AA">
                                      <p:cBhvr>
                                        <p:cTn id="12" dur="700" spd="-100000" fill="hold"/>
                                        <p:tgtEl>
                                          <p:spTgt spid="1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378AA-A69A-87FF-C08D-8CEFB7C76522}"/>
              </a:ext>
            </a:extLst>
          </p:cNvPr>
          <p:cNvPicPr>
            <a:picLocks noChangeAspect="1"/>
          </p:cNvPicPr>
          <p:nvPr/>
        </p:nvPicPr>
        <p:blipFill rotWithShape="1">
          <a:blip r:embed="rId3"/>
          <a:srcRect l="10595" t="987" r="10595"/>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E8B51BC-507F-670D-68C2-0088DB43BFA2}"/>
              </a:ext>
            </a:extLst>
          </p:cNvPr>
          <p:cNvPicPr>
            <a:picLocks noChangeAspect="1"/>
          </p:cNvPicPr>
          <p:nvPr/>
        </p:nvPicPr>
        <p:blipFill rotWithShape="1">
          <a:blip r:embed="rId4">
            <a:alphaModFix amt="39000"/>
            <a:extLst>
              <a:ext uri="{BEBA8EAE-BF5A-486C-A8C5-ECC9F3942E4B}">
                <a14:imgProps xmlns:a14="http://schemas.microsoft.com/office/drawing/2010/main">
                  <a14:imgLayer r:embed="rId5">
                    <a14:imgEffect>
                      <a14:sharpenSoften amount="-100000"/>
                    </a14:imgEffect>
                  </a14:imgLayer>
                </a14:imgProps>
              </a:ext>
            </a:extLst>
          </a:blip>
          <a:srcRect l="18476" t="10888" r="18476" b="9901"/>
          <a:stretch/>
        </p:blipFill>
        <p:spPr>
          <a:xfrm>
            <a:off x="1219200" y="685800"/>
            <a:ext cx="9753600" cy="5486400"/>
          </a:xfrm>
          <a:prstGeom prst="roundRect">
            <a:avLst>
              <a:gd name="adj" fmla="val 1721"/>
            </a:avLst>
          </a:prstGeom>
          <a:solidFill>
            <a:schemeClr val="bg1"/>
          </a:solidFill>
          <a:ln>
            <a:solidFill>
              <a:schemeClr val="bg1"/>
            </a:solidFill>
          </a:ln>
          <a:effectLst>
            <a:outerShdw blurRad="343645" dist="295501" dir="2700000" algn="tl" rotWithShape="0">
              <a:srgbClr val="F3484C">
                <a:alpha val="15816"/>
              </a:srgbClr>
            </a:outerShdw>
          </a:effectLst>
        </p:spPr>
      </p:pic>
      <p:sp>
        <p:nvSpPr>
          <p:cNvPr id="9" name="Title 20">
            <a:extLst>
              <a:ext uri="{FF2B5EF4-FFF2-40B4-BE49-F238E27FC236}">
                <a16:creationId xmlns:a16="http://schemas.microsoft.com/office/drawing/2014/main" id="{A0269A8F-5BBD-2A19-963B-E832EA99A2CA}"/>
              </a:ext>
            </a:extLst>
          </p:cNvPr>
          <p:cNvSpPr txBox="1">
            <a:spLocks/>
          </p:cNvSpPr>
          <p:nvPr/>
        </p:nvSpPr>
        <p:spPr>
          <a:xfrm>
            <a:off x="1456057" y="1074079"/>
            <a:ext cx="927997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Technical requirements for Microsoft 365 Copilot</a:t>
            </a:r>
          </a:p>
        </p:txBody>
      </p:sp>
      <p:grpSp>
        <p:nvGrpSpPr>
          <p:cNvPr id="39" name="Group 38">
            <a:extLst>
              <a:ext uri="{FF2B5EF4-FFF2-40B4-BE49-F238E27FC236}">
                <a16:creationId xmlns:a16="http://schemas.microsoft.com/office/drawing/2014/main" id="{0A77EEDB-85B7-61B4-A8E7-B68210547ECB}"/>
              </a:ext>
            </a:extLst>
          </p:cNvPr>
          <p:cNvGrpSpPr/>
          <p:nvPr/>
        </p:nvGrpSpPr>
        <p:grpSpPr>
          <a:xfrm>
            <a:off x="1392143" y="3851636"/>
            <a:ext cx="9397267" cy="306618"/>
            <a:chOff x="1392143" y="3819213"/>
            <a:chExt cx="9397267" cy="306618"/>
          </a:xfrm>
        </p:grpSpPr>
        <p:sp>
          <p:nvSpPr>
            <p:cNvPr id="7" name="Oval 6" descr="Icon of a checkmark">
              <a:extLst>
                <a:ext uri="{FF2B5EF4-FFF2-40B4-BE49-F238E27FC236}">
                  <a16:creationId xmlns:a16="http://schemas.microsoft.com/office/drawing/2014/main" id="{AD43A602-687B-6242-2B0B-1B17D45B3237}"/>
                </a:ext>
              </a:extLst>
            </p:cNvPr>
            <p:cNvSpPr/>
            <p:nvPr/>
          </p:nvSpPr>
          <p:spPr bwMode="auto">
            <a:xfrm>
              <a:off x="1392143" y="3819213"/>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8" name="Text Placeholder 3">
              <a:extLst>
                <a:ext uri="{FF2B5EF4-FFF2-40B4-BE49-F238E27FC236}">
                  <a16:creationId xmlns:a16="http://schemas.microsoft.com/office/drawing/2014/main" id="{C7578AA0-3FED-0580-895E-51E150F302B1}"/>
                </a:ext>
              </a:extLst>
            </p:cNvPr>
            <p:cNvSpPr txBox="1">
              <a:spLocks/>
            </p:cNvSpPr>
            <p:nvPr/>
          </p:nvSpPr>
          <p:spPr>
            <a:xfrm>
              <a:off x="1828290" y="3863326"/>
              <a:ext cx="8961120" cy="218393"/>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Word, Excel, and PowerPoint: first available in web versions and later in Desktop (Current Channel)</a:t>
              </a:r>
            </a:p>
          </p:txBody>
        </p:sp>
      </p:grpSp>
      <p:grpSp>
        <p:nvGrpSpPr>
          <p:cNvPr id="35" name="Group 34">
            <a:extLst>
              <a:ext uri="{FF2B5EF4-FFF2-40B4-BE49-F238E27FC236}">
                <a16:creationId xmlns:a16="http://schemas.microsoft.com/office/drawing/2014/main" id="{998D6B08-27A5-0A88-3417-37D77EC2BD66}"/>
              </a:ext>
            </a:extLst>
          </p:cNvPr>
          <p:cNvGrpSpPr/>
          <p:nvPr/>
        </p:nvGrpSpPr>
        <p:grpSpPr>
          <a:xfrm>
            <a:off x="1392143" y="1901901"/>
            <a:ext cx="9397267" cy="455381"/>
            <a:chOff x="1392143" y="1830566"/>
            <a:chExt cx="9397267" cy="455381"/>
          </a:xfrm>
        </p:grpSpPr>
        <p:sp>
          <p:nvSpPr>
            <p:cNvPr id="11" name="Oval 10" descr="Icon of a checkmark">
              <a:extLst>
                <a:ext uri="{FF2B5EF4-FFF2-40B4-BE49-F238E27FC236}">
                  <a16:creationId xmlns:a16="http://schemas.microsoft.com/office/drawing/2014/main" id="{71B5855E-03C6-3126-6058-88584DBF8CCA}"/>
                </a:ext>
              </a:extLst>
            </p:cNvPr>
            <p:cNvSpPr/>
            <p:nvPr/>
          </p:nvSpPr>
          <p:spPr bwMode="auto">
            <a:xfrm>
              <a:off x="1392143" y="1904947"/>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12" name="Text Placeholder 3">
              <a:extLst>
                <a:ext uri="{FF2B5EF4-FFF2-40B4-BE49-F238E27FC236}">
                  <a16:creationId xmlns:a16="http://schemas.microsoft.com/office/drawing/2014/main" id="{08612B69-A98D-9372-0E32-2D7966CA6947}"/>
                </a:ext>
              </a:extLst>
            </p:cNvPr>
            <p:cNvSpPr txBox="1">
              <a:spLocks/>
            </p:cNvSpPr>
            <p:nvPr/>
          </p:nvSpPr>
          <p:spPr>
            <a:xfrm>
              <a:off x="1828290" y="1830566"/>
              <a:ext cx="8961120" cy="455381"/>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Enterprise customers: Microsoft 365 E3 or E5</a:t>
              </a:r>
              <a:b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SMB: Microsoft 365 Business Premium or Business Standard</a:t>
              </a:r>
            </a:p>
          </p:txBody>
        </p:sp>
      </p:grpSp>
      <p:grpSp>
        <p:nvGrpSpPr>
          <p:cNvPr id="36" name="Group 35">
            <a:extLst>
              <a:ext uri="{FF2B5EF4-FFF2-40B4-BE49-F238E27FC236}">
                <a16:creationId xmlns:a16="http://schemas.microsoft.com/office/drawing/2014/main" id="{1AD53080-F323-5FA0-86E6-F8EF66FFE58C}"/>
              </a:ext>
            </a:extLst>
          </p:cNvPr>
          <p:cNvGrpSpPr/>
          <p:nvPr/>
        </p:nvGrpSpPr>
        <p:grpSpPr>
          <a:xfrm>
            <a:off x="1392143" y="2500907"/>
            <a:ext cx="9397267" cy="306618"/>
            <a:chOff x="1392143" y="2439300"/>
            <a:chExt cx="9397267" cy="306618"/>
          </a:xfrm>
        </p:grpSpPr>
        <p:sp>
          <p:nvSpPr>
            <p:cNvPr id="14" name="Oval 13" descr="Icon of a checkmark">
              <a:extLst>
                <a:ext uri="{FF2B5EF4-FFF2-40B4-BE49-F238E27FC236}">
                  <a16:creationId xmlns:a16="http://schemas.microsoft.com/office/drawing/2014/main" id="{B79FF2F5-BB0B-D879-5864-83531058D535}"/>
                </a:ext>
              </a:extLst>
            </p:cNvPr>
            <p:cNvSpPr/>
            <p:nvPr/>
          </p:nvSpPr>
          <p:spPr bwMode="auto">
            <a:xfrm>
              <a:off x="1392143" y="2439300"/>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15" name="Text Placeholder 3">
              <a:extLst>
                <a:ext uri="{FF2B5EF4-FFF2-40B4-BE49-F238E27FC236}">
                  <a16:creationId xmlns:a16="http://schemas.microsoft.com/office/drawing/2014/main" id="{AF3E0859-C606-ACA7-8FD6-CF0ECAE4E646}"/>
                </a:ext>
              </a:extLst>
            </p:cNvPr>
            <p:cNvSpPr txBox="1">
              <a:spLocks/>
            </p:cNvSpPr>
            <p:nvPr/>
          </p:nvSpPr>
          <p:spPr>
            <a:xfrm>
              <a:off x="1828290" y="2483413"/>
              <a:ext cx="8961120" cy="21839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Azure Active Directory account (Entra ID)</a:t>
              </a:r>
              <a:r>
                <a:rPr kumimoji="0" lang="en-US" sz="1400" b="0" i="0" u="none" strike="noStrike" kern="1200" cap="none" spc="0" normalizeH="0" baseline="30000" noProof="0">
                  <a:ln>
                    <a:noFill/>
                  </a:ln>
                  <a:solidFill>
                    <a:srgbClr val="000000"/>
                  </a:solidFill>
                  <a:effectLst/>
                  <a:uLnTx/>
                  <a:uFillTx/>
                  <a:latin typeface="Segoe UI" panose="020B0502040204020203" pitchFamily="34" charset="0"/>
                  <a:ea typeface="+mn-ea"/>
                  <a:cs typeface="Segoe UI" panose="020B0502040204020203" pitchFamily="34" charset="0"/>
                </a:rPr>
                <a:t>1</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grpSp>
        <p:nvGrpSpPr>
          <p:cNvPr id="37" name="Group 36">
            <a:extLst>
              <a:ext uri="{FF2B5EF4-FFF2-40B4-BE49-F238E27FC236}">
                <a16:creationId xmlns:a16="http://schemas.microsoft.com/office/drawing/2014/main" id="{4479F38B-1620-62F7-6CCF-4877CF1E2277}"/>
              </a:ext>
            </a:extLst>
          </p:cNvPr>
          <p:cNvGrpSpPr/>
          <p:nvPr/>
        </p:nvGrpSpPr>
        <p:grpSpPr>
          <a:xfrm>
            <a:off x="1392143" y="2951150"/>
            <a:ext cx="9397267" cy="306618"/>
            <a:chOff x="1392143" y="2899271"/>
            <a:chExt cx="9397267" cy="306618"/>
          </a:xfrm>
        </p:grpSpPr>
        <p:sp>
          <p:nvSpPr>
            <p:cNvPr id="17" name="Oval 16" descr="Icon of a checkmark">
              <a:extLst>
                <a:ext uri="{FF2B5EF4-FFF2-40B4-BE49-F238E27FC236}">
                  <a16:creationId xmlns:a16="http://schemas.microsoft.com/office/drawing/2014/main" id="{8F826B40-4F8F-38F5-70C2-3DAB12B8C953}"/>
                </a:ext>
              </a:extLst>
            </p:cNvPr>
            <p:cNvSpPr/>
            <p:nvPr/>
          </p:nvSpPr>
          <p:spPr bwMode="auto">
            <a:xfrm>
              <a:off x="1392143" y="2899271"/>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18" name="Text Placeholder 3">
              <a:extLst>
                <a:ext uri="{FF2B5EF4-FFF2-40B4-BE49-F238E27FC236}">
                  <a16:creationId xmlns:a16="http://schemas.microsoft.com/office/drawing/2014/main" id="{E655F5C8-26D9-8FC3-A4F5-49CF229FDE13}"/>
                </a:ext>
              </a:extLst>
            </p:cNvPr>
            <p:cNvSpPr txBox="1">
              <a:spLocks/>
            </p:cNvSpPr>
            <p:nvPr/>
          </p:nvSpPr>
          <p:spPr>
            <a:xfrm>
              <a:off x="1828290" y="2943384"/>
              <a:ext cx="8961120" cy="218393"/>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Some features (file restore, management, etc.) require a OneDrive account</a:t>
              </a:r>
            </a:p>
          </p:txBody>
        </p:sp>
      </p:grpSp>
      <p:grpSp>
        <p:nvGrpSpPr>
          <p:cNvPr id="40" name="Group 39">
            <a:extLst>
              <a:ext uri="{FF2B5EF4-FFF2-40B4-BE49-F238E27FC236}">
                <a16:creationId xmlns:a16="http://schemas.microsoft.com/office/drawing/2014/main" id="{ECCA688B-E170-D149-E69C-CBEBFB99FFD5}"/>
              </a:ext>
            </a:extLst>
          </p:cNvPr>
          <p:cNvGrpSpPr/>
          <p:nvPr/>
        </p:nvGrpSpPr>
        <p:grpSpPr>
          <a:xfrm>
            <a:off x="1392143" y="4301879"/>
            <a:ext cx="9397267" cy="306618"/>
            <a:chOff x="1392143" y="4279184"/>
            <a:chExt cx="9397267" cy="306618"/>
          </a:xfrm>
        </p:grpSpPr>
        <p:sp>
          <p:nvSpPr>
            <p:cNvPr id="20" name="Oval 19" descr="Icon of a checkmark">
              <a:extLst>
                <a:ext uri="{FF2B5EF4-FFF2-40B4-BE49-F238E27FC236}">
                  <a16:creationId xmlns:a16="http://schemas.microsoft.com/office/drawing/2014/main" id="{551B7F72-510D-67A2-3246-C5CB6AA82A59}"/>
                </a:ext>
              </a:extLst>
            </p:cNvPr>
            <p:cNvSpPr/>
            <p:nvPr/>
          </p:nvSpPr>
          <p:spPr bwMode="auto">
            <a:xfrm>
              <a:off x="1392143" y="4279184"/>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21" name="Text Placeholder 3">
              <a:extLst>
                <a:ext uri="{FF2B5EF4-FFF2-40B4-BE49-F238E27FC236}">
                  <a16:creationId xmlns:a16="http://schemas.microsoft.com/office/drawing/2014/main" id="{97B7742D-A59D-0828-D20D-763AE6B201CC}"/>
                </a:ext>
              </a:extLst>
            </p:cNvPr>
            <p:cNvSpPr txBox="1">
              <a:spLocks/>
            </p:cNvSpPr>
            <p:nvPr/>
          </p:nvSpPr>
          <p:spPr>
            <a:xfrm>
              <a:off x="1828290" y="4323297"/>
              <a:ext cx="8961120" cy="21839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Outlook: Users need to be using the new Outlook for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hlinkClick r:id="rId6"/>
                </a:rPr>
                <a:t>Windows</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or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hlinkClick r:id="rId7"/>
                </a:rPr>
                <a:t>MacOS</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grpSp>
        <p:nvGrpSpPr>
          <p:cNvPr id="41" name="Group 40">
            <a:extLst>
              <a:ext uri="{FF2B5EF4-FFF2-40B4-BE49-F238E27FC236}">
                <a16:creationId xmlns:a16="http://schemas.microsoft.com/office/drawing/2014/main" id="{0FF16B5A-541A-58B9-B4A5-F3803A54A4F3}"/>
              </a:ext>
            </a:extLst>
          </p:cNvPr>
          <p:cNvGrpSpPr/>
          <p:nvPr/>
        </p:nvGrpSpPr>
        <p:grpSpPr>
          <a:xfrm>
            <a:off x="1392143" y="4752122"/>
            <a:ext cx="9397267" cy="306618"/>
            <a:chOff x="1392143" y="4739155"/>
            <a:chExt cx="9397267" cy="306618"/>
          </a:xfrm>
        </p:grpSpPr>
        <p:sp>
          <p:nvSpPr>
            <p:cNvPr id="23" name="Oval 22" descr="Icon of a checkmark">
              <a:extLst>
                <a:ext uri="{FF2B5EF4-FFF2-40B4-BE49-F238E27FC236}">
                  <a16:creationId xmlns:a16="http://schemas.microsoft.com/office/drawing/2014/main" id="{625A9C5B-E053-ED28-A495-E6575710A7BE}"/>
                </a:ext>
              </a:extLst>
            </p:cNvPr>
            <p:cNvSpPr/>
            <p:nvPr/>
          </p:nvSpPr>
          <p:spPr bwMode="auto">
            <a:xfrm>
              <a:off x="1392143" y="4739155"/>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24" name="Text Placeholder 3">
              <a:extLst>
                <a:ext uri="{FF2B5EF4-FFF2-40B4-BE49-F238E27FC236}">
                  <a16:creationId xmlns:a16="http://schemas.microsoft.com/office/drawing/2014/main" id="{6EA3274A-7D28-4E36-D7B7-52866EF30728}"/>
                </a:ext>
              </a:extLst>
            </p:cNvPr>
            <p:cNvSpPr txBox="1">
              <a:spLocks/>
            </p:cNvSpPr>
            <p:nvPr/>
          </p:nvSpPr>
          <p:spPr>
            <a:xfrm>
              <a:off x="1828290" y="4783268"/>
              <a:ext cx="8961120" cy="218393"/>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Teams: Users must be using Teams desktop or the web app. Both current and new versions of Teams supported</a:t>
              </a:r>
              <a:r>
                <a:rPr kumimoji="0" lang="en-US" sz="1400" b="0" i="0" u="none" strike="noStrike" kern="1200" cap="none" spc="0" normalizeH="0" baseline="30000" noProof="0">
                  <a:ln>
                    <a:noFill/>
                  </a:ln>
                  <a:solidFill>
                    <a:srgbClr val="000000"/>
                  </a:solidFill>
                  <a:effectLst/>
                  <a:uLnTx/>
                  <a:uFillTx/>
                  <a:latin typeface="Segoe UI" panose="020B0502040204020203" pitchFamily="34" charset="0"/>
                  <a:ea typeface="+mn-ea"/>
                  <a:cs typeface="Segoe UI" panose="020B0502040204020203" pitchFamily="34" charset="0"/>
                </a:rPr>
                <a:t>2</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grpSp>
        <p:nvGrpSpPr>
          <p:cNvPr id="42" name="Group 41">
            <a:extLst>
              <a:ext uri="{FF2B5EF4-FFF2-40B4-BE49-F238E27FC236}">
                <a16:creationId xmlns:a16="http://schemas.microsoft.com/office/drawing/2014/main" id="{843D1003-A9B4-33C6-172F-715CEB73CB66}"/>
              </a:ext>
            </a:extLst>
          </p:cNvPr>
          <p:cNvGrpSpPr/>
          <p:nvPr/>
        </p:nvGrpSpPr>
        <p:grpSpPr>
          <a:xfrm>
            <a:off x="1392143" y="5202365"/>
            <a:ext cx="9397267" cy="306618"/>
            <a:chOff x="1392143" y="5199126"/>
            <a:chExt cx="9397267" cy="306618"/>
          </a:xfrm>
        </p:grpSpPr>
        <p:sp>
          <p:nvSpPr>
            <p:cNvPr id="26" name="Oval 25" descr="Icon of a checkmark">
              <a:extLst>
                <a:ext uri="{FF2B5EF4-FFF2-40B4-BE49-F238E27FC236}">
                  <a16:creationId xmlns:a16="http://schemas.microsoft.com/office/drawing/2014/main" id="{E93DACF7-2BC3-63CC-B50E-83EEF49D413D}"/>
                </a:ext>
              </a:extLst>
            </p:cNvPr>
            <p:cNvSpPr/>
            <p:nvPr/>
          </p:nvSpPr>
          <p:spPr bwMode="auto">
            <a:xfrm>
              <a:off x="1392143" y="5199126"/>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27" name="Text Placeholder 3">
              <a:extLst>
                <a:ext uri="{FF2B5EF4-FFF2-40B4-BE49-F238E27FC236}">
                  <a16:creationId xmlns:a16="http://schemas.microsoft.com/office/drawing/2014/main" id="{D7C7AED8-2B17-CE56-96B2-0A77F1F8F42F}"/>
                </a:ext>
              </a:extLst>
            </p:cNvPr>
            <p:cNvSpPr txBox="1">
              <a:spLocks/>
            </p:cNvSpPr>
            <p:nvPr/>
          </p:nvSpPr>
          <p:spPr>
            <a:xfrm>
              <a:off x="1828290" y="5243239"/>
              <a:ext cx="8961120" cy="21839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Loop: Tenants must have Loop enabled.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hlinkClick r:id="rId8"/>
                </a:rPr>
                <a:t>Learn more how to enable Loop</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lt"/>
                  <a:cs typeface="Segoe UI" panose="020B0502040204020203" pitchFamily="34" charset="0"/>
                  <a:hlinkClick r:id="rId9"/>
                </a:rPr>
                <a:t>Manage Loop Workspaces</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lt"/>
                  <a:cs typeface="Segoe UI" panose="020B0502040204020203" pitchFamily="34" charset="0"/>
                </a:rPr>
                <a:t>.</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grpSp>
        <p:nvGrpSpPr>
          <p:cNvPr id="43" name="Group 42">
            <a:extLst>
              <a:ext uri="{FF2B5EF4-FFF2-40B4-BE49-F238E27FC236}">
                <a16:creationId xmlns:a16="http://schemas.microsoft.com/office/drawing/2014/main" id="{40CDC2D2-1F12-D688-EBC3-C776B9B55FDC}"/>
              </a:ext>
            </a:extLst>
          </p:cNvPr>
          <p:cNvGrpSpPr/>
          <p:nvPr/>
        </p:nvGrpSpPr>
        <p:grpSpPr>
          <a:xfrm>
            <a:off x="1392143" y="5652612"/>
            <a:ext cx="9397267" cy="306618"/>
            <a:chOff x="1392143" y="5659097"/>
            <a:chExt cx="9397267" cy="306618"/>
          </a:xfrm>
        </p:grpSpPr>
        <p:sp>
          <p:nvSpPr>
            <p:cNvPr id="29" name="Oval 28" descr="Icon of a checkmark">
              <a:extLst>
                <a:ext uri="{FF2B5EF4-FFF2-40B4-BE49-F238E27FC236}">
                  <a16:creationId xmlns:a16="http://schemas.microsoft.com/office/drawing/2014/main" id="{4798CB32-7C8F-CC4C-ABC6-9A1ACEB7CB0D}"/>
                </a:ext>
              </a:extLst>
            </p:cNvPr>
            <p:cNvSpPr/>
            <p:nvPr/>
          </p:nvSpPr>
          <p:spPr bwMode="auto">
            <a:xfrm>
              <a:off x="1392143" y="5659097"/>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30" name="Text Placeholder 3">
              <a:extLst>
                <a:ext uri="{FF2B5EF4-FFF2-40B4-BE49-F238E27FC236}">
                  <a16:creationId xmlns:a16="http://schemas.microsoft.com/office/drawing/2014/main" id="{F07CD9E1-B53F-9ADE-DF89-A079BE90AB05}"/>
                </a:ext>
              </a:extLst>
            </p:cNvPr>
            <p:cNvSpPr txBox="1">
              <a:spLocks/>
            </p:cNvSpPr>
            <p:nvPr/>
          </p:nvSpPr>
          <p:spPr>
            <a:xfrm>
              <a:off x="1828290" y="5703210"/>
              <a:ext cx="8961120" cy="218393"/>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Cross-app experience depends on indexed data; tenants with the richest data get the best results</a:t>
              </a:r>
            </a:p>
          </p:txBody>
        </p:sp>
      </p:grpSp>
      <p:grpSp>
        <p:nvGrpSpPr>
          <p:cNvPr id="38" name="Group 37">
            <a:extLst>
              <a:ext uri="{FF2B5EF4-FFF2-40B4-BE49-F238E27FC236}">
                <a16:creationId xmlns:a16="http://schemas.microsoft.com/office/drawing/2014/main" id="{CE37CBE9-7D16-0D8A-3412-240DF4F726B5}"/>
              </a:ext>
            </a:extLst>
          </p:cNvPr>
          <p:cNvGrpSpPr/>
          <p:nvPr/>
        </p:nvGrpSpPr>
        <p:grpSpPr>
          <a:xfrm>
            <a:off x="1392143" y="3401393"/>
            <a:ext cx="9554717" cy="306618"/>
            <a:chOff x="1392143" y="3359242"/>
            <a:chExt cx="9554717" cy="306618"/>
          </a:xfrm>
        </p:grpSpPr>
        <p:sp>
          <p:nvSpPr>
            <p:cNvPr id="32" name="Oval 31" descr="Icon of a checkmark">
              <a:extLst>
                <a:ext uri="{FF2B5EF4-FFF2-40B4-BE49-F238E27FC236}">
                  <a16:creationId xmlns:a16="http://schemas.microsoft.com/office/drawing/2014/main" id="{FA82D8D2-CB16-01C5-01E3-24C99038B504}"/>
                </a:ext>
              </a:extLst>
            </p:cNvPr>
            <p:cNvSpPr/>
            <p:nvPr/>
          </p:nvSpPr>
          <p:spPr bwMode="auto">
            <a:xfrm>
              <a:off x="1392143" y="3359242"/>
              <a:ext cx="310386" cy="306618"/>
            </a:xfrm>
            <a:prstGeom prst="ellipse">
              <a:avLst/>
            </a:prstGeom>
            <a:solidFill>
              <a:schemeClr val="bg1">
                <a:lumMod val="85000"/>
                <a:lumOff val="15000"/>
                <a:alpha val="65000"/>
              </a:schemeClr>
            </a:solidFill>
            <a:ln w="12700">
              <a:solidFill>
                <a:schemeClr val="bg1"/>
              </a:solidFill>
              <a:headEnd type="none" w="med" len="med"/>
              <a:tailEnd type="none" w="med" len="med"/>
            </a:ln>
            <a:effectLst>
              <a:outerShdw blurRad="1270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7432" rIns="0" bIns="0" numCol="1" spcCol="0" rtlCol="0" fromWordArt="0" anchor="ctr" anchorCtr="0" forceAA="0" compatLnSpc="1">
              <a:prstTxWarp prst="textNoShape">
                <a:avLst/>
              </a:prstTxWarp>
              <a:noAutofit/>
            </a:bodyPr>
            <a:lstStyle/>
            <a:p>
              <a:pPr marL="0" marR="0" lvl="0" indent="0" algn="ctr" defTabSz="932742" rtl="0" eaLnBrk="1" fontAlgn="base" latinLnBrk="0" hangingPunct="1">
                <a:lnSpc>
                  <a:spcPct val="100000"/>
                </a:lnSpc>
                <a:spcBef>
                  <a:spcPct val="0"/>
                </a:spcBef>
                <a:spcAft>
                  <a:spcPts val="800"/>
                </a:spcAft>
                <a:buClrTx/>
                <a:buSzTx/>
                <a:buFontTx/>
                <a:buNone/>
                <a:tabLst/>
                <a:defRPr/>
              </a:pPr>
              <a:r>
                <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endParaRPr kumimoji="0" lang="en-US" sz="1800" b="1" i="0" u="none" strike="noStrike" kern="1200" cap="none" spc="0"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endParaRPr>
            </a:p>
          </p:txBody>
        </p:sp>
        <p:sp>
          <p:nvSpPr>
            <p:cNvPr id="33" name="Text Placeholder 3">
              <a:extLst>
                <a:ext uri="{FF2B5EF4-FFF2-40B4-BE49-F238E27FC236}">
                  <a16:creationId xmlns:a16="http://schemas.microsoft.com/office/drawing/2014/main" id="{7066A211-F4E4-8609-893B-91D60714679E}"/>
                </a:ext>
              </a:extLst>
            </p:cNvPr>
            <p:cNvSpPr txBox="1">
              <a:spLocks/>
            </p:cNvSpPr>
            <p:nvPr/>
          </p:nvSpPr>
          <p:spPr>
            <a:xfrm>
              <a:off x="1828290" y="3399796"/>
              <a:ext cx="9118570" cy="218393"/>
            </a:xfrm>
            <a:prstGeom prst="rect">
              <a:avLst/>
            </a:prstGeom>
          </p:spPr>
          <p:txBody>
            <a:bodyPr vert="horz" wrap="square" lIns="0" tIns="0" rIns="0" bIns="0" rtlCol="0">
              <a:spAutoFit/>
            </a:bodyPr>
            <a:lstStyle>
              <a:lvl1pPr marL="228600" marR="0" indent="-228600" algn="l" defTabSz="932742" rtl="0" eaLnBrk="1" fontAlgn="auto" latinLnBrk="0" hangingPunct="1">
                <a:lnSpc>
                  <a:spcPct val="110000"/>
                </a:lnSpc>
                <a:spcBef>
                  <a:spcPts val="600"/>
                </a:spcBef>
                <a:spcAft>
                  <a:spcPts val="0"/>
                </a:spcAft>
                <a:buClrTx/>
                <a:buSzPct val="100000"/>
                <a:buFont typeface="Arial" panose="020B0604020202020204" pitchFamily="34" charset="0"/>
                <a:buChar char="•"/>
                <a:tabLst/>
                <a:defRPr sz="20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10000"/>
                </a:lnSpc>
                <a:spcBef>
                  <a:spcPts val="600"/>
                </a:spcBef>
                <a:spcAft>
                  <a:spcPts val="0"/>
                </a:spcAft>
                <a:buClrTx/>
                <a:buSzPct val="100000"/>
                <a:buFont typeface="Courier New" panose="02070309020205020404" pitchFamily="49" charset="0"/>
                <a:buChar char="o"/>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10000"/>
                </a:lnSpc>
                <a:spcBef>
                  <a:spcPts val="600"/>
                </a:spcBef>
                <a:spcAft>
                  <a:spcPts val="0"/>
                </a:spcAft>
                <a:buClrTx/>
                <a:buSzPct val="10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10000"/>
                </a:lnSpc>
                <a:spcBef>
                  <a:spcPts val="6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10000"/>
                </a:lnSpc>
                <a:spcBef>
                  <a:spcPts val="600"/>
                </a:spcBef>
                <a:spcAft>
                  <a:spcPts val="0"/>
                </a:spcAft>
                <a:buClrTx/>
                <a:buSzPct val="100000"/>
                <a:buFont typeface="Arial" panose="020B0604020202020204" pitchFamily="34" charset="0"/>
                <a:buNone/>
                <a:tabLst/>
                <a:defRPr/>
              </a:pPr>
              <a:r>
                <a:rPr kumimoji="0" lang="en-US" sz="1400" b="0" i="0" u="none" strike="noStrike" kern="1200" cap="none" spc="0" normalizeH="0" baseline="0" noProof="0" err="1">
                  <a:ln>
                    <a:noFill/>
                  </a:ln>
                  <a:solidFill>
                    <a:srgbClr val="333333"/>
                  </a:solidFill>
                  <a:effectLst/>
                  <a:uLnTx/>
                  <a:uFillTx/>
                  <a:latin typeface="Segoe UI" panose="020B0502040204020203" pitchFamily="34" charset="0"/>
                  <a:ea typeface="Aptos" panose="020B0004020202020204" pitchFamily="34" charset="0"/>
                  <a:cs typeface="Segoe UI" panose="020B0502040204020203" pitchFamily="34" charset="0"/>
                </a:rPr>
                <a:t>WebSockets</a:t>
              </a:r>
              <a:r>
                <a:rPr kumimoji="0" lang="en-US" sz="1400" b="0" i="0" u="none" strike="noStrike" kern="1200" cap="none" spc="0" normalizeH="0" baseline="0" noProof="0">
                  <a:ln>
                    <a:noFill/>
                  </a:ln>
                  <a:solidFill>
                    <a:srgbClr val="333333"/>
                  </a:solidFill>
                  <a:effectLst/>
                  <a:uLnTx/>
                  <a:uFillTx/>
                  <a:latin typeface="Segoe UI" panose="020B0502040204020203" pitchFamily="34" charset="0"/>
                  <a:ea typeface="Aptos" panose="020B0004020202020204" pitchFamily="34" charset="0"/>
                  <a:cs typeface="Segoe UI" panose="020B0502040204020203" pitchFamily="34" charset="0"/>
                </a:rPr>
                <a:t> (wss://) allowed to endpoints in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Aptos" panose="020B0004020202020204" pitchFamily="34" charset="0"/>
                  <a:cs typeface="Segoe UI" panose="020B0502040204020203" pitchFamily="34" charset="0"/>
                </a:rPr>
                <a:t>ID #46 in the section for </a:t>
              </a:r>
              <a:r>
                <a:rPr kumimoji="0" lang="en-US" sz="1400" b="0" i="0" u="sng" strike="noStrike" kern="1200" cap="none" spc="0" normalizeH="0" baseline="0" noProof="0">
                  <a:ln>
                    <a:noFill/>
                  </a:ln>
                  <a:solidFill>
                    <a:srgbClr val="0000FF"/>
                  </a:solidFill>
                  <a:effectLst/>
                  <a:uLnTx/>
                  <a:uFillTx/>
                  <a:latin typeface="Segoe UI" panose="020B0502040204020203" pitchFamily="34" charset="0"/>
                  <a:ea typeface="Aptos" panose="020B0004020202020204" pitchFamily="34" charset="0"/>
                  <a:cs typeface="Segoe UI" panose="020B0502040204020203" pitchFamily="34" charset="0"/>
                  <a:hlinkClick r:id="rId10"/>
                </a:rPr>
                <a:t>Microsoft 365 Common and Office Online</a:t>
              </a:r>
              <a:endParaRPr kumimoji="0" lang="en-US" sz="11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grpSp>
      <p:sp>
        <p:nvSpPr>
          <p:cNvPr id="44" name="TextBox 43">
            <a:extLst>
              <a:ext uri="{FF2B5EF4-FFF2-40B4-BE49-F238E27FC236}">
                <a16:creationId xmlns:a16="http://schemas.microsoft.com/office/drawing/2014/main" id="{839D3B9A-03AF-537A-95E8-A96C8EC7717D}"/>
              </a:ext>
            </a:extLst>
          </p:cNvPr>
          <p:cNvSpPr txBox="1"/>
          <p:nvPr/>
        </p:nvSpPr>
        <p:spPr>
          <a:xfrm>
            <a:off x="1392143" y="6318990"/>
            <a:ext cx="9895732" cy="4154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Please note this is an early version of the technical requirements for Microsoft 365 Copilot EAP and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000000"/>
                </a:solidFill>
                <a:effectLst/>
                <a:uLnTx/>
                <a:uFillTx/>
                <a:latin typeface="Segoe UI" panose="020B0502040204020203" pitchFamily="34" charset="0"/>
                <a:ea typeface="+mn-ea"/>
                <a:cs typeface="Segoe UI" panose="020B0502040204020203" pitchFamily="34" charset="0"/>
              </a:rPr>
              <a:t>1</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Currently there is no obstacle to a hybrid solution such as using AAD as well a third-party single sign-on solution (e.g., Okta)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prstClr val="black"/>
                </a:solidFill>
                <a:effectLst/>
                <a:uLnTx/>
                <a:uFillTx/>
                <a:latin typeface="Segoe UI" panose="020B0502040204020203" pitchFamily="34" charset="0"/>
                <a:ea typeface="+mn-ea"/>
                <a:cs typeface="Segoe UI" panose="020B0502040204020203" pitchFamily="34" charset="0"/>
              </a:rPr>
              <a:t>2</a:t>
            </a: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Once Business Chat is configured in the Teams desktop client, users can access it in the mobile client.</a:t>
            </a:r>
          </a:p>
        </p:txBody>
      </p:sp>
    </p:spTree>
    <p:extLst>
      <p:ext uri="{BB962C8B-B14F-4D97-AF65-F5344CB8AC3E}">
        <p14:creationId xmlns:p14="http://schemas.microsoft.com/office/powerpoint/2010/main" val="79673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2F854-B1E5-B951-81D5-C95254248C78}"/>
              </a:ext>
            </a:extLst>
          </p:cNvPr>
          <p:cNvPicPr>
            <a:picLocks noChangeAspect="1"/>
          </p:cNvPicPr>
          <p:nvPr/>
        </p:nvPicPr>
        <p:blipFill rotWithShape="1">
          <a:blip r:embed="rId2"/>
          <a:srcRect l="10595" t="987" r="10595"/>
          <a:stretch/>
        </p:blipFill>
        <p:spPr>
          <a:xfrm>
            <a:off x="0" y="0"/>
            <a:ext cx="12192000" cy="6858000"/>
          </a:xfrm>
          <a:prstGeom prst="rect">
            <a:avLst/>
          </a:prstGeom>
        </p:spPr>
      </p:pic>
      <p:sp>
        <p:nvSpPr>
          <p:cNvPr id="2" name="Title 2">
            <a:extLst>
              <a:ext uri="{FF2B5EF4-FFF2-40B4-BE49-F238E27FC236}">
                <a16:creationId xmlns:a16="http://schemas.microsoft.com/office/drawing/2014/main" id="{4BF66240-E5B1-2AB0-3161-BD7A0BB90E6A}"/>
              </a:ext>
            </a:extLst>
          </p:cNvPr>
          <p:cNvSpPr txBox="1">
            <a:spLocks noGrp="1"/>
          </p:cNvSpPr>
          <p:nvPr>
            <p:ph type="title" idx="4294967295"/>
          </p:nvPr>
        </p:nvSpPr>
        <p:spPr>
          <a:xfrm>
            <a:off x="465523" y="457200"/>
            <a:ext cx="11260954"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base" latinLnBrk="0" hangingPunct="1">
              <a:lnSpc>
                <a:spcPct val="100000"/>
              </a:lnSpc>
              <a:spcBef>
                <a:spcPts val="0"/>
              </a:spcBef>
              <a:spcAft>
                <a:spcPct val="0"/>
              </a:spcAft>
              <a:buClrTx/>
              <a:buSzTx/>
              <a:buFontTx/>
              <a:buNone/>
              <a:tabLst>
                <a:tab pos="920876" algn="l"/>
              </a:tabLst>
              <a:defRPr/>
            </a:pPr>
            <a:r>
              <a:rPr kumimoji="0" lang="en-US" sz="3600" b="0" i="0" u="none" strike="noStrike" kern="1200" cap="none" spc="-50" normalizeH="0" baseline="0" noProof="0">
                <a:ln w="3175">
                  <a:noFill/>
                </a:ln>
                <a:gradFill flip="none" rotWithShape="1">
                  <a:gsLst>
                    <a:gs pos="50000">
                      <a:srgbClr val="8661C5"/>
                    </a:gs>
                    <a:gs pos="0">
                      <a:srgbClr val="3E76D4"/>
                    </a:gs>
                    <a:gs pos="100000">
                      <a:srgbClr val="C73ECC"/>
                    </a:gs>
                  </a:gsLst>
                  <a:lin ang="2700000" scaled="1"/>
                  <a:tileRect/>
                </a:gradFill>
                <a:effectLst/>
                <a:uLnTx/>
                <a:uFillTx/>
                <a:latin typeface="Segoe UI Semibold"/>
                <a:ea typeface="+mn-ea"/>
                <a:cs typeface="Segoe UI" pitchFamily="34" charset="0"/>
              </a:rPr>
              <a:t>How to prepare for Microsoft 365 Copilot</a:t>
            </a:r>
          </a:p>
        </p:txBody>
      </p:sp>
      <p:sp>
        <p:nvSpPr>
          <p:cNvPr id="6" name="Freeform: Shape 5">
            <a:extLst>
              <a:ext uri="{FF2B5EF4-FFF2-40B4-BE49-F238E27FC236}">
                <a16:creationId xmlns:a16="http://schemas.microsoft.com/office/drawing/2014/main" id="{DCE7DE86-4D60-A30A-8D8E-CD0A3E36757A}"/>
              </a:ext>
              <a:ext uri="{C183D7F6-B498-43B3-948B-1728B52AA6E4}">
                <adec:decorative xmlns:adec="http://schemas.microsoft.com/office/drawing/2017/decorative" val="1"/>
              </a:ext>
            </a:extLst>
          </p:cNvPr>
          <p:cNvSpPr/>
          <p:nvPr/>
        </p:nvSpPr>
        <p:spPr bwMode="auto">
          <a:xfrm>
            <a:off x="583406" y="1703863"/>
            <a:ext cx="11025188" cy="4265112"/>
          </a:xfrm>
          <a:custGeom>
            <a:avLst/>
            <a:gdLst>
              <a:gd name="connsiteX0" fmla="*/ 180449 w 11025188"/>
              <a:gd name="connsiteY0" fmla="*/ 0 h 4062336"/>
              <a:gd name="connsiteX1" fmla="*/ 10844739 w 11025188"/>
              <a:gd name="connsiteY1" fmla="*/ 0 h 4062336"/>
              <a:gd name="connsiteX2" fmla="*/ 11025188 w 11025188"/>
              <a:gd name="connsiteY2" fmla="*/ 180449 h 4062336"/>
              <a:gd name="connsiteX3" fmla="*/ 11025188 w 11025188"/>
              <a:gd name="connsiteY3" fmla="*/ 3881887 h 4062336"/>
              <a:gd name="connsiteX4" fmla="*/ 10844739 w 11025188"/>
              <a:gd name="connsiteY4" fmla="*/ 4062336 h 4062336"/>
              <a:gd name="connsiteX5" fmla="*/ 180449 w 11025188"/>
              <a:gd name="connsiteY5" fmla="*/ 4062336 h 4062336"/>
              <a:gd name="connsiteX6" fmla="*/ 0 w 11025188"/>
              <a:gd name="connsiteY6" fmla="*/ 3881887 h 4062336"/>
              <a:gd name="connsiteX7" fmla="*/ 0 w 11025188"/>
              <a:gd name="connsiteY7" fmla="*/ 180449 h 4062336"/>
              <a:gd name="connsiteX8" fmla="*/ 180449 w 11025188"/>
              <a:gd name="connsiteY8" fmla="*/ 0 h 406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5188" h="4062336">
                <a:moveTo>
                  <a:pt x="180449" y="0"/>
                </a:moveTo>
                <a:lnTo>
                  <a:pt x="10844739" y="0"/>
                </a:lnTo>
                <a:cubicBezTo>
                  <a:pt x="10944398" y="0"/>
                  <a:pt x="11025188" y="80790"/>
                  <a:pt x="11025188" y="180449"/>
                </a:cubicBezTo>
                <a:lnTo>
                  <a:pt x="11025188" y="3881887"/>
                </a:lnTo>
                <a:cubicBezTo>
                  <a:pt x="11025188" y="3981546"/>
                  <a:pt x="10944398" y="4062336"/>
                  <a:pt x="10844739" y="4062336"/>
                </a:cubicBezTo>
                <a:lnTo>
                  <a:pt x="180449" y="4062336"/>
                </a:lnTo>
                <a:cubicBezTo>
                  <a:pt x="80790" y="4062336"/>
                  <a:pt x="0" y="3981546"/>
                  <a:pt x="0" y="3881887"/>
                </a:cubicBezTo>
                <a:lnTo>
                  <a:pt x="0" y="180449"/>
                </a:lnTo>
                <a:cubicBezTo>
                  <a:pt x="0" y="80790"/>
                  <a:pt x="80790" y="0"/>
                  <a:pt x="180449" y="0"/>
                </a:cubicBezTo>
                <a:close/>
              </a:path>
            </a:pathLst>
          </a:custGeom>
          <a:solidFill>
            <a:srgbClr val="FFFFFF"/>
          </a:solidFill>
          <a:ln>
            <a:noFill/>
          </a:ln>
          <a:effectLst>
            <a:outerShdw blurRad="342900" dist="292100" dir="2700000" algn="tl" rotWithShape="0">
              <a:prstClr val="black">
                <a:alpha val="16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err="1">
              <a:ln>
                <a:noFill/>
              </a:ln>
              <a:solidFill>
                <a:srgbClr val="FFFFFF"/>
              </a:solidFill>
              <a:effectLst/>
              <a:uLnTx/>
              <a:uFillTx/>
              <a:latin typeface="Segoe UI"/>
              <a:ea typeface="+mn-ea"/>
              <a:cs typeface="+mn-cs"/>
            </a:endParaRPr>
          </a:p>
        </p:txBody>
      </p:sp>
      <p:sp>
        <p:nvSpPr>
          <p:cNvPr id="4" name="TextBox 3">
            <a:extLst>
              <a:ext uri="{FF2B5EF4-FFF2-40B4-BE49-F238E27FC236}">
                <a16:creationId xmlns:a16="http://schemas.microsoft.com/office/drawing/2014/main" id="{8795973A-95D1-212F-B993-8FC6E02A7CCB}"/>
              </a:ext>
            </a:extLst>
          </p:cNvPr>
          <p:cNvSpPr txBox="1"/>
          <p:nvPr/>
        </p:nvSpPr>
        <p:spPr>
          <a:xfrm>
            <a:off x="3175979" y="2673565"/>
            <a:ext cx="5840042" cy="1200329"/>
          </a:xfrm>
          <a:prstGeom prst="rect">
            <a:avLst/>
          </a:prstGeom>
          <a:noFill/>
        </p:spPr>
        <p:txBody>
          <a:bodyPr wrap="square" lIns="0" tIns="0" rIns="0" bIns="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Segoe UI"/>
                <a:ea typeface="+mn-ea"/>
                <a:cs typeface="+mn-cs"/>
              </a:rPr>
              <a:t>To learn more about getting your tenant ready for Microsoft 365 Copilot, watch the Microsoft Mechanics video at</a:t>
            </a:r>
            <a:endParaRPr kumimoji="0" lang="en-US" sz="2600" b="0" i="0" u="none" strike="noStrike" kern="1200" cap="none" spc="0" normalizeH="0" baseline="0" noProof="0" dirty="0">
              <a:ln>
                <a:noFill/>
              </a:ln>
              <a:solidFill>
                <a:srgbClr val="000000"/>
              </a:solidFill>
              <a:effectLst/>
              <a:uLnTx/>
              <a:uFillTx/>
              <a:latin typeface="Segoe UI"/>
              <a:ea typeface="+mn-lt"/>
              <a:cs typeface="Segoe UI"/>
            </a:endParaRPr>
          </a:p>
        </p:txBody>
      </p:sp>
      <p:sp>
        <p:nvSpPr>
          <p:cNvPr id="8" name="TextBox 7">
            <a:extLst>
              <a:ext uri="{FF2B5EF4-FFF2-40B4-BE49-F238E27FC236}">
                <a16:creationId xmlns:a16="http://schemas.microsoft.com/office/drawing/2014/main" id="{9F728521-B3EB-29AB-FB88-AB0FA39A409A}"/>
              </a:ext>
            </a:extLst>
          </p:cNvPr>
          <p:cNvSpPr txBox="1"/>
          <p:nvPr/>
        </p:nvSpPr>
        <p:spPr>
          <a:xfrm>
            <a:off x="3041650" y="4086242"/>
            <a:ext cx="6108700" cy="646331"/>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hlinkClick r:id="rId3"/>
              </a:rPr>
              <a:t>aka.ms/M365CopilotAdmin</a:t>
            </a:r>
            <a:endParaRPr kumimoji="0" lang="en-US" sz="36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33848237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B7EBB6-4E89-C97A-65E2-CBBAF574A69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Lst>
          </a:blip>
          <a:srcRect l="3678" r="19088" b="1398"/>
          <a:stretch/>
        </p:blipFill>
        <p:spPr>
          <a:xfrm>
            <a:off x="0" y="0"/>
            <a:ext cx="12191999" cy="6858000"/>
          </a:xfrm>
          <a:prstGeom prst="rect">
            <a:avLst/>
          </a:prstGeom>
        </p:spPr>
      </p:pic>
      <p:sp>
        <p:nvSpPr>
          <p:cNvPr id="2" name="Rectangle 1">
            <a:extLst>
              <a:ext uri="{FF2B5EF4-FFF2-40B4-BE49-F238E27FC236}">
                <a16:creationId xmlns:a16="http://schemas.microsoft.com/office/drawing/2014/main" id="{C3752DF4-86B8-D159-9763-C1A9435EAB6E}"/>
              </a:ext>
            </a:extLst>
          </p:cNvPr>
          <p:cNvSpPr/>
          <p:nvPr/>
        </p:nvSpPr>
        <p:spPr bwMode="auto">
          <a:xfrm>
            <a:off x="-1" y="0"/>
            <a:ext cx="6505303" cy="6858000"/>
          </a:xfrm>
          <a:prstGeom prst="rect">
            <a:avLst/>
          </a:prstGeom>
          <a:gradFill flip="none" rotWithShape="1">
            <a:gsLst>
              <a:gs pos="19000">
                <a:schemeClr val="bg1"/>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3" name="Picture 2" descr="Microsoft 365 logo">
            <a:extLst>
              <a:ext uri="{FF2B5EF4-FFF2-40B4-BE49-F238E27FC236}">
                <a16:creationId xmlns:a16="http://schemas.microsoft.com/office/drawing/2014/main" id="{01F19240-C672-DF33-6901-96697DC71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49" y="2776969"/>
            <a:ext cx="3548088" cy="1304061"/>
          </a:xfrm>
          <a:prstGeom prst="rect">
            <a:avLst/>
          </a:prstGeom>
        </p:spPr>
      </p:pic>
      <p:sp>
        <p:nvSpPr>
          <p:cNvPr id="8" name="Title 32">
            <a:extLst>
              <a:ext uri="{FF2B5EF4-FFF2-40B4-BE49-F238E27FC236}">
                <a16:creationId xmlns:a16="http://schemas.microsoft.com/office/drawing/2014/main" id="{5A77323A-EBD7-C5F1-C05F-5B043B9423B2}"/>
              </a:ext>
            </a:extLst>
          </p:cNvPr>
          <p:cNvSpPr txBox="1">
            <a:spLocks noGrp="1"/>
          </p:cNvSpPr>
          <p:nvPr>
            <p:ph type="title" idx="4294967295"/>
          </p:nvPr>
        </p:nvSpPr>
        <p:spPr>
          <a:xfrm>
            <a:off x="4719629" y="2813446"/>
            <a:ext cx="5206536"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lgn="l" defTabSz="932742" rtl="0" eaLnBrk="1" latinLnBrk="0" hangingPunct="1">
              <a:lnSpc>
                <a:spcPct val="100000"/>
              </a:lnSpc>
              <a:spcBef>
                <a:spcPct val="0"/>
              </a:spcBef>
              <a:buNone/>
              <a:defRPr lang="en-US" sz="2400" b="0" kern="1200" cap="none" spc="-50" baseline="0">
                <a:ln w="3175">
                  <a:noFill/>
                </a:ln>
                <a:gradFill>
                  <a:gsLst>
                    <a:gs pos="0">
                      <a:srgbClr val="FFFFFF"/>
                    </a:gs>
                    <a:gs pos="100000">
                      <a:srgbClr val="FFFFFF"/>
                    </a:gs>
                  </a:gsLst>
                  <a:lin ang="5400000" scaled="1"/>
                </a:gradFill>
                <a:effectLst/>
                <a:latin typeface="+mj-lt"/>
                <a:ea typeface="+mj-lt"/>
                <a:cs typeface="Segoe UI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0" b="0" i="0" u="none" strike="noStrike" kern="1200" cap="none" spc="-50" normalizeH="0" baseline="0" noProof="0">
                <a:ln w="3175">
                  <a:noFill/>
                </a:ln>
                <a:gradFill flip="none" rotWithShape="1">
                  <a:gsLst>
                    <a:gs pos="50000">
                      <a:srgbClr val="8661C5"/>
                    </a:gs>
                    <a:gs pos="0">
                      <a:srgbClr val="3E76D4"/>
                    </a:gs>
                    <a:gs pos="100000">
                      <a:srgbClr val="C73ECC"/>
                    </a:gs>
                  </a:gsLst>
                  <a:lin ang="2700000" scaled="1"/>
                  <a:tileRect/>
                </a:gradFill>
                <a:effectLst/>
                <a:uLnTx/>
                <a:uFillTx/>
                <a:latin typeface="Segoe UI Semibold"/>
                <a:ea typeface="+mj-lt"/>
                <a:cs typeface="Segoe UI Semibold"/>
              </a:rPr>
              <a:t>Thank</a:t>
            </a:r>
            <a:r>
              <a:rPr kumimoji="0" lang="en-US" sz="8000" b="0" i="0" u="none" strike="noStrike" kern="1200" cap="none" spc="-50" normalizeH="0" baseline="0" noProof="0">
                <a:ln w="3175">
                  <a:noFill/>
                </a:ln>
                <a:gradFill flip="none" rotWithShape="1">
                  <a:gsLst>
                    <a:gs pos="50000">
                      <a:srgbClr val="8661C5"/>
                    </a:gs>
                    <a:gs pos="0">
                      <a:srgbClr val="3E76D4"/>
                    </a:gs>
                    <a:gs pos="100000">
                      <a:srgbClr val="C73ECC"/>
                    </a:gs>
                  </a:gsLst>
                  <a:lin ang="2700000" scaled="1"/>
                  <a:tileRect/>
                </a:gradFill>
                <a:effectLst/>
                <a:uLnTx/>
                <a:uFillTx/>
                <a:latin typeface="Segoe UI Semibold"/>
                <a:ea typeface="+mj-lt"/>
                <a:cs typeface="Segoe UI Semibold"/>
              </a:rPr>
              <a:t> You</a:t>
            </a:r>
          </a:p>
        </p:txBody>
      </p:sp>
      <p:cxnSp>
        <p:nvCxnSpPr>
          <p:cNvPr id="4" name="Straight Connector 3">
            <a:extLst>
              <a:ext uri="{FF2B5EF4-FFF2-40B4-BE49-F238E27FC236}">
                <a16:creationId xmlns:a16="http://schemas.microsoft.com/office/drawing/2014/main" id="{993BDB2E-AB50-D1AE-F198-A00ECBEA33AA}"/>
              </a:ext>
              <a:ext uri="{C183D7F6-B498-43B3-948B-1728B52AA6E4}">
                <adec:decorative xmlns:adec="http://schemas.microsoft.com/office/drawing/2017/decorative" val="1"/>
              </a:ext>
            </a:extLst>
          </p:cNvPr>
          <p:cNvCxnSpPr>
            <a:cxnSpLocks/>
          </p:cNvCxnSpPr>
          <p:nvPr/>
        </p:nvCxnSpPr>
        <p:spPr>
          <a:xfrm>
            <a:off x="4168827" y="2776969"/>
            <a:ext cx="0" cy="1304061"/>
          </a:xfrm>
          <a:prstGeom prst="lin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19710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3.33333E-6 -3.7037E-7 L 3.33333E-6 0.01968 " pathEditMode="relative" rAng="0" ptsTypes="AA">
                                      <p:cBhvr>
                                        <p:cTn id="9" dur="500" spd="-100000" fill="hold"/>
                                        <p:tgtEl>
                                          <p:spTgt spid="3"/>
                                        </p:tgtEl>
                                        <p:attrNameLst>
                                          <p:attrName>ppt_x</p:attrName>
                                          <p:attrName>ppt_y</p:attrName>
                                        </p:attrNameLst>
                                      </p:cBhvr>
                                      <p:rCtr x="0" y="972"/>
                                    </p:animMotion>
                                  </p:childTnLst>
                                </p:cTn>
                              </p:par>
                              <p:par>
                                <p:cTn id="10" presetID="16" presetClass="entr" presetSubtype="4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par>
                                <p:cTn id="13" presetID="10" presetClass="entr" presetSubtype="0"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path" presetSubtype="0" decel="100000" fill="hold" grpId="1" nodeType="withEffect">
                                  <p:stCondLst>
                                    <p:cond delay="100"/>
                                  </p:stCondLst>
                                  <p:childTnLst>
                                    <p:animMotion origin="layout" path="M 4.16667E-6 -3.7037E-7 L 4.16667E-6 0.01968 " pathEditMode="relative" rAng="0" ptsTypes="AA">
                                      <p:cBhvr>
                                        <p:cTn id="17" dur="500" spd="-100000" fill="hold"/>
                                        <p:tgtEl>
                                          <p:spTgt spid="8"/>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141F5D-43D0-CFA2-CFA5-661247442F5A}"/>
              </a:ext>
              <a:ext uri="{C183D7F6-B498-43B3-948B-1728B52AA6E4}">
                <adec:decorative xmlns:adec="http://schemas.microsoft.com/office/drawing/2017/decorative" val="1"/>
              </a:ext>
            </a:extLst>
          </p:cNvPr>
          <p:cNvGrpSpPr/>
          <p:nvPr/>
        </p:nvGrpSpPr>
        <p:grpSpPr>
          <a:xfrm>
            <a:off x="1103110" y="2301563"/>
            <a:ext cx="9985781" cy="3946264"/>
            <a:chOff x="1319805" y="3063348"/>
            <a:chExt cx="7957469" cy="2527619"/>
          </a:xfrm>
        </p:grpSpPr>
        <p:cxnSp>
          <p:nvCxnSpPr>
            <p:cNvPr id="12" name="Straight Connector 11">
              <a:extLst>
                <a:ext uri="{FF2B5EF4-FFF2-40B4-BE49-F238E27FC236}">
                  <a16:creationId xmlns:a16="http://schemas.microsoft.com/office/drawing/2014/main" id="{7482FDCE-D5B1-23B2-56A7-F0338F4DF310}"/>
                </a:ext>
              </a:extLst>
            </p:cNvPr>
            <p:cNvCxnSpPr>
              <a:cxnSpLocks/>
            </p:cNvCxnSpPr>
            <p:nvPr/>
          </p:nvCxnSpPr>
          <p:spPr>
            <a:xfrm>
              <a:off x="1319805" y="4181365"/>
              <a:ext cx="7921244" cy="0"/>
            </a:xfrm>
            <a:prstGeom prst="line">
              <a:avLst/>
            </a:prstGeom>
            <a:ln w="12700" cap="rnd">
              <a:solidFill>
                <a:schemeClr val="bg1">
                  <a:lumMod val="85000"/>
                </a:schemeClr>
              </a:solidFill>
              <a:headEnd type="none" w="lg" len="med"/>
              <a:tailEnd type="none" w="lg" len="me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B5820C-7A8F-C045-B1DF-D24D15036BC8}"/>
                </a:ext>
              </a:extLst>
            </p:cNvPr>
            <p:cNvCxnSpPr>
              <a:cxnSpLocks/>
            </p:cNvCxnSpPr>
            <p:nvPr/>
          </p:nvCxnSpPr>
          <p:spPr>
            <a:xfrm>
              <a:off x="1319805" y="3063348"/>
              <a:ext cx="7921244" cy="0"/>
            </a:xfrm>
            <a:prstGeom prst="line">
              <a:avLst/>
            </a:prstGeom>
            <a:ln w="12700" cap="rnd">
              <a:solidFill>
                <a:schemeClr val="bg1">
                  <a:lumMod val="85000"/>
                </a:schemeClr>
              </a:solidFill>
              <a:headEnd type="none" w="lg" len="med"/>
              <a:tailEnd type="none" w="lg" len="me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sp>
          <p:nvSpPr>
            <p:cNvPr id="3142" name="TextBox 3141">
              <a:extLst>
                <a:ext uri="{FF2B5EF4-FFF2-40B4-BE49-F238E27FC236}">
                  <a16:creationId xmlns:a16="http://schemas.microsoft.com/office/drawing/2014/main" id="{6A585936-5053-5954-2076-74AB52B9EFC3}"/>
                </a:ext>
              </a:extLst>
            </p:cNvPr>
            <p:cNvSpPr txBox="1"/>
            <p:nvPr/>
          </p:nvSpPr>
          <p:spPr>
            <a:xfrm>
              <a:off x="1503416" y="5292088"/>
              <a:ext cx="661541" cy="298879"/>
            </a:xfrm>
            <a:prstGeom prst="rect">
              <a:avLst/>
            </a:prstGeom>
            <a:noFill/>
          </p:spPr>
          <p:txBody>
            <a:bodyPr wrap="none" lIns="0" tIns="91440" rIns="0" bIns="0" rtlCol="0" anchor="t" anchorCtr="0">
              <a:spAutoFit/>
            </a:bodyPr>
            <a:lstStyle>
              <a:defPPr>
                <a:defRPr lang="en-US"/>
              </a:defPPr>
              <a:lvl1pPr>
                <a:defRPr sz="1200">
                  <a:latin typeface="+mj-lt"/>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16 years</a:t>
              </a:r>
            </a:p>
          </p:txBody>
        </p:sp>
        <p:sp>
          <p:nvSpPr>
            <p:cNvPr id="3143" name="TextBox 3142">
              <a:extLst>
                <a:ext uri="{FF2B5EF4-FFF2-40B4-BE49-F238E27FC236}">
                  <a16:creationId xmlns:a16="http://schemas.microsoft.com/office/drawing/2014/main" id="{F40784C3-67D3-04D9-734A-6AC63B104220}"/>
                </a:ext>
              </a:extLst>
            </p:cNvPr>
            <p:cNvSpPr txBox="1"/>
            <p:nvPr/>
          </p:nvSpPr>
          <p:spPr>
            <a:xfrm>
              <a:off x="7465612" y="5292092"/>
              <a:ext cx="1048747" cy="295701"/>
            </a:xfrm>
            <a:prstGeom prst="rect">
              <a:avLst/>
            </a:prstGeom>
            <a:noFill/>
          </p:spPr>
          <p:txBody>
            <a:bodyPr wrap="none" lIns="0" tIns="91440" rIns="0" bIns="0" rtlCol="0" anchor="t" anchorCtr="0">
              <a:spAutoFit/>
            </a:bodyPr>
            <a:lstStyle>
              <a:defPPr>
                <a:defRPr lang="en-US"/>
              </a:defPPr>
              <a:lvl1pPr>
                <a:defRPr sz="1200">
                  <a:latin typeface="+mj-lt"/>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ea"/>
                  <a:cs typeface="+mn-cs"/>
                </a:rPr>
                <a:t>3 months</a:t>
              </a:r>
            </a:p>
          </p:txBody>
        </p:sp>
        <p:cxnSp>
          <p:nvCxnSpPr>
            <p:cNvPr id="3" name="Straight Connector 2">
              <a:extLst>
                <a:ext uri="{FF2B5EF4-FFF2-40B4-BE49-F238E27FC236}">
                  <a16:creationId xmlns:a16="http://schemas.microsoft.com/office/drawing/2014/main" id="{AA54F649-A864-0D5F-C482-2C9A356E9F9F}"/>
                </a:ext>
              </a:extLst>
            </p:cNvPr>
            <p:cNvCxnSpPr>
              <a:cxnSpLocks/>
            </p:cNvCxnSpPr>
            <p:nvPr/>
          </p:nvCxnSpPr>
          <p:spPr>
            <a:xfrm>
              <a:off x="1319805" y="5303300"/>
              <a:ext cx="7921244" cy="0"/>
            </a:xfrm>
            <a:prstGeom prst="line">
              <a:avLst/>
            </a:prstGeom>
            <a:ln w="12700" cap="rnd">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685335B-0C36-AA66-764D-3F796CE4CA4C}"/>
                </a:ext>
              </a:extLst>
            </p:cNvPr>
            <p:cNvSpPr txBox="1"/>
            <p:nvPr/>
          </p:nvSpPr>
          <p:spPr>
            <a:xfrm>
              <a:off x="1319805" y="4181365"/>
              <a:ext cx="422593" cy="211706"/>
            </a:xfrm>
            <a:prstGeom prst="rect">
              <a:avLst/>
            </a:prstGeom>
            <a:noFill/>
          </p:spPr>
          <p:txBody>
            <a:bodyPr wrap="square" lIns="0" tIns="45720" rIns="0" bIns="0" anchor="t" anchorCtr="0">
              <a:spAutoFit/>
            </a:bodyPr>
            <a:lstStyle/>
            <a:p>
              <a:pPr marL="0" marR="0" lvl="0" indent="0" algn="l" defTabSz="914367"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50M</a:t>
              </a:r>
            </a:p>
          </p:txBody>
        </p:sp>
        <p:sp>
          <p:nvSpPr>
            <p:cNvPr id="34" name="TextBox 33">
              <a:extLst>
                <a:ext uri="{FF2B5EF4-FFF2-40B4-BE49-F238E27FC236}">
                  <a16:creationId xmlns:a16="http://schemas.microsoft.com/office/drawing/2014/main" id="{5C81D178-0D4E-5B43-7821-660E8CAB3C6D}"/>
                </a:ext>
              </a:extLst>
            </p:cNvPr>
            <p:cNvSpPr txBox="1"/>
            <p:nvPr/>
          </p:nvSpPr>
          <p:spPr>
            <a:xfrm>
              <a:off x="1319805" y="3063348"/>
              <a:ext cx="422593" cy="211706"/>
            </a:xfrm>
            <a:prstGeom prst="rect">
              <a:avLst/>
            </a:prstGeom>
            <a:noFill/>
          </p:spPr>
          <p:txBody>
            <a:bodyPr wrap="square" lIns="0" tIns="45720" rIns="0" bIns="0" anchor="t" anchorCtr="0">
              <a:spAutoFit/>
            </a:bodyPr>
            <a:lstStyle/>
            <a:p>
              <a:pPr marL="0" marR="0" lvl="0" indent="0" algn="l" defTabSz="914367"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100M</a:t>
              </a:r>
            </a:p>
          </p:txBody>
        </p:sp>
        <p:sp>
          <p:nvSpPr>
            <p:cNvPr id="35" name="!!Freeform: Shape 3082">
              <a:extLst>
                <a:ext uri="{FF2B5EF4-FFF2-40B4-BE49-F238E27FC236}">
                  <a16:creationId xmlns:a16="http://schemas.microsoft.com/office/drawing/2014/main" id="{FD9F3CDA-8636-8CE6-0F58-47376AACFB21}"/>
                </a:ext>
              </a:extLst>
            </p:cNvPr>
            <p:cNvSpPr/>
            <p:nvPr/>
          </p:nvSpPr>
          <p:spPr bwMode="auto">
            <a:xfrm>
              <a:off x="1782553" y="3073081"/>
              <a:ext cx="6315076" cy="2230938"/>
            </a:xfrm>
            <a:custGeom>
              <a:avLst/>
              <a:gdLst>
                <a:gd name="connsiteX0" fmla="*/ 0 w 1806451"/>
                <a:gd name="connsiteY0" fmla="*/ 416983 h 416983"/>
                <a:gd name="connsiteX1" fmla="*/ 1651000 w 1806451"/>
                <a:gd name="connsiteY1" fmla="*/ 192617 h 416983"/>
                <a:gd name="connsiteX2" fmla="*/ 1640417 w 1806451"/>
                <a:gd name="connsiteY2" fmla="*/ 0 h 416983"/>
                <a:gd name="connsiteX0" fmla="*/ 0 w 1735324"/>
                <a:gd name="connsiteY0" fmla="*/ 416983 h 416983"/>
                <a:gd name="connsiteX1" fmla="*/ 1511300 w 1735324"/>
                <a:gd name="connsiteY1" fmla="*/ 241300 h 416983"/>
                <a:gd name="connsiteX2" fmla="*/ 1640417 w 1735324"/>
                <a:gd name="connsiteY2" fmla="*/ 0 h 416983"/>
                <a:gd name="connsiteX0" fmla="*/ 0 w 2908875"/>
                <a:gd name="connsiteY0" fmla="*/ 1445683 h 1445683"/>
                <a:gd name="connsiteX1" fmla="*/ 1511300 w 2908875"/>
                <a:gd name="connsiteY1" fmla="*/ 1270000 h 1445683"/>
                <a:gd name="connsiteX2" fmla="*/ 2897717 w 2908875"/>
                <a:gd name="connsiteY2" fmla="*/ 0 h 1445683"/>
                <a:gd name="connsiteX0" fmla="*/ 0 w 3184269"/>
                <a:gd name="connsiteY0" fmla="*/ 1909233 h 1909233"/>
                <a:gd name="connsiteX1" fmla="*/ 1511300 w 3184269"/>
                <a:gd name="connsiteY1" fmla="*/ 1733550 h 1909233"/>
                <a:gd name="connsiteX2" fmla="*/ 3175001 w 3184269"/>
                <a:gd name="connsiteY2" fmla="*/ 0 h 1909233"/>
                <a:gd name="connsiteX0" fmla="*/ 0 w 3175001"/>
                <a:gd name="connsiteY0" fmla="*/ 1909233 h 1909233"/>
                <a:gd name="connsiteX1" fmla="*/ 1511300 w 3175001"/>
                <a:gd name="connsiteY1" fmla="*/ 1733550 h 1909233"/>
                <a:gd name="connsiteX2" fmla="*/ 3175001 w 3175001"/>
                <a:gd name="connsiteY2" fmla="*/ 0 h 1909233"/>
                <a:gd name="connsiteX0" fmla="*/ 0 w 3196168"/>
                <a:gd name="connsiteY0" fmla="*/ 1898650 h 1898650"/>
                <a:gd name="connsiteX1" fmla="*/ 1511300 w 3196168"/>
                <a:gd name="connsiteY1" fmla="*/ 1722967 h 1898650"/>
                <a:gd name="connsiteX2" fmla="*/ 3196168 w 3196168"/>
                <a:gd name="connsiteY2" fmla="*/ 0 h 1898650"/>
                <a:gd name="connsiteX0" fmla="*/ 0 w 3196168"/>
                <a:gd name="connsiteY0" fmla="*/ 1898650 h 1898650"/>
                <a:gd name="connsiteX1" fmla="*/ 1511300 w 3196168"/>
                <a:gd name="connsiteY1" fmla="*/ 1722967 h 1898650"/>
                <a:gd name="connsiteX2" fmla="*/ 1830916 w 3196168"/>
                <a:gd name="connsiteY2" fmla="*/ 1479549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425699 w 3196168"/>
                <a:gd name="connsiteY3" fmla="*/ 814916 h 1898650"/>
                <a:gd name="connsiteX4" fmla="*/ 3196168 w 3196168"/>
                <a:gd name="connsiteY4"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2592915 w 3183468"/>
                <a:gd name="connsiteY2" fmla="*/ 969432 h 1898650"/>
                <a:gd name="connsiteX3" fmla="*/ 3183468 w 3183468"/>
                <a:gd name="connsiteY3" fmla="*/ 0 h 1898650"/>
                <a:gd name="connsiteX0" fmla="*/ 0 w 3183468"/>
                <a:gd name="connsiteY0" fmla="*/ 1898650 h 1909734"/>
                <a:gd name="connsiteX1" fmla="*/ 1504950 w 3183468"/>
                <a:gd name="connsiteY1" fmla="*/ 1714501 h 1909734"/>
                <a:gd name="connsiteX2" fmla="*/ 3183468 w 3183468"/>
                <a:gd name="connsiteY2" fmla="*/ 0 h 1909734"/>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892141 w 3183468"/>
                <a:gd name="connsiteY1" fmla="*/ 1130144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802416 w 3183468"/>
                <a:gd name="connsiteY1" fmla="*/ 1098289 h 1898650"/>
                <a:gd name="connsiteX2" fmla="*/ 3183468 w 3183468"/>
                <a:gd name="connsiteY2" fmla="*/ 0 h 1898650"/>
                <a:gd name="connsiteX0" fmla="*/ 0 w 3183468"/>
                <a:gd name="connsiteY0" fmla="*/ 1898650 h 1898650"/>
                <a:gd name="connsiteX1" fmla="*/ 1802416 w 3183468"/>
                <a:gd name="connsiteY1" fmla="*/ 1098289 h 1898650"/>
                <a:gd name="connsiteX2" fmla="*/ 3183468 w 3183468"/>
                <a:gd name="connsiteY2" fmla="*/ 0 h 1898650"/>
                <a:gd name="connsiteX0" fmla="*/ 0 w 3183468"/>
                <a:gd name="connsiteY0" fmla="*/ 1898650 h 1898650"/>
                <a:gd name="connsiteX1" fmla="*/ 1802416 w 3183468"/>
                <a:gd name="connsiteY1" fmla="*/ 1098289 h 1898650"/>
                <a:gd name="connsiteX2" fmla="*/ 3183468 w 3183468"/>
                <a:gd name="connsiteY2" fmla="*/ 0 h 1898650"/>
              </a:gdLst>
              <a:ahLst/>
              <a:cxnLst>
                <a:cxn ang="0">
                  <a:pos x="connsiteX0" y="connsiteY0"/>
                </a:cxn>
                <a:cxn ang="0">
                  <a:pos x="connsiteX1" y="connsiteY1"/>
                </a:cxn>
                <a:cxn ang="0">
                  <a:pos x="connsiteX2" y="connsiteY2"/>
                </a:cxn>
              </a:cxnLst>
              <a:rect l="l" t="t" r="r" b="b"/>
              <a:pathLst>
                <a:path w="3183468" h="1898650">
                  <a:moveTo>
                    <a:pt x="0" y="1898650"/>
                  </a:moveTo>
                  <a:cubicBezTo>
                    <a:pt x="474523" y="1739669"/>
                    <a:pt x="1271838" y="1414731"/>
                    <a:pt x="1802416" y="1098289"/>
                  </a:cubicBezTo>
                  <a:cubicBezTo>
                    <a:pt x="2332994" y="781847"/>
                    <a:pt x="3025089" y="243921"/>
                    <a:pt x="3183468" y="0"/>
                  </a:cubicBezTo>
                </a:path>
              </a:pathLst>
            </a:custGeom>
            <a:noFill/>
            <a:ln w="19050" cap="rnd">
              <a:solidFill>
                <a:srgbClr val="B1B3B3"/>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Freeform: Shape 3090">
              <a:extLst>
                <a:ext uri="{FF2B5EF4-FFF2-40B4-BE49-F238E27FC236}">
                  <a16:creationId xmlns:a16="http://schemas.microsoft.com/office/drawing/2014/main" id="{0FD9CCFF-6422-C819-14EA-8BE1B6569AAB}"/>
                </a:ext>
              </a:extLst>
            </p:cNvPr>
            <p:cNvSpPr/>
            <p:nvPr/>
          </p:nvSpPr>
          <p:spPr bwMode="auto">
            <a:xfrm>
              <a:off x="5329806" y="3073081"/>
              <a:ext cx="2762493" cy="2230938"/>
            </a:xfrm>
            <a:custGeom>
              <a:avLst/>
              <a:gdLst>
                <a:gd name="connsiteX0" fmla="*/ 0 w 1806451"/>
                <a:gd name="connsiteY0" fmla="*/ 416983 h 416983"/>
                <a:gd name="connsiteX1" fmla="*/ 1651000 w 1806451"/>
                <a:gd name="connsiteY1" fmla="*/ 192617 h 416983"/>
                <a:gd name="connsiteX2" fmla="*/ 1640417 w 1806451"/>
                <a:gd name="connsiteY2" fmla="*/ 0 h 416983"/>
                <a:gd name="connsiteX0" fmla="*/ 0 w 1735324"/>
                <a:gd name="connsiteY0" fmla="*/ 416983 h 416983"/>
                <a:gd name="connsiteX1" fmla="*/ 1511300 w 1735324"/>
                <a:gd name="connsiteY1" fmla="*/ 241300 h 416983"/>
                <a:gd name="connsiteX2" fmla="*/ 1640417 w 1735324"/>
                <a:gd name="connsiteY2" fmla="*/ 0 h 416983"/>
                <a:gd name="connsiteX0" fmla="*/ 0 w 2908875"/>
                <a:gd name="connsiteY0" fmla="*/ 1445683 h 1445683"/>
                <a:gd name="connsiteX1" fmla="*/ 1511300 w 2908875"/>
                <a:gd name="connsiteY1" fmla="*/ 1270000 h 1445683"/>
                <a:gd name="connsiteX2" fmla="*/ 2897717 w 2908875"/>
                <a:gd name="connsiteY2" fmla="*/ 0 h 1445683"/>
                <a:gd name="connsiteX0" fmla="*/ 0 w 3184269"/>
                <a:gd name="connsiteY0" fmla="*/ 1909233 h 1909233"/>
                <a:gd name="connsiteX1" fmla="*/ 1511300 w 3184269"/>
                <a:gd name="connsiteY1" fmla="*/ 1733550 h 1909233"/>
                <a:gd name="connsiteX2" fmla="*/ 3175001 w 3184269"/>
                <a:gd name="connsiteY2" fmla="*/ 0 h 1909233"/>
                <a:gd name="connsiteX0" fmla="*/ 0 w 3175001"/>
                <a:gd name="connsiteY0" fmla="*/ 1909233 h 1909233"/>
                <a:gd name="connsiteX1" fmla="*/ 1511300 w 3175001"/>
                <a:gd name="connsiteY1" fmla="*/ 1733550 h 1909233"/>
                <a:gd name="connsiteX2" fmla="*/ 3175001 w 3175001"/>
                <a:gd name="connsiteY2" fmla="*/ 0 h 1909233"/>
                <a:gd name="connsiteX0" fmla="*/ 0 w 3196168"/>
                <a:gd name="connsiteY0" fmla="*/ 1898650 h 1898650"/>
                <a:gd name="connsiteX1" fmla="*/ 1511300 w 3196168"/>
                <a:gd name="connsiteY1" fmla="*/ 1722967 h 1898650"/>
                <a:gd name="connsiteX2" fmla="*/ 3196168 w 3196168"/>
                <a:gd name="connsiteY2" fmla="*/ 0 h 1898650"/>
                <a:gd name="connsiteX0" fmla="*/ 0 w 3196168"/>
                <a:gd name="connsiteY0" fmla="*/ 1898650 h 1898650"/>
                <a:gd name="connsiteX1" fmla="*/ 1511300 w 3196168"/>
                <a:gd name="connsiteY1" fmla="*/ 1722967 h 1898650"/>
                <a:gd name="connsiteX2" fmla="*/ 1830916 w 3196168"/>
                <a:gd name="connsiteY2" fmla="*/ 1479549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425699 w 3196168"/>
                <a:gd name="connsiteY3" fmla="*/ 814916 h 1898650"/>
                <a:gd name="connsiteX4" fmla="*/ 3196168 w 3196168"/>
                <a:gd name="connsiteY4"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2592915 w 3183468"/>
                <a:gd name="connsiteY2" fmla="*/ 969432 h 1898650"/>
                <a:gd name="connsiteX3" fmla="*/ 3183468 w 3183468"/>
                <a:gd name="connsiteY3" fmla="*/ 0 h 1898650"/>
                <a:gd name="connsiteX0" fmla="*/ 0 w 3183468"/>
                <a:gd name="connsiteY0" fmla="*/ 1898650 h 1909734"/>
                <a:gd name="connsiteX1" fmla="*/ 1504950 w 3183468"/>
                <a:gd name="connsiteY1" fmla="*/ 1714501 h 1909734"/>
                <a:gd name="connsiteX2" fmla="*/ 3183468 w 3183468"/>
                <a:gd name="connsiteY2" fmla="*/ 0 h 1909734"/>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892141 w 3183468"/>
                <a:gd name="connsiteY1" fmla="*/ 1130144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Lst>
              <a:ahLst/>
              <a:cxnLst>
                <a:cxn ang="0">
                  <a:pos x="connsiteX0" y="connsiteY0"/>
                </a:cxn>
                <a:cxn ang="0">
                  <a:pos x="connsiteX1" y="connsiteY1"/>
                </a:cxn>
                <a:cxn ang="0">
                  <a:pos x="connsiteX2" y="connsiteY2"/>
                </a:cxn>
              </a:cxnLst>
              <a:rect l="l" t="t" r="r" b="b"/>
              <a:pathLst>
                <a:path w="3183468" h="1898650">
                  <a:moveTo>
                    <a:pt x="0" y="1898650"/>
                  </a:moveTo>
                  <a:cubicBezTo>
                    <a:pt x="375887" y="1714405"/>
                    <a:pt x="1165430" y="1305988"/>
                    <a:pt x="1696008" y="989546"/>
                  </a:cubicBezTo>
                  <a:cubicBezTo>
                    <a:pt x="2226586" y="673104"/>
                    <a:pt x="2865196" y="258330"/>
                    <a:pt x="3183468" y="0"/>
                  </a:cubicBezTo>
                </a:path>
              </a:pathLst>
            </a:custGeom>
            <a:noFill/>
            <a:ln w="19050" cap="rnd">
              <a:solidFill>
                <a:srgbClr val="B1B3B3"/>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8DE2D854-F4DD-4451-2850-DED2F0C8CEA8}"/>
                </a:ext>
              </a:extLst>
            </p:cNvPr>
            <p:cNvSpPr/>
            <p:nvPr/>
          </p:nvSpPr>
          <p:spPr bwMode="auto">
            <a:xfrm>
              <a:off x="6318847" y="3073081"/>
              <a:ext cx="1773453" cy="2230938"/>
            </a:xfrm>
            <a:custGeom>
              <a:avLst/>
              <a:gdLst>
                <a:gd name="connsiteX0" fmla="*/ 0 w 1806451"/>
                <a:gd name="connsiteY0" fmla="*/ 416983 h 416983"/>
                <a:gd name="connsiteX1" fmla="*/ 1651000 w 1806451"/>
                <a:gd name="connsiteY1" fmla="*/ 192617 h 416983"/>
                <a:gd name="connsiteX2" fmla="*/ 1640417 w 1806451"/>
                <a:gd name="connsiteY2" fmla="*/ 0 h 416983"/>
                <a:gd name="connsiteX0" fmla="*/ 0 w 1735324"/>
                <a:gd name="connsiteY0" fmla="*/ 416983 h 416983"/>
                <a:gd name="connsiteX1" fmla="*/ 1511300 w 1735324"/>
                <a:gd name="connsiteY1" fmla="*/ 241300 h 416983"/>
                <a:gd name="connsiteX2" fmla="*/ 1640417 w 1735324"/>
                <a:gd name="connsiteY2" fmla="*/ 0 h 416983"/>
                <a:gd name="connsiteX0" fmla="*/ 0 w 2908875"/>
                <a:gd name="connsiteY0" fmla="*/ 1445683 h 1445683"/>
                <a:gd name="connsiteX1" fmla="*/ 1511300 w 2908875"/>
                <a:gd name="connsiteY1" fmla="*/ 1270000 h 1445683"/>
                <a:gd name="connsiteX2" fmla="*/ 2897717 w 2908875"/>
                <a:gd name="connsiteY2" fmla="*/ 0 h 1445683"/>
                <a:gd name="connsiteX0" fmla="*/ 0 w 3184269"/>
                <a:gd name="connsiteY0" fmla="*/ 1909233 h 1909233"/>
                <a:gd name="connsiteX1" fmla="*/ 1511300 w 3184269"/>
                <a:gd name="connsiteY1" fmla="*/ 1733550 h 1909233"/>
                <a:gd name="connsiteX2" fmla="*/ 3175001 w 3184269"/>
                <a:gd name="connsiteY2" fmla="*/ 0 h 1909233"/>
                <a:gd name="connsiteX0" fmla="*/ 0 w 3175001"/>
                <a:gd name="connsiteY0" fmla="*/ 1909233 h 1909233"/>
                <a:gd name="connsiteX1" fmla="*/ 1511300 w 3175001"/>
                <a:gd name="connsiteY1" fmla="*/ 1733550 h 1909233"/>
                <a:gd name="connsiteX2" fmla="*/ 3175001 w 3175001"/>
                <a:gd name="connsiteY2" fmla="*/ 0 h 1909233"/>
                <a:gd name="connsiteX0" fmla="*/ 0 w 3196168"/>
                <a:gd name="connsiteY0" fmla="*/ 1898650 h 1898650"/>
                <a:gd name="connsiteX1" fmla="*/ 1511300 w 3196168"/>
                <a:gd name="connsiteY1" fmla="*/ 1722967 h 1898650"/>
                <a:gd name="connsiteX2" fmla="*/ 3196168 w 3196168"/>
                <a:gd name="connsiteY2" fmla="*/ 0 h 1898650"/>
                <a:gd name="connsiteX0" fmla="*/ 0 w 3196168"/>
                <a:gd name="connsiteY0" fmla="*/ 1898650 h 1898650"/>
                <a:gd name="connsiteX1" fmla="*/ 1511300 w 3196168"/>
                <a:gd name="connsiteY1" fmla="*/ 1722967 h 1898650"/>
                <a:gd name="connsiteX2" fmla="*/ 1830916 w 3196168"/>
                <a:gd name="connsiteY2" fmla="*/ 1479549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425699 w 3196168"/>
                <a:gd name="connsiteY3" fmla="*/ 814916 h 1898650"/>
                <a:gd name="connsiteX4" fmla="*/ 3196168 w 3196168"/>
                <a:gd name="connsiteY4"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2592915 w 3183468"/>
                <a:gd name="connsiteY2" fmla="*/ 969432 h 1898650"/>
                <a:gd name="connsiteX3" fmla="*/ 3183468 w 3183468"/>
                <a:gd name="connsiteY3" fmla="*/ 0 h 1898650"/>
                <a:gd name="connsiteX0" fmla="*/ 0 w 3183468"/>
                <a:gd name="connsiteY0" fmla="*/ 1898650 h 1909734"/>
                <a:gd name="connsiteX1" fmla="*/ 1504950 w 3183468"/>
                <a:gd name="connsiteY1" fmla="*/ 1714501 h 1909734"/>
                <a:gd name="connsiteX2" fmla="*/ 3183468 w 3183468"/>
                <a:gd name="connsiteY2" fmla="*/ 0 h 1909734"/>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892141 w 3183468"/>
                <a:gd name="connsiteY1" fmla="*/ 1130144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 name="connsiteX0" fmla="*/ 0 w 3183468"/>
                <a:gd name="connsiteY0" fmla="*/ 1898650 h 1898650"/>
                <a:gd name="connsiteX1" fmla="*/ 1696008 w 3183468"/>
                <a:gd name="connsiteY1" fmla="*/ 989546 h 1898650"/>
                <a:gd name="connsiteX2" fmla="*/ 3183468 w 3183468"/>
                <a:gd name="connsiteY2" fmla="*/ 0 h 1898650"/>
              </a:gdLst>
              <a:ahLst/>
              <a:cxnLst>
                <a:cxn ang="0">
                  <a:pos x="connsiteX0" y="connsiteY0"/>
                </a:cxn>
                <a:cxn ang="0">
                  <a:pos x="connsiteX1" y="connsiteY1"/>
                </a:cxn>
                <a:cxn ang="0">
                  <a:pos x="connsiteX2" y="connsiteY2"/>
                </a:cxn>
              </a:cxnLst>
              <a:rect l="l" t="t" r="r" b="b"/>
              <a:pathLst>
                <a:path w="3183468" h="1898650">
                  <a:moveTo>
                    <a:pt x="0" y="1898650"/>
                  </a:moveTo>
                  <a:cubicBezTo>
                    <a:pt x="375887" y="1714405"/>
                    <a:pt x="1165430" y="1305988"/>
                    <a:pt x="1696008" y="989546"/>
                  </a:cubicBezTo>
                  <a:cubicBezTo>
                    <a:pt x="2226586" y="673104"/>
                    <a:pt x="2865196" y="258330"/>
                    <a:pt x="3183468" y="0"/>
                  </a:cubicBezTo>
                </a:path>
              </a:pathLst>
            </a:custGeom>
            <a:noFill/>
            <a:ln w="19050" cap="rnd">
              <a:solidFill>
                <a:srgbClr val="B1B3B3"/>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2BE33541-E1C8-15C7-7F45-E95780C92C27}"/>
                </a:ext>
              </a:extLst>
            </p:cNvPr>
            <p:cNvSpPr/>
            <p:nvPr/>
          </p:nvSpPr>
          <p:spPr bwMode="auto">
            <a:xfrm>
              <a:off x="7989985" y="3073081"/>
              <a:ext cx="102314" cy="2210095"/>
            </a:xfrm>
            <a:custGeom>
              <a:avLst/>
              <a:gdLst>
                <a:gd name="connsiteX0" fmla="*/ 0 w 1806451"/>
                <a:gd name="connsiteY0" fmla="*/ 416983 h 416983"/>
                <a:gd name="connsiteX1" fmla="*/ 1651000 w 1806451"/>
                <a:gd name="connsiteY1" fmla="*/ 192617 h 416983"/>
                <a:gd name="connsiteX2" fmla="*/ 1640417 w 1806451"/>
                <a:gd name="connsiteY2" fmla="*/ 0 h 416983"/>
                <a:gd name="connsiteX0" fmla="*/ 0 w 1735324"/>
                <a:gd name="connsiteY0" fmla="*/ 416983 h 416983"/>
                <a:gd name="connsiteX1" fmla="*/ 1511300 w 1735324"/>
                <a:gd name="connsiteY1" fmla="*/ 241300 h 416983"/>
                <a:gd name="connsiteX2" fmla="*/ 1640417 w 1735324"/>
                <a:gd name="connsiteY2" fmla="*/ 0 h 416983"/>
                <a:gd name="connsiteX0" fmla="*/ 0 w 2908875"/>
                <a:gd name="connsiteY0" fmla="*/ 1445683 h 1445683"/>
                <a:gd name="connsiteX1" fmla="*/ 1511300 w 2908875"/>
                <a:gd name="connsiteY1" fmla="*/ 1270000 h 1445683"/>
                <a:gd name="connsiteX2" fmla="*/ 2897717 w 2908875"/>
                <a:gd name="connsiteY2" fmla="*/ 0 h 1445683"/>
                <a:gd name="connsiteX0" fmla="*/ 0 w 3184269"/>
                <a:gd name="connsiteY0" fmla="*/ 1909233 h 1909233"/>
                <a:gd name="connsiteX1" fmla="*/ 1511300 w 3184269"/>
                <a:gd name="connsiteY1" fmla="*/ 1733550 h 1909233"/>
                <a:gd name="connsiteX2" fmla="*/ 3175001 w 3184269"/>
                <a:gd name="connsiteY2" fmla="*/ 0 h 1909233"/>
                <a:gd name="connsiteX0" fmla="*/ 0 w 3175001"/>
                <a:gd name="connsiteY0" fmla="*/ 1909233 h 1909233"/>
                <a:gd name="connsiteX1" fmla="*/ 1511300 w 3175001"/>
                <a:gd name="connsiteY1" fmla="*/ 1733550 h 1909233"/>
                <a:gd name="connsiteX2" fmla="*/ 3175001 w 3175001"/>
                <a:gd name="connsiteY2" fmla="*/ 0 h 1909233"/>
                <a:gd name="connsiteX0" fmla="*/ 0 w 3196168"/>
                <a:gd name="connsiteY0" fmla="*/ 1898650 h 1898650"/>
                <a:gd name="connsiteX1" fmla="*/ 1511300 w 3196168"/>
                <a:gd name="connsiteY1" fmla="*/ 1722967 h 1898650"/>
                <a:gd name="connsiteX2" fmla="*/ 3196168 w 3196168"/>
                <a:gd name="connsiteY2" fmla="*/ 0 h 1898650"/>
                <a:gd name="connsiteX0" fmla="*/ 0 w 3196168"/>
                <a:gd name="connsiteY0" fmla="*/ 1898650 h 1898650"/>
                <a:gd name="connsiteX1" fmla="*/ 1511300 w 3196168"/>
                <a:gd name="connsiteY1" fmla="*/ 1722967 h 1898650"/>
                <a:gd name="connsiteX2" fmla="*/ 1830916 w 3196168"/>
                <a:gd name="connsiteY2" fmla="*/ 1479549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921932 w 3196168"/>
                <a:gd name="connsiteY2" fmla="*/ 1363132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2816 w 3196168"/>
                <a:gd name="connsiteY2" fmla="*/ 1473198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3196168 w 3196168"/>
                <a:gd name="connsiteY3"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425699 w 3196168"/>
                <a:gd name="connsiteY3" fmla="*/ 814916 h 1898650"/>
                <a:gd name="connsiteX4" fmla="*/ 3196168 w 3196168"/>
                <a:gd name="connsiteY4" fmla="*/ 0 h 1898650"/>
                <a:gd name="connsiteX0" fmla="*/ 0 w 3196168"/>
                <a:gd name="connsiteY0" fmla="*/ 1898650 h 1898650"/>
                <a:gd name="connsiteX1" fmla="*/ 1511300 w 3196168"/>
                <a:gd name="connsiteY1" fmla="*/ 1722967 h 1898650"/>
                <a:gd name="connsiteX2" fmla="*/ 1797049 w 3196168"/>
                <a:gd name="connsiteY2" fmla="*/ 1483782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96168"/>
                <a:gd name="connsiteY0" fmla="*/ 1898650 h 1898650"/>
                <a:gd name="connsiteX1" fmla="*/ 1511300 w 3196168"/>
                <a:gd name="connsiteY1" fmla="*/ 1722967 h 1898650"/>
                <a:gd name="connsiteX2" fmla="*/ 1835149 w 3196168"/>
                <a:gd name="connsiteY2" fmla="*/ 1437216 h 1898650"/>
                <a:gd name="connsiteX3" fmla="*/ 2614082 w 3196168"/>
                <a:gd name="connsiteY3" fmla="*/ 958849 h 1898650"/>
                <a:gd name="connsiteX4" fmla="*/ 3196168 w 31961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614082 w 3183468"/>
                <a:gd name="connsiteY3" fmla="*/ 958849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35149 w 3183468"/>
                <a:gd name="connsiteY2" fmla="*/ 14372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9265 w 3183468"/>
                <a:gd name="connsiteY3" fmla="*/ 9567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11300 w 3183468"/>
                <a:gd name="connsiteY1" fmla="*/ 1722967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1864782 w 3183468"/>
                <a:gd name="connsiteY2" fmla="*/ 1424516 h 1898650"/>
                <a:gd name="connsiteX3" fmla="*/ 2592915 w 3183468"/>
                <a:gd name="connsiteY3" fmla="*/ 969432 h 1898650"/>
                <a:gd name="connsiteX4" fmla="*/ 3183468 w 3183468"/>
                <a:gd name="connsiteY4" fmla="*/ 0 h 1898650"/>
                <a:gd name="connsiteX0" fmla="*/ 0 w 3183468"/>
                <a:gd name="connsiteY0" fmla="*/ 1898650 h 1898650"/>
                <a:gd name="connsiteX1" fmla="*/ 1504950 w 3183468"/>
                <a:gd name="connsiteY1" fmla="*/ 1714501 h 1898650"/>
                <a:gd name="connsiteX2" fmla="*/ 2592915 w 3183468"/>
                <a:gd name="connsiteY2" fmla="*/ 969432 h 1898650"/>
                <a:gd name="connsiteX3" fmla="*/ 3183468 w 3183468"/>
                <a:gd name="connsiteY3" fmla="*/ 0 h 1898650"/>
                <a:gd name="connsiteX0" fmla="*/ 0 w 3183468"/>
                <a:gd name="connsiteY0" fmla="*/ 1898650 h 1909734"/>
                <a:gd name="connsiteX1" fmla="*/ 1504950 w 3183468"/>
                <a:gd name="connsiteY1" fmla="*/ 1714501 h 1909734"/>
                <a:gd name="connsiteX2" fmla="*/ 3183468 w 3183468"/>
                <a:gd name="connsiteY2" fmla="*/ 0 h 1909734"/>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2033397 w 3183468"/>
                <a:gd name="connsiteY1" fmla="*/ 1244379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987612 w 3183468"/>
                <a:gd name="connsiteY1" fmla="*/ 1165293 h 1898650"/>
                <a:gd name="connsiteX2" fmla="*/ 3183468 w 3183468"/>
                <a:gd name="connsiteY2" fmla="*/ 0 h 1898650"/>
                <a:gd name="connsiteX0" fmla="*/ 0 w 3183468"/>
                <a:gd name="connsiteY0" fmla="*/ 1898650 h 1898650"/>
                <a:gd name="connsiteX1" fmla="*/ 1892141 w 3183468"/>
                <a:gd name="connsiteY1" fmla="*/ 1130144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1832472 w 3183468"/>
                <a:gd name="connsiteY1" fmla="*/ 1121356 h 1898650"/>
                <a:gd name="connsiteX2" fmla="*/ 3183468 w 3183468"/>
                <a:gd name="connsiteY2"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0 w 3183468"/>
                <a:gd name="connsiteY0" fmla="*/ 1898650 h 1898650"/>
                <a:gd name="connsiteX1" fmla="*/ 3183468 w 3183468"/>
                <a:gd name="connsiteY1" fmla="*/ 0 h 1898650"/>
                <a:gd name="connsiteX0" fmla="*/ 1787 w 3185255"/>
                <a:gd name="connsiteY0" fmla="*/ 1898650 h 1898650"/>
                <a:gd name="connsiteX1" fmla="*/ 3185255 w 3185255"/>
                <a:gd name="connsiteY1" fmla="*/ 0 h 1898650"/>
                <a:gd name="connsiteX0" fmla="*/ 1717 w 3185185"/>
                <a:gd name="connsiteY0" fmla="*/ 1898650 h 1898650"/>
                <a:gd name="connsiteX1" fmla="*/ 3185185 w 3185185"/>
                <a:gd name="connsiteY1" fmla="*/ 0 h 1898650"/>
                <a:gd name="connsiteX0" fmla="*/ 1763 w 3185231"/>
                <a:gd name="connsiteY0" fmla="*/ 1898650 h 1898650"/>
                <a:gd name="connsiteX1" fmla="*/ 3185231 w 3185231"/>
                <a:gd name="connsiteY1" fmla="*/ 0 h 1898650"/>
                <a:gd name="connsiteX0" fmla="*/ -1 w 3183467"/>
                <a:gd name="connsiteY0" fmla="*/ 1898650 h 1898650"/>
                <a:gd name="connsiteX1" fmla="*/ 3183467 w 3183467"/>
                <a:gd name="connsiteY1" fmla="*/ 0 h 1898650"/>
              </a:gdLst>
              <a:ahLst/>
              <a:cxnLst>
                <a:cxn ang="0">
                  <a:pos x="connsiteX0" y="connsiteY0"/>
                </a:cxn>
                <a:cxn ang="0">
                  <a:pos x="connsiteX1" y="connsiteY1"/>
                </a:cxn>
              </a:cxnLst>
              <a:rect l="l" t="t" r="r" b="b"/>
              <a:pathLst>
                <a:path w="3183467" h="1898650">
                  <a:moveTo>
                    <a:pt x="-1" y="1898650"/>
                  </a:moveTo>
                  <a:cubicBezTo>
                    <a:pt x="61065" y="1846717"/>
                    <a:pt x="3038196" y="59884"/>
                    <a:pt x="3183467" y="0"/>
                  </a:cubicBezTo>
                </a:path>
              </a:pathLst>
            </a:custGeom>
            <a:noFill/>
            <a:ln w="38100" cap="rnd">
              <a:gradFill flip="none" rotWithShape="1">
                <a:gsLst>
                  <a:gs pos="0">
                    <a:schemeClr val="accent1"/>
                  </a:gs>
                  <a:gs pos="100000">
                    <a:srgbClr val="8678D6"/>
                  </a:gs>
                </a:gsLst>
                <a:lin ang="5400000" scaled="1"/>
                <a:tileRect/>
              </a:gra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C1A92DD8-9DA8-8C54-E6A8-2518E27F2347}"/>
                </a:ext>
              </a:extLst>
            </p:cNvPr>
            <p:cNvSpPr txBox="1"/>
            <p:nvPr/>
          </p:nvSpPr>
          <p:spPr>
            <a:xfrm>
              <a:off x="6313518" y="4795047"/>
              <a:ext cx="1474083" cy="297363"/>
            </a:xfrm>
            <a:prstGeom prst="roundRect">
              <a:avLst>
                <a:gd name="adj" fmla="val 50000"/>
              </a:avLst>
            </a:prstGeom>
            <a:solidFill>
              <a:schemeClr val="bg1"/>
            </a:solidFill>
            <a:effectLst>
              <a:outerShdw blurRad="214029" dist="43797" dir="2700000" algn="tl" rotWithShape="0">
                <a:prstClr val="black">
                  <a:alpha val="15000"/>
                </a:prstClr>
              </a:outerShdw>
            </a:effectLst>
          </p:spPr>
          <p:txBody>
            <a:bodyPr wrap="square" lIns="0" tIns="0" rIns="0" bIns="9144" anchor="ctr" anchorCtr="0">
              <a:noAutofit/>
            </a:bodyPr>
            <a:lstStyle>
              <a:defPPr>
                <a:defRPr lang="en-US"/>
              </a:defPPr>
              <a:lvl1pPr algn="ctr">
                <a:spcBef>
                  <a:spcPts val="200"/>
                </a:spcBef>
                <a:defRPr sz="1000">
                  <a:gradFill>
                    <a:gsLst>
                      <a:gs pos="91379">
                        <a:srgbClr val="FFFFFF"/>
                      </a:gs>
                      <a:gs pos="48851">
                        <a:srgbClr val="FFFFFF"/>
                      </a:gs>
                    </a:gsLst>
                    <a:lin ang="5400000" scaled="0"/>
                  </a:gradFill>
                  <a:latin typeface="+mj-lt"/>
                </a:defRPr>
              </a:lvl1pPr>
            </a:lstStyle>
            <a:p>
              <a:pPr marL="0" marR="0" lvl="0" indent="0" algn="ctr" defTabSz="914367"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Semibold"/>
                  <a:ea typeface="+mn-ea"/>
                  <a:cs typeface="+mn-cs"/>
                </a:rPr>
                <a:t>Facebook: 4.5 years</a:t>
              </a:r>
            </a:p>
          </p:txBody>
        </p:sp>
        <p:sp>
          <p:nvSpPr>
            <p:cNvPr id="23" name="TextBox 22">
              <a:extLst>
                <a:ext uri="{FF2B5EF4-FFF2-40B4-BE49-F238E27FC236}">
                  <a16:creationId xmlns:a16="http://schemas.microsoft.com/office/drawing/2014/main" id="{567C095F-3995-0B52-0030-0A05FC99E91B}"/>
                </a:ext>
              </a:extLst>
            </p:cNvPr>
            <p:cNvSpPr txBox="1"/>
            <p:nvPr/>
          </p:nvSpPr>
          <p:spPr>
            <a:xfrm>
              <a:off x="7809617" y="3973579"/>
              <a:ext cx="1467657" cy="297363"/>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400" b="1">
                  <a:ln w="3175">
                    <a:noFill/>
                  </a:ln>
                  <a:gradFill>
                    <a:gsLst>
                      <a:gs pos="17416">
                        <a:schemeClr val="bg1"/>
                      </a:gs>
                      <a:gs pos="42135">
                        <a:schemeClr val="bg1"/>
                      </a:gs>
                    </a:gsLst>
                    <a:path path="circle">
                      <a:fillToRect l="100000" b="100000"/>
                    </a:path>
                  </a:gradFill>
                  <a:latin typeface="+mj-lt"/>
                  <a:cs typeface="Segoe UI" pitchFamily="34" charset="0"/>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367"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err="1">
                  <a:ln w="3175">
                    <a:noFill/>
                  </a:ln>
                  <a:gradFill>
                    <a:gsLst>
                      <a:gs pos="17416">
                        <a:srgbClr val="FFFFFF"/>
                      </a:gs>
                      <a:gs pos="42135">
                        <a:srgbClr val="FFFFFF"/>
                      </a:gs>
                    </a:gsLst>
                    <a:path path="circle">
                      <a:fillToRect l="100000" b="100000"/>
                    </a:path>
                  </a:gradFill>
                  <a:effectLst/>
                  <a:uLnTx/>
                  <a:uFillTx/>
                  <a:latin typeface="Segoe UI Semibold"/>
                  <a:ea typeface="+mn-ea"/>
                  <a:cs typeface="Segoe UI" pitchFamily="34" charset="0"/>
                </a:rPr>
                <a:t>ChatGPT</a:t>
              </a:r>
              <a:r>
                <a:rPr kumimoji="0" lang="en-US" sz="1400" b="1" i="0" u="none" strike="noStrike" kern="1200" cap="none" spc="0" normalizeH="0" baseline="0" noProof="0">
                  <a:ln w="3175">
                    <a:noFill/>
                  </a:ln>
                  <a:gradFill>
                    <a:gsLst>
                      <a:gs pos="17416">
                        <a:srgbClr val="FFFFFF"/>
                      </a:gs>
                      <a:gs pos="42135">
                        <a:srgbClr val="FFFFFF"/>
                      </a:gs>
                    </a:gsLst>
                    <a:path path="circle">
                      <a:fillToRect l="100000" b="100000"/>
                    </a:path>
                  </a:gradFill>
                  <a:effectLst/>
                  <a:uLnTx/>
                  <a:uFillTx/>
                  <a:latin typeface="Segoe UI Semibold"/>
                  <a:ea typeface="+mn-ea"/>
                  <a:cs typeface="Segoe UI" pitchFamily="34" charset="0"/>
                </a:rPr>
                <a:t>: 3 months</a:t>
              </a:r>
            </a:p>
          </p:txBody>
        </p:sp>
        <p:sp>
          <p:nvSpPr>
            <p:cNvPr id="24" name="TextBox 23">
              <a:extLst>
                <a:ext uri="{FF2B5EF4-FFF2-40B4-BE49-F238E27FC236}">
                  <a16:creationId xmlns:a16="http://schemas.microsoft.com/office/drawing/2014/main" id="{C4CA80AF-C1E0-02B7-D95E-5B5BFED45AA0}"/>
                </a:ext>
              </a:extLst>
            </p:cNvPr>
            <p:cNvSpPr txBox="1"/>
            <p:nvPr/>
          </p:nvSpPr>
          <p:spPr>
            <a:xfrm>
              <a:off x="4277795" y="3973579"/>
              <a:ext cx="1763990" cy="297363"/>
            </a:xfrm>
            <a:prstGeom prst="roundRect">
              <a:avLst>
                <a:gd name="adj" fmla="val 50000"/>
              </a:avLst>
            </a:prstGeom>
            <a:solidFill>
              <a:schemeClr val="bg1"/>
            </a:solidFill>
            <a:effectLst>
              <a:outerShdw blurRad="214029" dist="43797" dir="2700000" algn="tl" rotWithShape="0">
                <a:prstClr val="black">
                  <a:alpha val="15000"/>
                </a:prstClr>
              </a:outerShdw>
            </a:effectLst>
          </p:spPr>
          <p:txBody>
            <a:bodyPr wrap="square" lIns="0" tIns="0" rIns="0" bIns="9144" anchor="ctr" anchorCtr="0">
              <a:noAutofit/>
            </a:bodyPr>
            <a:lstStyle>
              <a:defPPr>
                <a:defRPr lang="en-US"/>
              </a:defPPr>
              <a:lvl1pPr algn="ctr">
                <a:spcBef>
                  <a:spcPts val="200"/>
                </a:spcBef>
                <a:defRPr sz="1000">
                  <a:gradFill>
                    <a:gsLst>
                      <a:gs pos="91379">
                        <a:srgbClr val="FFFFFF"/>
                      </a:gs>
                      <a:gs pos="48851">
                        <a:srgbClr val="FFFFFF"/>
                      </a:gs>
                    </a:gsLst>
                    <a:lin ang="5400000" scaled="0"/>
                  </a:gradFill>
                  <a:latin typeface="+mj-lt"/>
                </a:defRPr>
              </a:lvl1pPr>
            </a:lstStyle>
            <a:p>
              <a:pPr marL="0" marR="0" lvl="0" indent="0" algn="ctr" defTabSz="914367"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Semibold"/>
                  <a:ea typeface="+mn-ea"/>
                  <a:cs typeface="+mn-cs"/>
                </a:rPr>
                <a:t>Mobile phones: 16 years</a:t>
              </a:r>
            </a:p>
          </p:txBody>
        </p:sp>
        <p:sp>
          <p:nvSpPr>
            <p:cNvPr id="25" name="TextBox 24">
              <a:extLst>
                <a:ext uri="{FF2B5EF4-FFF2-40B4-BE49-F238E27FC236}">
                  <a16:creationId xmlns:a16="http://schemas.microsoft.com/office/drawing/2014/main" id="{00C80A46-3CE1-F47A-DE72-D9E521A0ED34}"/>
                </a:ext>
              </a:extLst>
            </p:cNvPr>
            <p:cNvSpPr txBox="1"/>
            <p:nvPr/>
          </p:nvSpPr>
          <p:spPr>
            <a:xfrm>
              <a:off x="5564355" y="4384314"/>
              <a:ext cx="1266574" cy="297363"/>
            </a:xfrm>
            <a:prstGeom prst="roundRect">
              <a:avLst>
                <a:gd name="adj" fmla="val 50000"/>
              </a:avLst>
            </a:prstGeom>
            <a:solidFill>
              <a:schemeClr val="bg1"/>
            </a:solidFill>
            <a:effectLst>
              <a:outerShdw blurRad="214029" dist="43797" dir="2700000" algn="tl" rotWithShape="0">
                <a:prstClr val="black">
                  <a:alpha val="15000"/>
                </a:prstClr>
              </a:outerShdw>
            </a:effectLst>
          </p:spPr>
          <p:txBody>
            <a:bodyPr wrap="square" lIns="0" tIns="0" rIns="0" bIns="9144" anchor="ctr" anchorCtr="0">
              <a:noAutofit/>
            </a:bodyPr>
            <a:lstStyle>
              <a:defPPr>
                <a:defRPr lang="en-US"/>
              </a:defPPr>
              <a:lvl1pPr algn="ctr">
                <a:spcBef>
                  <a:spcPts val="200"/>
                </a:spcBef>
                <a:defRPr sz="1000">
                  <a:gradFill>
                    <a:gsLst>
                      <a:gs pos="91379">
                        <a:srgbClr val="FFFFFF"/>
                      </a:gs>
                      <a:gs pos="48851">
                        <a:srgbClr val="FFFFFF"/>
                      </a:gs>
                    </a:gsLst>
                    <a:lin ang="5400000" scaled="0"/>
                  </a:gradFill>
                  <a:latin typeface="+mj-lt"/>
                </a:defRPr>
              </a:lvl1pPr>
            </a:lstStyle>
            <a:p>
              <a:pPr marL="0" marR="0" lvl="0" indent="0" algn="ctr" defTabSz="914367"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a:ln>
                    <a:noFill/>
                  </a:ln>
                  <a:solidFill>
                    <a:srgbClr val="2F2F2F"/>
                  </a:solidFill>
                  <a:effectLst/>
                  <a:uLnTx/>
                  <a:uFillTx/>
                  <a:latin typeface="Segoe UI Semibold"/>
                  <a:ea typeface="+mn-ea"/>
                  <a:cs typeface="+mn-cs"/>
                </a:rPr>
                <a:t>Internet: 7 years </a:t>
              </a:r>
            </a:p>
          </p:txBody>
        </p:sp>
      </p:grpSp>
      <p:sp>
        <p:nvSpPr>
          <p:cNvPr id="17" name="TextBox 16">
            <a:extLst>
              <a:ext uri="{FF2B5EF4-FFF2-40B4-BE49-F238E27FC236}">
                <a16:creationId xmlns:a16="http://schemas.microsoft.com/office/drawing/2014/main" id="{B7AC70F7-4DD2-5A0A-29A5-084CFFA27DE2}"/>
              </a:ext>
            </a:extLst>
          </p:cNvPr>
          <p:cNvSpPr txBox="1"/>
          <p:nvPr/>
        </p:nvSpPr>
        <p:spPr>
          <a:xfrm>
            <a:off x="3668482" y="1068793"/>
            <a:ext cx="4855037" cy="366062"/>
          </a:xfrm>
          <a:prstGeom prst="rect">
            <a:avLst/>
          </a:prstGeom>
          <a:noFill/>
        </p:spPr>
        <p:txBody>
          <a:bodyPr wrap="square" lIns="0" tIns="0" rIns="0" bIns="0" anchor="t">
            <a:spAutoFit/>
          </a:bodyPr>
          <a:lstStyle/>
          <a:p>
            <a:pPr marL="0" marR="0" lvl="0" indent="0" algn="ctr" defTabSz="914367"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Segoe UI Semibold"/>
                <a:ea typeface="+mn-ea"/>
                <a:cs typeface="+mn-cs"/>
              </a:rPr>
              <a:t>Time to reach 100M users</a:t>
            </a:r>
          </a:p>
        </p:txBody>
      </p:sp>
      <p:sp>
        <p:nvSpPr>
          <p:cNvPr id="4" name="Title 3">
            <a:extLst>
              <a:ext uri="{FF2B5EF4-FFF2-40B4-BE49-F238E27FC236}">
                <a16:creationId xmlns:a16="http://schemas.microsoft.com/office/drawing/2014/main" id="{7E38E707-C09F-DC92-7621-6CCF86BB2F9F}"/>
              </a:ext>
            </a:extLst>
          </p:cNvPr>
          <p:cNvSpPr>
            <a:spLocks noGrp="1"/>
          </p:cNvSpPr>
          <p:nvPr>
            <p:ph type="title"/>
          </p:nvPr>
        </p:nvSpPr>
        <p:spPr>
          <a:xfrm>
            <a:off x="586740" y="457200"/>
            <a:ext cx="11018520" cy="553998"/>
          </a:xfrm>
        </p:spPr>
        <p:txBody>
          <a:bodyPr/>
          <a:lstStyle/>
          <a:p>
            <a:pPr algn="ctr"/>
            <a:r>
              <a:rPr lang="en-US"/>
              <a:t>Generative AI technology is </a:t>
            </a:r>
            <a:r>
              <a:rPr lang="en-US">
                <a:gradFill flip="none" rotWithShape="1">
                  <a:gsLst>
                    <a:gs pos="0">
                      <a:schemeClr val="accent1"/>
                    </a:gs>
                    <a:gs pos="91000">
                      <a:srgbClr val="8661C5"/>
                    </a:gs>
                  </a:gsLst>
                  <a:lin ang="5400000" scaled="1"/>
                  <a:tileRect/>
                </a:gradFill>
                <a:latin typeface="Segoe UI Semibold" panose="020B0502040204020203" pitchFamily="34" charset="0"/>
                <a:cs typeface="Segoe UI Semibold" panose="020B0502040204020203" pitchFamily="34" charset="0"/>
              </a:rPr>
              <a:t>here</a:t>
            </a:r>
            <a:endParaRPr lang="en-US"/>
          </a:p>
        </p:txBody>
      </p:sp>
      <p:sp>
        <p:nvSpPr>
          <p:cNvPr id="2" name="TextBox 1">
            <a:extLst>
              <a:ext uri="{FF2B5EF4-FFF2-40B4-BE49-F238E27FC236}">
                <a16:creationId xmlns:a16="http://schemas.microsoft.com/office/drawing/2014/main" id="{01C44ED5-9F2B-3447-11D3-40259B35C083}"/>
              </a:ext>
            </a:extLst>
          </p:cNvPr>
          <p:cNvSpPr txBox="1"/>
          <p:nvPr/>
        </p:nvSpPr>
        <p:spPr>
          <a:xfrm>
            <a:off x="145774" y="6586330"/>
            <a:ext cx="2017912" cy="138499"/>
          </a:xfrm>
          <a:prstGeom prst="rect">
            <a:avLst/>
          </a:prstGeom>
          <a:noFill/>
        </p:spPr>
        <p:txBody>
          <a:bodyPr wrap="square" lIns="0" tIns="0" rIns="0" bIns="0" rtlCol="0">
            <a:spAutoFit/>
          </a:bodyPr>
          <a:lstStyle/>
          <a:p>
            <a:pPr algn="l"/>
            <a:r>
              <a:rPr lang="en-US" sz="900">
                <a:gradFill>
                  <a:gsLst>
                    <a:gs pos="2917">
                      <a:schemeClr val="tx1"/>
                    </a:gs>
                    <a:gs pos="30000">
                      <a:schemeClr val="tx1"/>
                    </a:gs>
                  </a:gsLst>
                  <a:lin ang="5400000" scaled="0"/>
                </a:gradFill>
              </a:rPr>
              <a:t>Source: Microsoft Research</a:t>
            </a:r>
          </a:p>
        </p:txBody>
      </p:sp>
    </p:spTree>
    <p:extLst>
      <p:ext uri="{BB962C8B-B14F-4D97-AF65-F5344CB8AC3E}">
        <p14:creationId xmlns:p14="http://schemas.microsoft.com/office/powerpoint/2010/main" val="255276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0"/>
                                  </p:stCondLst>
                                  <p:childTnLst>
                                    <p:animMotion origin="layout" path="M -2.08333E-7 -4.07407E-6 L -2.08333E-7 -0.0331 " pathEditMode="relative" rAng="0" ptsTypes="AA">
                                      <p:cBhvr>
                                        <p:cTn id="9" dur="700" spd="-100000" fill="hold"/>
                                        <p:tgtEl>
                                          <p:spTgt spid="4"/>
                                        </p:tgtEl>
                                        <p:attrNameLst>
                                          <p:attrName>ppt_x</p:attrName>
                                          <p:attrName>ppt_y</p:attrName>
                                        </p:attrNameLst>
                                      </p:cBhvr>
                                      <p:rCtr x="0" y="-1667"/>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42" presetClass="path" presetSubtype="0" decel="100000" fill="hold" grpId="1" nodeType="withEffect">
                                  <p:stCondLst>
                                    <p:cond delay="0"/>
                                  </p:stCondLst>
                                  <p:childTnLst>
                                    <p:animMotion origin="layout" path="M -2.08333E-7 -4.07407E-6 L -2.08333E-7 -0.0331 " pathEditMode="relative" rAng="0" ptsTypes="AA">
                                      <p:cBhvr>
                                        <p:cTn id="14" dur="700" spd="-100000" fill="hold"/>
                                        <p:tgtEl>
                                          <p:spTgt spid="17"/>
                                        </p:tgtEl>
                                        <p:attrNameLst>
                                          <p:attrName>ppt_x</p:attrName>
                                          <p:attrName>ppt_y</p:attrName>
                                        </p:attrNameLst>
                                      </p:cBhvr>
                                      <p:rCtr x="0" y="-1667"/>
                                    </p:animMotion>
                                  </p:childTnLst>
                                </p:cTn>
                              </p:par>
                              <p:par>
                                <p:cTn id="15" presetID="10" presetClass="entr" presetSubtype="0"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path" presetSubtype="0" decel="100000" fill="hold" nodeType="withEffect">
                                  <p:stCondLst>
                                    <p:cond delay="200"/>
                                  </p:stCondLst>
                                  <p:childTnLst>
                                    <p:animMotion origin="layout" path="M 0 3.7037E-7 L 0 0.03542 " pathEditMode="relative" rAng="0" ptsTypes="AA">
                                      <p:cBhvr>
                                        <p:cTn id="19" dur="700" spd="-100000" fill="hold"/>
                                        <p:tgtEl>
                                          <p:spTgt spid="7"/>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886E8E-74EB-D2B9-8F92-845BC6D2982D}"/>
              </a:ext>
              <a:ext uri="{C183D7F6-B498-43B3-948B-1728B52AA6E4}">
                <adec:decorative xmlns:adec="http://schemas.microsoft.com/office/drawing/2017/decorative" val="1"/>
              </a:ext>
            </a:extLst>
          </p:cNvPr>
          <p:cNvGrpSpPr/>
          <p:nvPr/>
        </p:nvGrpSpPr>
        <p:grpSpPr>
          <a:xfrm>
            <a:off x="3065060" y="882741"/>
            <a:ext cx="8856833" cy="4379213"/>
            <a:chOff x="3065060" y="638901"/>
            <a:chExt cx="8856833" cy="4379213"/>
          </a:xfrm>
          <a:solidFill>
            <a:srgbClr val="D1DDF4"/>
          </a:solidFill>
        </p:grpSpPr>
        <p:grpSp>
          <p:nvGrpSpPr>
            <p:cNvPr id="5" name="Africa">
              <a:extLst>
                <a:ext uri="{FF2B5EF4-FFF2-40B4-BE49-F238E27FC236}">
                  <a16:creationId xmlns:a16="http://schemas.microsoft.com/office/drawing/2014/main" id="{E4E3BBC8-F406-D53F-8C0E-3D7782D76430}"/>
                </a:ext>
              </a:extLst>
            </p:cNvPr>
            <p:cNvGrpSpPr/>
            <p:nvPr/>
          </p:nvGrpSpPr>
          <p:grpSpPr>
            <a:xfrm>
              <a:off x="6812301" y="2493300"/>
              <a:ext cx="1671421" cy="1874389"/>
              <a:chOff x="3916463" y="3374510"/>
              <a:chExt cx="1608529" cy="1803853"/>
            </a:xfrm>
            <a:grpFill/>
          </p:grpSpPr>
          <p:sp>
            <p:nvSpPr>
              <p:cNvPr id="706" name="Egypt">
                <a:extLst>
                  <a:ext uri="{FF2B5EF4-FFF2-40B4-BE49-F238E27FC236}">
                    <a16:creationId xmlns:a16="http://schemas.microsoft.com/office/drawing/2014/main" id="{C454FB91-E9BE-3877-C068-FE1F2770D419}"/>
                  </a:ext>
                </a:extLst>
              </p:cNvPr>
              <p:cNvSpPr>
                <a:spLocks/>
              </p:cNvSpPr>
              <p:nvPr/>
            </p:nvSpPr>
            <p:spPr bwMode="auto">
              <a:xfrm>
                <a:off x="4901993" y="3521015"/>
                <a:ext cx="251563" cy="257482"/>
              </a:xfrm>
              <a:custGeom>
                <a:avLst/>
                <a:gdLst/>
                <a:ahLst/>
                <a:cxnLst>
                  <a:cxn ang="0">
                    <a:pos x="149" y="9"/>
                  </a:cxn>
                  <a:cxn ang="0">
                    <a:pos x="148" y="12"/>
                  </a:cxn>
                  <a:cxn ang="0">
                    <a:pos x="145" y="12"/>
                  </a:cxn>
                  <a:cxn ang="0">
                    <a:pos x="135" y="11"/>
                  </a:cxn>
                  <a:cxn ang="0">
                    <a:pos x="131" y="11"/>
                  </a:cxn>
                  <a:cxn ang="0">
                    <a:pos x="119" y="11"/>
                  </a:cxn>
                  <a:cxn ang="0">
                    <a:pos x="109" y="7"/>
                  </a:cxn>
                  <a:cxn ang="0">
                    <a:pos x="102" y="5"/>
                  </a:cxn>
                  <a:cxn ang="0">
                    <a:pos x="82" y="9"/>
                  </a:cxn>
                  <a:cxn ang="0">
                    <a:pos x="76" y="12"/>
                  </a:cxn>
                  <a:cxn ang="0">
                    <a:pos x="74" y="15"/>
                  </a:cxn>
                  <a:cxn ang="0">
                    <a:pos x="64" y="15"/>
                  </a:cxn>
                  <a:cxn ang="0">
                    <a:pos x="58" y="14"/>
                  </a:cxn>
                  <a:cxn ang="0">
                    <a:pos x="38" y="7"/>
                  </a:cxn>
                  <a:cxn ang="0">
                    <a:pos x="30" y="5"/>
                  </a:cxn>
                  <a:cxn ang="0">
                    <a:pos x="8" y="2"/>
                  </a:cxn>
                  <a:cxn ang="0">
                    <a:pos x="5" y="0"/>
                  </a:cxn>
                  <a:cxn ang="0">
                    <a:pos x="2" y="4"/>
                  </a:cxn>
                  <a:cxn ang="0">
                    <a:pos x="2" y="15"/>
                  </a:cxn>
                  <a:cxn ang="0">
                    <a:pos x="1" y="24"/>
                  </a:cxn>
                  <a:cxn ang="0">
                    <a:pos x="0" y="28"/>
                  </a:cxn>
                  <a:cxn ang="0">
                    <a:pos x="1" y="39"/>
                  </a:cxn>
                  <a:cxn ang="0">
                    <a:pos x="1" y="48"/>
                  </a:cxn>
                  <a:cxn ang="0">
                    <a:pos x="99" y="172"/>
                  </a:cxn>
                  <a:cxn ang="0">
                    <a:pos x="105" y="167"/>
                  </a:cxn>
                  <a:cxn ang="0">
                    <a:pos x="108" y="167"/>
                  </a:cxn>
                  <a:cxn ang="0">
                    <a:pos x="112" y="170"/>
                  </a:cxn>
                  <a:cxn ang="0">
                    <a:pos x="133" y="170"/>
                  </a:cxn>
                  <a:cxn ang="0">
                    <a:pos x="139" y="174"/>
                  </a:cxn>
                  <a:cxn ang="0">
                    <a:pos x="142" y="174"/>
                  </a:cxn>
                  <a:cxn ang="0">
                    <a:pos x="145" y="172"/>
                  </a:cxn>
                  <a:cxn ang="0">
                    <a:pos x="152" y="167"/>
                  </a:cxn>
                  <a:cxn ang="0">
                    <a:pos x="153" y="167"/>
                  </a:cxn>
                  <a:cxn ang="0">
                    <a:pos x="158" y="162"/>
                  </a:cxn>
                  <a:cxn ang="0">
                    <a:pos x="160" y="156"/>
                  </a:cxn>
                  <a:cxn ang="0">
                    <a:pos x="162" y="156"/>
                  </a:cxn>
                  <a:cxn ang="0">
                    <a:pos x="170" y="150"/>
                  </a:cxn>
                  <a:cxn ang="0">
                    <a:pos x="170" y="149"/>
                  </a:cxn>
                  <a:cxn ang="0">
                    <a:pos x="170" y="143"/>
                  </a:cxn>
                  <a:cxn ang="0">
                    <a:pos x="170" y="139"/>
                  </a:cxn>
                  <a:cxn ang="0">
                    <a:pos x="166" y="132"/>
                  </a:cxn>
                  <a:cxn ang="0">
                    <a:pos x="163" y="125"/>
                  </a:cxn>
                  <a:cxn ang="0">
                    <a:pos x="153" y="108"/>
                  </a:cxn>
                  <a:cxn ang="0">
                    <a:pos x="146" y="92"/>
                  </a:cxn>
                  <a:cxn ang="0">
                    <a:pos x="145" y="88"/>
                  </a:cxn>
                  <a:cxn ang="0">
                    <a:pos x="139" y="81"/>
                  </a:cxn>
                  <a:cxn ang="0">
                    <a:pos x="139" y="76"/>
                  </a:cxn>
                  <a:cxn ang="0">
                    <a:pos x="136" y="69"/>
                  </a:cxn>
                  <a:cxn ang="0">
                    <a:pos x="128" y="58"/>
                  </a:cxn>
                  <a:cxn ang="0">
                    <a:pos x="121" y="41"/>
                  </a:cxn>
                  <a:cxn ang="0">
                    <a:pos x="121" y="29"/>
                  </a:cxn>
                  <a:cxn ang="0">
                    <a:pos x="122" y="31"/>
                  </a:cxn>
                  <a:cxn ang="0">
                    <a:pos x="131" y="49"/>
                  </a:cxn>
                  <a:cxn ang="0">
                    <a:pos x="138" y="62"/>
                  </a:cxn>
                  <a:cxn ang="0">
                    <a:pos x="145" y="71"/>
                  </a:cxn>
                  <a:cxn ang="0">
                    <a:pos x="148" y="71"/>
                  </a:cxn>
                  <a:cxn ang="0">
                    <a:pos x="150" y="66"/>
                  </a:cxn>
                  <a:cxn ang="0">
                    <a:pos x="155" y="51"/>
                  </a:cxn>
                  <a:cxn ang="0">
                    <a:pos x="158" y="48"/>
                  </a:cxn>
                  <a:cxn ang="0">
                    <a:pos x="158" y="45"/>
                  </a:cxn>
                </a:cxnLst>
                <a:rect l="0" t="0" r="r" b="b"/>
                <a:pathLst>
                  <a:path w="170" h="174">
                    <a:moveTo>
                      <a:pt x="160" y="38"/>
                    </a:moveTo>
                    <a:lnTo>
                      <a:pt x="149" y="9"/>
                    </a:lnTo>
                    <a:lnTo>
                      <a:pt x="149" y="9"/>
                    </a:lnTo>
                    <a:lnTo>
                      <a:pt x="148" y="12"/>
                    </a:lnTo>
                    <a:lnTo>
                      <a:pt x="148" y="12"/>
                    </a:lnTo>
                    <a:lnTo>
                      <a:pt x="145" y="12"/>
                    </a:lnTo>
                    <a:lnTo>
                      <a:pt x="140" y="12"/>
                    </a:lnTo>
                    <a:lnTo>
                      <a:pt x="135" y="11"/>
                    </a:lnTo>
                    <a:lnTo>
                      <a:pt x="131" y="11"/>
                    </a:lnTo>
                    <a:lnTo>
                      <a:pt x="131" y="11"/>
                    </a:lnTo>
                    <a:lnTo>
                      <a:pt x="125" y="12"/>
                    </a:lnTo>
                    <a:lnTo>
                      <a:pt x="119" y="11"/>
                    </a:lnTo>
                    <a:lnTo>
                      <a:pt x="109" y="7"/>
                    </a:lnTo>
                    <a:lnTo>
                      <a:pt x="109" y="7"/>
                    </a:lnTo>
                    <a:lnTo>
                      <a:pt x="106" y="7"/>
                    </a:lnTo>
                    <a:lnTo>
                      <a:pt x="102" y="5"/>
                    </a:lnTo>
                    <a:lnTo>
                      <a:pt x="92" y="7"/>
                    </a:lnTo>
                    <a:lnTo>
                      <a:pt x="82" y="9"/>
                    </a:lnTo>
                    <a:lnTo>
                      <a:pt x="78" y="11"/>
                    </a:lnTo>
                    <a:lnTo>
                      <a:pt x="76" y="12"/>
                    </a:lnTo>
                    <a:lnTo>
                      <a:pt x="76" y="12"/>
                    </a:lnTo>
                    <a:lnTo>
                      <a:pt x="74" y="15"/>
                    </a:lnTo>
                    <a:lnTo>
                      <a:pt x="69" y="17"/>
                    </a:lnTo>
                    <a:lnTo>
                      <a:pt x="64" y="15"/>
                    </a:lnTo>
                    <a:lnTo>
                      <a:pt x="58" y="14"/>
                    </a:lnTo>
                    <a:lnTo>
                      <a:pt x="58" y="14"/>
                    </a:lnTo>
                    <a:lnTo>
                      <a:pt x="45" y="9"/>
                    </a:lnTo>
                    <a:lnTo>
                      <a:pt x="38" y="7"/>
                    </a:lnTo>
                    <a:lnTo>
                      <a:pt x="30" y="5"/>
                    </a:lnTo>
                    <a:lnTo>
                      <a:pt x="30" y="5"/>
                    </a:lnTo>
                    <a:lnTo>
                      <a:pt x="12" y="4"/>
                    </a:lnTo>
                    <a:lnTo>
                      <a:pt x="8" y="2"/>
                    </a:lnTo>
                    <a:lnTo>
                      <a:pt x="5" y="0"/>
                    </a:lnTo>
                    <a:lnTo>
                      <a:pt x="5" y="0"/>
                    </a:lnTo>
                    <a:lnTo>
                      <a:pt x="2" y="4"/>
                    </a:lnTo>
                    <a:lnTo>
                      <a:pt x="2" y="4"/>
                    </a:lnTo>
                    <a:lnTo>
                      <a:pt x="2" y="11"/>
                    </a:lnTo>
                    <a:lnTo>
                      <a:pt x="2" y="15"/>
                    </a:lnTo>
                    <a:lnTo>
                      <a:pt x="2" y="19"/>
                    </a:lnTo>
                    <a:lnTo>
                      <a:pt x="1" y="24"/>
                    </a:lnTo>
                    <a:lnTo>
                      <a:pt x="1" y="24"/>
                    </a:lnTo>
                    <a:lnTo>
                      <a:pt x="0" y="28"/>
                    </a:lnTo>
                    <a:lnTo>
                      <a:pt x="0" y="34"/>
                    </a:lnTo>
                    <a:lnTo>
                      <a:pt x="1" y="39"/>
                    </a:lnTo>
                    <a:lnTo>
                      <a:pt x="1" y="48"/>
                    </a:lnTo>
                    <a:lnTo>
                      <a:pt x="1" y="48"/>
                    </a:lnTo>
                    <a:lnTo>
                      <a:pt x="1" y="172"/>
                    </a:lnTo>
                    <a:lnTo>
                      <a:pt x="99" y="172"/>
                    </a:lnTo>
                    <a:lnTo>
                      <a:pt x="99" y="172"/>
                    </a:lnTo>
                    <a:lnTo>
                      <a:pt x="105" y="167"/>
                    </a:lnTo>
                    <a:lnTo>
                      <a:pt x="105" y="167"/>
                    </a:lnTo>
                    <a:lnTo>
                      <a:pt x="108" y="167"/>
                    </a:lnTo>
                    <a:lnTo>
                      <a:pt x="109" y="167"/>
                    </a:lnTo>
                    <a:lnTo>
                      <a:pt x="112" y="170"/>
                    </a:lnTo>
                    <a:lnTo>
                      <a:pt x="133" y="170"/>
                    </a:lnTo>
                    <a:lnTo>
                      <a:pt x="133" y="170"/>
                    </a:lnTo>
                    <a:lnTo>
                      <a:pt x="136" y="173"/>
                    </a:lnTo>
                    <a:lnTo>
                      <a:pt x="139" y="174"/>
                    </a:lnTo>
                    <a:lnTo>
                      <a:pt x="142" y="174"/>
                    </a:lnTo>
                    <a:lnTo>
                      <a:pt x="142" y="174"/>
                    </a:lnTo>
                    <a:lnTo>
                      <a:pt x="145" y="173"/>
                    </a:lnTo>
                    <a:lnTo>
                      <a:pt x="145" y="172"/>
                    </a:lnTo>
                    <a:lnTo>
                      <a:pt x="148" y="169"/>
                    </a:lnTo>
                    <a:lnTo>
                      <a:pt x="152" y="167"/>
                    </a:lnTo>
                    <a:lnTo>
                      <a:pt x="152" y="167"/>
                    </a:lnTo>
                    <a:lnTo>
                      <a:pt x="153" y="167"/>
                    </a:lnTo>
                    <a:lnTo>
                      <a:pt x="155" y="166"/>
                    </a:lnTo>
                    <a:lnTo>
                      <a:pt x="158" y="162"/>
                    </a:lnTo>
                    <a:lnTo>
                      <a:pt x="159" y="157"/>
                    </a:lnTo>
                    <a:lnTo>
                      <a:pt x="160" y="156"/>
                    </a:lnTo>
                    <a:lnTo>
                      <a:pt x="162" y="156"/>
                    </a:lnTo>
                    <a:lnTo>
                      <a:pt x="162" y="156"/>
                    </a:lnTo>
                    <a:lnTo>
                      <a:pt x="166" y="156"/>
                    </a:lnTo>
                    <a:lnTo>
                      <a:pt x="170" y="150"/>
                    </a:lnTo>
                    <a:lnTo>
                      <a:pt x="170" y="150"/>
                    </a:lnTo>
                    <a:lnTo>
                      <a:pt x="170" y="149"/>
                    </a:lnTo>
                    <a:lnTo>
                      <a:pt x="170" y="149"/>
                    </a:lnTo>
                    <a:lnTo>
                      <a:pt x="170" y="143"/>
                    </a:lnTo>
                    <a:lnTo>
                      <a:pt x="170" y="143"/>
                    </a:lnTo>
                    <a:lnTo>
                      <a:pt x="170" y="139"/>
                    </a:lnTo>
                    <a:lnTo>
                      <a:pt x="169" y="135"/>
                    </a:lnTo>
                    <a:lnTo>
                      <a:pt x="166" y="132"/>
                    </a:lnTo>
                    <a:lnTo>
                      <a:pt x="163" y="125"/>
                    </a:lnTo>
                    <a:lnTo>
                      <a:pt x="163" y="125"/>
                    </a:lnTo>
                    <a:lnTo>
                      <a:pt x="159" y="116"/>
                    </a:lnTo>
                    <a:lnTo>
                      <a:pt x="153" y="108"/>
                    </a:lnTo>
                    <a:lnTo>
                      <a:pt x="149" y="99"/>
                    </a:lnTo>
                    <a:lnTo>
                      <a:pt x="146" y="92"/>
                    </a:lnTo>
                    <a:lnTo>
                      <a:pt x="146" y="92"/>
                    </a:lnTo>
                    <a:lnTo>
                      <a:pt x="145" y="88"/>
                    </a:lnTo>
                    <a:lnTo>
                      <a:pt x="142" y="85"/>
                    </a:lnTo>
                    <a:lnTo>
                      <a:pt x="139" y="81"/>
                    </a:lnTo>
                    <a:lnTo>
                      <a:pt x="139" y="76"/>
                    </a:lnTo>
                    <a:lnTo>
                      <a:pt x="139" y="76"/>
                    </a:lnTo>
                    <a:lnTo>
                      <a:pt x="138" y="72"/>
                    </a:lnTo>
                    <a:lnTo>
                      <a:pt x="136" y="69"/>
                    </a:lnTo>
                    <a:lnTo>
                      <a:pt x="128" y="58"/>
                    </a:lnTo>
                    <a:lnTo>
                      <a:pt x="128" y="58"/>
                    </a:lnTo>
                    <a:lnTo>
                      <a:pt x="123" y="49"/>
                    </a:lnTo>
                    <a:lnTo>
                      <a:pt x="121" y="41"/>
                    </a:lnTo>
                    <a:lnTo>
                      <a:pt x="119" y="32"/>
                    </a:lnTo>
                    <a:lnTo>
                      <a:pt x="121" y="29"/>
                    </a:lnTo>
                    <a:lnTo>
                      <a:pt x="121" y="29"/>
                    </a:lnTo>
                    <a:lnTo>
                      <a:pt x="122" y="31"/>
                    </a:lnTo>
                    <a:lnTo>
                      <a:pt x="126" y="36"/>
                    </a:lnTo>
                    <a:lnTo>
                      <a:pt x="131" y="49"/>
                    </a:lnTo>
                    <a:lnTo>
                      <a:pt x="131" y="49"/>
                    </a:lnTo>
                    <a:lnTo>
                      <a:pt x="138" y="62"/>
                    </a:lnTo>
                    <a:lnTo>
                      <a:pt x="142" y="68"/>
                    </a:lnTo>
                    <a:lnTo>
                      <a:pt x="145" y="71"/>
                    </a:lnTo>
                    <a:lnTo>
                      <a:pt x="148" y="71"/>
                    </a:lnTo>
                    <a:lnTo>
                      <a:pt x="148" y="71"/>
                    </a:lnTo>
                    <a:lnTo>
                      <a:pt x="149" y="69"/>
                    </a:lnTo>
                    <a:lnTo>
                      <a:pt x="150" y="66"/>
                    </a:lnTo>
                    <a:lnTo>
                      <a:pt x="153" y="59"/>
                    </a:lnTo>
                    <a:lnTo>
                      <a:pt x="155" y="51"/>
                    </a:lnTo>
                    <a:lnTo>
                      <a:pt x="158" y="48"/>
                    </a:lnTo>
                    <a:lnTo>
                      <a:pt x="158" y="48"/>
                    </a:lnTo>
                    <a:lnTo>
                      <a:pt x="158" y="49"/>
                    </a:lnTo>
                    <a:lnTo>
                      <a:pt x="158" y="45"/>
                    </a:lnTo>
                    <a:lnTo>
                      <a:pt x="160" y="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7" name="Tunisia">
                <a:extLst>
                  <a:ext uri="{FF2B5EF4-FFF2-40B4-BE49-F238E27FC236}">
                    <a16:creationId xmlns:a16="http://schemas.microsoft.com/office/drawing/2014/main" id="{91D5BCD4-5D11-DFF5-5F00-9BE107F3CCC2}"/>
                  </a:ext>
                </a:extLst>
              </p:cNvPr>
              <p:cNvSpPr>
                <a:spLocks/>
              </p:cNvSpPr>
              <p:nvPr/>
            </p:nvSpPr>
            <p:spPr bwMode="auto">
              <a:xfrm>
                <a:off x="4500971" y="3374516"/>
                <a:ext cx="99146" cy="192372"/>
              </a:xfrm>
              <a:custGeom>
                <a:avLst/>
                <a:gdLst/>
                <a:ahLst/>
                <a:cxnLst>
                  <a:cxn ang="0">
                    <a:pos x="17" y="32"/>
                  </a:cxn>
                  <a:cxn ang="0">
                    <a:pos x="17" y="42"/>
                  </a:cxn>
                  <a:cxn ang="0">
                    <a:pos x="13" y="49"/>
                  </a:cxn>
                  <a:cxn ang="0">
                    <a:pos x="10" y="52"/>
                  </a:cxn>
                  <a:cxn ang="0">
                    <a:pos x="5" y="59"/>
                  </a:cxn>
                  <a:cxn ang="0">
                    <a:pos x="2" y="60"/>
                  </a:cxn>
                  <a:cxn ang="0">
                    <a:pos x="0" y="62"/>
                  </a:cxn>
                  <a:cxn ang="0">
                    <a:pos x="5" y="73"/>
                  </a:cxn>
                  <a:cxn ang="0">
                    <a:pos x="9" y="77"/>
                  </a:cxn>
                  <a:cxn ang="0">
                    <a:pos x="15" y="81"/>
                  </a:cxn>
                  <a:cxn ang="0">
                    <a:pos x="16" y="87"/>
                  </a:cxn>
                  <a:cxn ang="0">
                    <a:pos x="20" y="91"/>
                  </a:cxn>
                  <a:cxn ang="0">
                    <a:pos x="27" y="97"/>
                  </a:cxn>
                  <a:cxn ang="0">
                    <a:pos x="30" y="101"/>
                  </a:cxn>
                  <a:cxn ang="0">
                    <a:pos x="34" y="118"/>
                  </a:cxn>
                  <a:cxn ang="0">
                    <a:pos x="36" y="126"/>
                  </a:cxn>
                  <a:cxn ang="0">
                    <a:pos x="37" y="130"/>
                  </a:cxn>
                  <a:cxn ang="0">
                    <a:pos x="43" y="123"/>
                  </a:cxn>
                  <a:cxn ang="0">
                    <a:pos x="46" y="116"/>
                  </a:cxn>
                  <a:cxn ang="0">
                    <a:pos x="46" y="110"/>
                  </a:cxn>
                  <a:cxn ang="0">
                    <a:pos x="47" y="103"/>
                  </a:cxn>
                  <a:cxn ang="0">
                    <a:pos x="54" y="97"/>
                  </a:cxn>
                  <a:cxn ang="0">
                    <a:pos x="60" y="91"/>
                  </a:cxn>
                  <a:cxn ang="0">
                    <a:pos x="66" y="90"/>
                  </a:cxn>
                  <a:cxn ang="0">
                    <a:pos x="67" y="87"/>
                  </a:cxn>
                  <a:cxn ang="0">
                    <a:pos x="67" y="79"/>
                  </a:cxn>
                  <a:cxn ang="0">
                    <a:pos x="62" y="71"/>
                  </a:cxn>
                  <a:cxn ang="0">
                    <a:pos x="60" y="69"/>
                  </a:cxn>
                  <a:cxn ang="0">
                    <a:pos x="56" y="66"/>
                  </a:cxn>
                  <a:cxn ang="0">
                    <a:pos x="54" y="66"/>
                  </a:cxn>
                  <a:cxn ang="0">
                    <a:pos x="47" y="67"/>
                  </a:cxn>
                  <a:cxn ang="0">
                    <a:pos x="42" y="60"/>
                  </a:cxn>
                  <a:cxn ang="0">
                    <a:pos x="43" y="57"/>
                  </a:cxn>
                  <a:cxn ang="0">
                    <a:pos x="50" y="53"/>
                  </a:cxn>
                  <a:cxn ang="0">
                    <a:pos x="54" y="50"/>
                  </a:cxn>
                  <a:cxn ang="0">
                    <a:pos x="60" y="39"/>
                  </a:cxn>
                  <a:cxn ang="0">
                    <a:pos x="54" y="27"/>
                  </a:cxn>
                  <a:cxn ang="0">
                    <a:pos x="52" y="25"/>
                  </a:cxn>
                  <a:cxn ang="0">
                    <a:pos x="54" y="17"/>
                  </a:cxn>
                  <a:cxn ang="0">
                    <a:pos x="57" y="15"/>
                  </a:cxn>
                  <a:cxn ang="0">
                    <a:pos x="60" y="9"/>
                  </a:cxn>
                  <a:cxn ang="0">
                    <a:pos x="56" y="9"/>
                  </a:cxn>
                  <a:cxn ang="0">
                    <a:pos x="53" y="10"/>
                  </a:cxn>
                  <a:cxn ang="0">
                    <a:pos x="49" y="9"/>
                  </a:cxn>
                  <a:cxn ang="0">
                    <a:pos x="49" y="6"/>
                  </a:cxn>
                  <a:cxn ang="0">
                    <a:pos x="44" y="2"/>
                  </a:cxn>
                  <a:cxn ang="0">
                    <a:pos x="32" y="2"/>
                  </a:cxn>
                  <a:cxn ang="0">
                    <a:pos x="26" y="5"/>
                  </a:cxn>
                  <a:cxn ang="0">
                    <a:pos x="17" y="7"/>
                  </a:cxn>
                  <a:cxn ang="0">
                    <a:pos x="16" y="22"/>
                  </a:cxn>
                  <a:cxn ang="0">
                    <a:pos x="17" y="32"/>
                  </a:cxn>
                </a:cxnLst>
                <a:rect l="0" t="0" r="r" b="b"/>
                <a:pathLst>
                  <a:path w="67" h="130">
                    <a:moveTo>
                      <a:pt x="17" y="32"/>
                    </a:moveTo>
                    <a:lnTo>
                      <a:pt x="17" y="32"/>
                    </a:lnTo>
                    <a:lnTo>
                      <a:pt x="19" y="37"/>
                    </a:lnTo>
                    <a:lnTo>
                      <a:pt x="17" y="42"/>
                    </a:lnTo>
                    <a:lnTo>
                      <a:pt x="16" y="46"/>
                    </a:lnTo>
                    <a:lnTo>
                      <a:pt x="13" y="49"/>
                    </a:lnTo>
                    <a:lnTo>
                      <a:pt x="13" y="49"/>
                    </a:lnTo>
                    <a:lnTo>
                      <a:pt x="10" y="52"/>
                    </a:lnTo>
                    <a:lnTo>
                      <a:pt x="7" y="54"/>
                    </a:lnTo>
                    <a:lnTo>
                      <a:pt x="5" y="59"/>
                    </a:lnTo>
                    <a:lnTo>
                      <a:pt x="2" y="60"/>
                    </a:lnTo>
                    <a:lnTo>
                      <a:pt x="2" y="60"/>
                    </a:lnTo>
                    <a:lnTo>
                      <a:pt x="0" y="60"/>
                    </a:lnTo>
                    <a:lnTo>
                      <a:pt x="0" y="62"/>
                    </a:lnTo>
                    <a:lnTo>
                      <a:pt x="2" y="67"/>
                    </a:lnTo>
                    <a:lnTo>
                      <a:pt x="5" y="73"/>
                    </a:lnTo>
                    <a:lnTo>
                      <a:pt x="9" y="77"/>
                    </a:lnTo>
                    <a:lnTo>
                      <a:pt x="9" y="77"/>
                    </a:lnTo>
                    <a:lnTo>
                      <a:pt x="13" y="79"/>
                    </a:lnTo>
                    <a:lnTo>
                      <a:pt x="15" y="81"/>
                    </a:lnTo>
                    <a:lnTo>
                      <a:pt x="16" y="87"/>
                    </a:lnTo>
                    <a:lnTo>
                      <a:pt x="16" y="87"/>
                    </a:lnTo>
                    <a:lnTo>
                      <a:pt x="17" y="89"/>
                    </a:lnTo>
                    <a:lnTo>
                      <a:pt x="20" y="91"/>
                    </a:lnTo>
                    <a:lnTo>
                      <a:pt x="25" y="94"/>
                    </a:lnTo>
                    <a:lnTo>
                      <a:pt x="27" y="97"/>
                    </a:lnTo>
                    <a:lnTo>
                      <a:pt x="27" y="97"/>
                    </a:lnTo>
                    <a:lnTo>
                      <a:pt x="30" y="101"/>
                    </a:lnTo>
                    <a:lnTo>
                      <a:pt x="33" y="110"/>
                    </a:lnTo>
                    <a:lnTo>
                      <a:pt x="34" y="118"/>
                    </a:lnTo>
                    <a:lnTo>
                      <a:pt x="36" y="126"/>
                    </a:lnTo>
                    <a:lnTo>
                      <a:pt x="36" y="126"/>
                    </a:lnTo>
                    <a:lnTo>
                      <a:pt x="37" y="130"/>
                    </a:lnTo>
                    <a:lnTo>
                      <a:pt x="37" y="130"/>
                    </a:lnTo>
                    <a:lnTo>
                      <a:pt x="40" y="127"/>
                    </a:lnTo>
                    <a:lnTo>
                      <a:pt x="43" y="123"/>
                    </a:lnTo>
                    <a:lnTo>
                      <a:pt x="43" y="123"/>
                    </a:lnTo>
                    <a:lnTo>
                      <a:pt x="46" y="116"/>
                    </a:lnTo>
                    <a:lnTo>
                      <a:pt x="46" y="110"/>
                    </a:lnTo>
                    <a:lnTo>
                      <a:pt x="46" y="110"/>
                    </a:lnTo>
                    <a:lnTo>
                      <a:pt x="46" y="107"/>
                    </a:lnTo>
                    <a:lnTo>
                      <a:pt x="47" y="103"/>
                    </a:lnTo>
                    <a:lnTo>
                      <a:pt x="47" y="103"/>
                    </a:lnTo>
                    <a:lnTo>
                      <a:pt x="54" y="97"/>
                    </a:lnTo>
                    <a:lnTo>
                      <a:pt x="60" y="91"/>
                    </a:lnTo>
                    <a:lnTo>
                      <a:pt x="60" y="91"/>
                    </a:lnTo>
                    <a:lnTo>
                      <a:pt x="64" y="91"/>
                    </a:lnTo>
                    <a:lnTo>
                      <a:pt x="66" y="90"/>
                    </a:lnTo>
                    <a:lnTo>
                      <a:pt x="67" y="87"/>
                    </a:lnTo>
                    <a:lnTo>
                      <a:pt x="67" y="87"/>
                    </a:lnTo>
                    <a:lnTo>
                      <a:pt x="67" y="79"/>
                    </a:lnTo>
                    <a:lnTo>
                      <a:pt x="67" y="79"/>
                    </a:lnTo>
                    <a:lnTo>
                      <a:pt x="63" y="74"/>
                    </a:lnTo>
                    <a:lnTo>
                      <a:pt x="62" y="71"/>
                    </a:lnTo>
                    <a:lnTo>
                      <a:pt x="62" y="71"/>
                    </a:lnTo>
                    <a:lnTo>
                      <a:pt x="60" y="69"/>
                    </a:lnTo>
                    <a:lnTo>
                      <a:pt x="59" y="67"/>
                    </a:lnTo>
                    <a:lnTo>
                      <a:pt x="56" y="66"/>
                    </a:lnTo>
                    <a:lnTo>
                      <a:pt x="54" y="66"/>
                    </a:lnTo>
                    <a:lnTo>
                      <a:pt x="54" y="66"/>
                    </a:lnTo>
                    <a:lnTo>
                      <a:pt x="52" y="67"/>
                    </a:lnTo>
                    <a:lnTo>
                      <a:pt x="47" y="67"/>
                    </a:lnTo>
                    <a:lnTo>
                      <a:pt x="44" y="64"/>
                    </a:lnTo>
                    <a:lnTo>
                      <a:pt x="42" y="60"/>
                    </a:lnTo>
                    <a:lnTo>
                      <a:pt x="42" y="60"/>
                    </a:lnTo>
                    <a:lnTo>
                      <a:pt x="43" y="57"/>
                    </a:lnTo>
                    <a:lnTo>
                      <a:pt x="46" y="54"/>
                    </a:lnTo>
                    <a:lnTo>
                      <a:pt x="50" y="53"/>
                    </a:lnTo>
                    <a:lnTo>
                      <a:pt x="54" y="50"/>
                    </a:lnTo>
                    <a:lnTo>
                      <a:pt x="54" y="50"/>
                    </a:lnTo>
                    <a:lnTo>
                      <a:pt x="59" y="44"/>
                    </a:lnTo>
                    <a:lnTo>
                      <a:pt x="60" y="39"/>
                    </a:lnTo>
                    <a:lnTo>
                      <a:pt x="59" y="33"/>
                    </a:lnTo>
                    <a:lnTo>
                      <a:pt x="54" y="27"/>
                    </a:lnTo>
                    <a:lnTo>
                      <a:pt x="54" y="27"/>
                    </a:lnTo>
                    <a:lnTo>
                      <a:pt x="52" y="25"/>
                    </a:lnTo>
                    <a:lnTo>
                      <a:pt x="52" y="20"/>
                    </a:lnTo>
                    <a:lnTo>
                      <a:pt x="54" y="17"/>
                    </a:lnTo>
                    <a:lnTo>
                      <a:pt x="57" y="15"/>
                    </a:lnTo>
                    <a:lnTo>
                      <a:pt x="57" y="15"/>
                    </a:lnTo>
                    <a:lnTo>
                      <a:pt x="60" y="10"/>
                    </a:lnTo>
                    <a:lnTo>
                      <a:pt x="60" y="9"/>
                    </a:lnTo>
                    <a:lnTo>
                      <a:pt x="57" y="7"/>
                    </a:lnTo>
                    <a:lnTo>
                      <a:pt x="56" y="9"/>
                    </a:lnTo>
                    <a:lnTo>
                      <a:pt x="56" y="9"/>
                    </a:lnTo>
                    <a:lnTo>
                      <a:pt x="53" y="10"/>
                    </a:lnTo>
                    <a:lnTo>
                      <a:pt x="52" y="10"/>
                    </a:lnTo>
                    <a:lnTo>
                      <a:pt x="49" y="9"/>
                    </a:lnTo>
                    <a:lnTo>
                      <a:pt x="49" y="6"/>
                    </a:lnTo>
                    <a:lnTo>
                      <a:pt x="49" y="6"/>
                    </a:lnTo>
                    <a:lnTo>
                      <a:pt x="47" y="3"/>
                    </a:lnTo>
                    <a:lnTo>
                      <a:pt x="44" y="2"/>
                    </a:lnTo>
                    <a:lnTo>
                      <a:pt x="39" y="0"/>
                    </a:lnTo>
                    <a:lnTo>
                      <a:pt x="32" y="2"/>
                    </a:lnTo>
                    <a:lnTo>
                      <a:pt x="26" y="5"/>
                    </a:lnTo>
                    <a:lnTo>
                      <a:pt x="26" y="5"/>
                    </a:lnTo>
                    <a:lnTo>
                      <a:pt x="22" y="6"/>
                    </a:lnTo>
                    <a:lnTo>
                      <a:pt x="17" y="7"/>
                    </a:lnTo>
                    <a:lnTo>
                      <a:pt x="17" y="7"/>
                    </a:lnTo>
                    <a:lnTo>
                      <a:pt x="16" y="22"/>
                    </a:lnTo>
                    <a:lnTo>
                      <a:pt x="16" y="27"/>
                    </a:lnTo>
                    <a:lnTo>
                      <a:pt x="17" y="32"/>
                    </a:lnTo>
                    <a:lnTo>
                      <a:pt x="17"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8" name="Morocco">
                <a:extLst>
                  <a:ext uri="{FF2B5EF4-FFF2-40B4-BE49-F238E27FC236}">
                    <a16:creationId xmlns:a16="http://schemas.microsoft.com/office/drawing/2014/main" id="{DEF5D167-6FFA-C81B-F4D9-A04B39948F90}"/>
                  </a:ext>
                </a:extLst>
              </p:cNvPr>
              <p:cNvSpPr>
                <a:spLocks/>
              </p:cNvSpPr>
              <p:nvPr/>
            </p:nvSpPr>
            <p:spPr bwMode="auto">
              <a:xfrm>
                <a:off x="4011162" y="3414471"/>
                <a:ext cx="285599" cy="227887"/>
              </a:xfrm>
              <a:custGeom>
                <a:avLst/>
                <a:gdLst/>
                <a:ahLst/>
                <a:cxnLst>
                  <a:cxn ang="0">
                    <a:pos x="71" y="131"/>
                  </a:cxn>
                  <a:cxn ang="0">
                    <a:pos x="82" y="123"/>
                  </a:cxn>
                  <a:cxn ang="0">
                    <a:pos x="99" y="114"/>
                  </a:cxn>
                  <a:cxn ang="0">
                    <a:pos x="107" y="111"/>
                  </a:cxn>
                  <a:cxn ang="0">
                    <a:pos x="108" y="110"/>
                  </a:cxn>
                  <a:cxn ang="0">
                    <a:pos x="121" y="108"/>
                  </a:cxn>
                  <a:cxn ang="0">
                    <a:pos x="129" y="103"/>
                  </a:cxn>
                  <a:cxn ang="0">
                    <a:pos x="131" y="97"/>
                  </a:cxn>
                  <a:cxn ang="0">
                    <a:pos x="142" y="94"/>
                  </a:cxn>
                  <a:cxn ang="0">
                    <a:pos x="148" y="91"/>
                  </a:cxn>
                  <a:cxn ang="0">
                    <a:pos x="151" y="90"/>
                  </a:cxn>
                  <a:cxn ang="0">
                    <a:pos x="151" y="80"/>
                  </a:cxn>
                  <a:cxn ang="0">
                    <a:pos x="156" y="76"/>
                  </a:cxn>
                  <a:cxn ang="0">
                    <a:pos x="165" y="73"/>
                  </a:cxn>
                  <a:cxn ang="0">
                    <a:pos x="166" y="70"/>
                  </a:cxn>
                  <a:cxn ang="0">
                    <a:pos x="189" y="69"/>
                  </a:cxn>
                  <a:cxn ang="0">
                    <a:pos x="192" y="67"/>
                  </a:cxn>
                  <a:cxn ang="0">
                    <a:pos x="191" y="57"/>
                  </a:cxn>
                  <a:cxn ang="0">
                    <a:pos x="186" y="52"/>
                  </a:cxn>
                  <a:cxn ang="0">
                    <a:pos x="186" y="37"/>
                  </a:cxn>
                  <a:cxn ang="0">
                    <a:pos x="183" y="25"/>
                  </a:cxn>
                  <a:cxn ang="0">
                    <a:pos x="178" y="16"/>
                  </a:cxn>
                  <a:cxn ang="0">
                    <a:pos x="169" y="13"/>
                  </a:cxn>
                  <a:cxn ang="0">
                    <a:pos x="159" y="12"/>
                  </a:cxn>
                  <a:cxn ang="0">
                    <a:pos x="135" y="10"/>
                  </a:cxn>
                  <a:cxn ang="0">
                    <a:pos x="128" y="5"/>
                  </a:cxn>
                  <a:cxn ang="0">
                    <a:pos x="118" y="2"/>
                  </a:cxn>
                  <a:cxn ang="0">
                    <a:pos x="109" y="16"/>
                  </a:cxn>
                  <a:cxn ang="0">
                    <a:pos x="99" y="35"/>
                  </a:cxn>
                  <a:cxn ang="0">
                    <a:pos x="81" y="44"/>
                  </a:cxn>
                  <a:cxn ang="0">
                    <a:pos x="74" y="46"/>
                  </a:cxn>
                  <a:cxn ang="0">
                    <a:pos x="67" y="56"/>
                  </a:cxn>
                  <a:cxn ang="0">
                    <a:pos x="61" y="63"/>
                  </a:cxn>
                  <a:cxn ang="0">
                    <a:pos x="54" y="74"/>
                  </a:cxn>
                  <a:cxn ang="0">
                    <a:pos x="51" y="80"/>
                  </a:cxn>
                  <a:cxn ang="0">
                    <a:pos x="54" y="100"/>
                  </a:cxn>
                  <a:cxn ang="0">
                    <a:pos x="54" y="106"/>
                  </a:cxn>
                  <a:cxn ang="0">
                    <a:pos x="35" y="126"/>
                  </a:cxn>
                  <a:cxn ang="0">
                    <a:pos x="25" y="134"/>
                  </a:cxn>
                  <a:cxn ang="0">
                    <a:pos x="13" y="141"/>
                  </a:cxn>
                  <a:cxn ang="0">
                    <a:pos x="0" y="147"/>
                  </a:cxn>
                  <a:cxn ang="0">
                    <a:pos x="67" y="148"/>
                  </a:cxn>
                  <a:cxn ang="0">
                    <a:pos x="71" y="154"/>
                  </a:cxn>
                </a:cxnLst>
                <a:rect l="0" t="0" r="r" b="b"/>
                <a:pathLst>
                  <a:path w="193" h="154">
                    <a:moveTo>
                      <a:pt x="71" y="154"/>
                    </a:moveTo>
                    <a:lnTo>
                      <a:pt x="71" y="154"/>
                    </a:lnTo>
                    <a:lnTo>
                      <a:pt x="71" y="131"/>
                    </a:lnTo>
                    <a:lnTo>
                      <a:pt x="71" y="131"/>
                    </a:lnTo>
                    <a:lnTo>
                      <a:pt x="75" y="128"/>
                    </a:lnTo>
                    <a:lnTo>
                      <a:pt x="82" y="123"/>
                    </a:lnTo>
                    <a:lnTo>
                      <a:pt x="97" y="114"/>
                    </a:lnTo>
                    <a:lnTo>
                      <a:pt x="97" y="114"/>
                    </a:lnTo>
                    <a:lnTo>
                      <a:pt x="99" y="114"/>
                    </a:lnTo>
                    <a:lnTo>
                      <a:pt x="104" y="114"/>
                    </a:lnTo>
                    <a:lnTo>
                      <a:pt x="107" y="114"/>
                    </a:lnTo>
                    <a:lnTo>
                      <a:pt x="107" y="111"/>
                    </a:lnTo>
                    <a:lnTo>
                      <a:pt x="107" y="111"/>
                    </a:lnTo>
                    <a:lnTo>
                      <a:pt x="108" y="110"/>
                    </a:lnTo>
                    <a:lnTo>
                      <a:pt x="108" y="110"/>
                    </a:lnTo>
                    <a:lnTo>
                      <a:pt x="112" y="108"/>
                    </a:lnTo>
                    <a:lnTo>
                      <a:pt x="121" y="108"/>
                    </a:lnTo>
                    <a:lnTo>
                      <a:pt x="121" y="108"/>
                    </a:lnTo>
                    <a:lnTo>
                      <a:pt x="125" y="107"/>
                    </a:lnTo>
                    <a:lnTo>
                      <a:pt x="128" y="106"/>
                    </a:lnTo>
                    <a:lnTo>
                      <a:pt x="129" y="103"/>
                    </a:lnTo>
                    <a:lnTo>
                      <a:pt x="129" y="99"/>
                    </a:lnTo>
                    <a:lnTo>
                      <a:pt x="129" y="99"/>
                    </a:lnTo>
                    <a:lnTo>
                      <a:pt x="131" y="97"/>
                    </a:lnTo>
                    <a:lnTo>
                      <a:pt x="134" y="96"/>
                    </a:lnTo>
                    <a:lnTo>
                      <a:pt x="142" y="94"/>
                    </a:lnTo>
                    <a:lnTo>
                      <a:pt x="142" y="94"/>
                    </a:lnTo>
                    <a:lnTo>
                      <a:pt x="145" y="94"/>
                    </a:lnTo>
                    <a:lnTo>
                      <a:pt x="146" y="93"/>
                    </a:lnTo>
                    <a:lnTo>
                      <a:pt x="148" y="91"/>
                    </a:lnTo>
                    <a:lnTo>
                      <a:pt x="149" y="90"/>
                    </a:lnTo>
                    <a:lnTo>
                      <a:pt x="149" y="90"/>
                    </a:lnTo>
                    <a:lnTo>
                      <a:pt x="151" y="90"/>
                    </a:lnTo>
                    <a:lnTo>
                      <a:pt x="151" y="87"/>
                    </a:lnTo>
                    <a:lnTo>
                      <a:pt x="151" y="80"/>
                    </a:lnTo>
                    <a:lnTo>
                      <a:pt x="151" y="80"/>
                    </a:lnTo>
                    <a:lnTo>
                      <a:pt x="152" y="76"/>
                    </a:lnTo>
                    <a:lnTo>
                      <a:pt x="156" y="76"/>
                    </a:lnTo>
                    <a:lnTo>
                      <a:pt x="156" y="76"/>
                    </a:lnTo>
                    <a:lnTo>
                      <a:pt x="159" y="76"/>
                    </a:lnTo>
                    <a:lnTo>
                      <a:pt x="163" y="74"/>
                    </a:lnTo>
                    <a:lnTo>
                      <a:pt x="165" y="73"/>
                    </a:lnTo>
                    <a:lnTo>
                      <a:pt x="166" y="70"/>
                    </a:lnTo>
                    <a:lnTo>
                      <a:pt x="166" y="70"/>
                    </a:lnTo>
                    <a:lnTo>
                      <a:pt x="166" y="70"/>
                    </a:lnTo>
                    <a:lnTo>
                      <a:pt x="169" y="69"/>
                    </a:lnTo>
                    <a:lnTo>
                      <a:pt x="176" y="69"/>
                    </a:lnTo>
                    <a:lnTo>
                      <a:pt x="189" y="69"/>
                    </a:lnTo>
                    <a:lnTo>
                      <a:pt x="189" y="69"/>
                    </a:lnTo>
                    <a:lnTo>
                      <a:pt x="192" y="69"/>
                    </a:lnTo>
                    <a:lnTo>
                      <a:pt x="192" y="67"/>
                    </a:lnTo>
                    <a:lnTo>
                      <a:pt x="193" y="63"/>
                    </a:lnTo>
                    <a:lnTo>
                      <a:pt x="193" y="63"/>
                    </a:lnTo>
                    <a:lnTo>
                      <a:pt x="191" y="57"/>
                    </a:lnTo>
                    <a:lnTo>
                      <a:pt x="189" y="53"/>
                    </a:lnTo>
                    <a:lnTo>
                      <a:pt x="186" y="52"/>
                    </a:lnTo>
                    <a:lnTo>
                      <a:pt x="186" y="52"/>
                    </a:lnTo>
                    <a:lnTo>
                      <a:pt x="185" y="50"/>
                    </a:lnTo>
                    <a:lnTo>
                      <a:pt x="185" y="47"/>
                    </a:lnTo>
                    <a:lnTo>
                      <a:pt x="186" y="37"/>
                    </a:lnTo>
                    <a:lnTo>
                      <a:pt x="186" y="37"/>
                    </a:lnTo>
                    <a:lnTo>
                      <a:pt x="185" y="29"/>
                    </a:lnTo>
                    <a:lnTo>
                      <a:pt x="183" y="25"/>
                    </a:lnTo>
                    <a:lnTo>
                      <a:pt x="181" y="20"/>
                    </a:lnTo>
                    <a:lnTo>
                      <a:pt x="181" y="20"/>
                    </a:lnTo>
                    <a:lnTo>
                      <a:pt x="178" y="16"/>
                    </a:lnTo>
                    <a:lnTo>
                      <a:pt x="178" y="16"/>
                    </a:lnTo>
                    <a:lnTo>
                      <a:pt x="173" y="15"/>
                    </a:lnTo>
                    <a:lnTo>
                      <a:pt x="169" y="13"/>
                    </a:lnTo>
                    <a:lnTo>
                      <a:pt x="165" y="12"/>
                    </a:lnTo>
                    <a:lnTo>
                      <a:pt x="159" y="12"/>
                    </a:lnTo>
                    <a:lnTo>
                      <a:pt x="159" y="12"/>
                    </a:lnTo>
                    <a:lnTo>
                      <a:pt x="145" y="13"/>
                    </a:lnTo>
                    <a:lnTo>
                      <a:pt x="138" y="12"/>
                    </a:lnTo>
                    <a:lnTo>
                      <a:pt x="135" y="10"/>
                    </a:lnTo>
                    <a:lnTo>
                      <a:pt x="132" y="9"/>
                    </a:lnTo>
                    <a:lnTo>
                      <a:pt x="132" y="9"/>
                    </a:lnTo>
                    <a:lnTo>
                      <a:pt x="128" y="5"/>
                    </a:lnTo>
                    <a:lnTo>
                      <a:pt x="124" y="2"/>
                    </a:lnTo>
                    <a:lnTo>
                      <a:pt x="121" y="0"/>
                    </a:lnTo>
                    <a:lnTo>
                      <a:pt x="118" y="2"/>
                    </a:lnTo>
                    <a:lnTo>
                      <a:pt x="118" y="2"/>
                    </a:lnTo>
                    <a:lnTo>
                      <a:pt x="114" y="6"/>
                    </a:lnTo>
                    <a:lnTo>
                      <a:pt x="109" y="16"/>
                    </a:lnTo>
                    <a:lnTo>
                      <a:pt x="104" y="26"/>
                    </a:lnTo>
                    <a:lnTo>
                      <a:pt x="99" y="35"/>
                    </a:lnTo>
                    <a:lnTo>
                      <a:pt x="99" y="35"/>
                    </a:lnTo>
                    <a:lnTo>
                      <a:pt x="95" y="39"/>
                    </a:lnTo>
                    <a:lnTo>
                      <a:pt x="88" y="43"/>
                    </a:lnTo>
                    <a:lnTo>
                      <a:pt x="81" y="44"/>
                    </a:lnTo>
                    <a:lnTo>
                      <a:pt x="75" y="46"/>
                    </a:lnTo>
                    <a:lnTo>
                      <a:pt x="75" y="46"/>
                    </a:lnTo>
                    <a:lnTo>
                      <a:pt x="74" y="46"/>
                    </a:lnTo>
                    <a:lnTo>
                      <a:pt x="71" y="47"/>
                    </a:lnTo>
                    <a:lnTo>
                      <a:pt x="70" y="52"/>
                    </a:lnTo>
                    <a:lnTo>
                      <a:pt x="67" y="56"/>
                    </a:lnTo>
                    <a:lnTo>
                      <a:pt x="64" y="60"/>
                    </a:lnTo>
                    <a:lnTo>
                      <a:pt x="64" y="60"/>
                    </a:lnTo>
                    <a:lnTo>
                      <a:pt x="61" y="63"/>
                    </a:lnTo>
                    <a:lnTo>
                      <a:pt x="60" y="67"/>
                    </a:lnTo>
                    <a:lnTo>
                      <a:pt x="58" y="72"/>
                    </a:lnTo>
                    <a:lnTo>
                      <a:pt x="54" y="74"/>
                    </a:lnTo>
                    <a:lnTo>
                      <a:pt x="54" y="74"/>
                    </a:lnTo>
                    <a:lnTo>
                      <a:pt x="53" y="77"/>
                    </a:lnTo>
                    <a:lnTo>
                      <a:pt x="51" y="80"/>
                    </a:lnTo>
                    <a:lnTo>
                      <a:pt x="51" y="87"/>
                    </a:lnTo>
                    <a:lnTo>
                      <a:pt x="53" y="94"/>
                    </a:lnTo>
                    <a:lnTo>
                      <a:pt x="54" y="100"/>
                    </a:lnTo>
                    <a:lnTo>
                      <a:pt x="54" y="100"/>
                    </a:lnTo>
                    <a:lnTo>
                      <a:pt x="55" y="101"/>
                    </a:lnTo>
                    <a:lnTo>
                      <a:pt x="54" y="106"/>
                    </a:lnTo>
                    <a:lnTo>
                      <a:pt x="50" y="113"/>
                    </a:lnTo>
                    <a:lnTo>
                      <a:pt x="43" y="120"/>
                    </a:lnTo>
                    <a:lnTo>
                      <a:pt x="35" y="126"/>
                    </a:lnTo>
                    <a:lnTo>
                      <a:pt x="35" y="126"/>
                    </a:lnTo>
                    <a:lnTo>
                      <a:pt x="30" y="130"/>
                    </a:lnTo>
                    <a:lnTo>
                      <a:pt x="25" y="134"/>
                    </a:lnTo>
                    <a:lnTo>
                      <a:pt x="20" y="138"/>
                    </a:lnTo>
                    <a:lnTo>
                      <a:pt x="13" y="141"/>
                    </a:lnTo>
                    <a:lnTo>
                      <a:pt x="13" y="141"/>
                    </a:lnTo>
                    <a:lnTo>
                      <a:pt x="6" y="144"/>
                    </a:lnTo>
                    <a:lnTo>
                      <a:pt x="0" y="147"/>
                    </a:lnTo>
                    <a:lnTo>
                      <a:pt x="0" y="147"/>
                    </a:lnTo>
                    <a:lnTo>
                      <a:pt x="60" y="147"/>
                    </a:lnTo>
                    <a:lnTo>
                      <a:pt x="60" y="147"/>
                    </a:lnTo>
                    <a:lnTo>
                      <a:pt x="67" y="148"/>
                    </a:lnTo>
                    <a:lnTo>
                      <a:pt x="70" y="150"/>
                    </a:lnTo>
                    <a:lnTo>
                      <a:pt x="71" y="154"/>
                    </a:lnTo>
                    <a:lnTo>
                      <a:pt x="71" y="1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9" name="Swaziland">
                <a:extLst>
                  <a:ext uri="{FF2B5EF4-FFF2-40B4-BE49-F238E27FC236}">
                    <a16:creationId xmlns:a16="http://schemas.microsoft.com/office/drawing/2014/main" id="{5EE60BEA-E56A-76CA-7D4F-B2B1279E5BE0}"/>
                  </a:ext>
                </a:extLst>
              </p:cNvPr>
              <p:cNvSpPr>
                <a:spLocks/>
              </p:cNvSpPr>
              <p:nvPr/>
            </p:nvSpPr>
            <p:spPr bwMode="auto">
              <a:xfrm>
                <a:off x="5033692" y="4938648"/>
                <a:ext cx="32555" cy="39954"/>
              </a:xfrm>
              <a:custGeom>
                <a:avLst/>
                <a:gdLst/>
                <a:ahLst/>
                <a:cxnLst>
                  <a:cxn ang="0">
                    <a:pos x="12" y="0"/>
                  </a:cxn>
                  <a:cxn ang="0">
                    <a:pos x="12" y="0"/>
                  </a:cxn>
                  <a:cxn ang="0">
                    <a:pos x="9" y="3"/>
                  </a:cxn>
                  <a:cxn ang="0">
                    <a:pos x="5" y="6"/>
                  </a:cxn>
                  <a:cxn ang="0">
                    <a:pos x="0" y="13"/>
                  </a:cxn>
                  <a:cxn ang="0">
                    <a:pos x="0" y="13"/>
                  </a:cxn>
                  <a:cxn ang="0">
                    <a:pos x="3" y="20"/>
                  </a:cxn>
                  <a:cxn ang="0">
                    <a:pos x="7" y="26"/>
                  </a:cxn>
                  <a:cxn ang="0">
                    <a:pos x="10" y="27"/>
                  </a:cxn>
                  <a:cxn ang="0">
                    <a:pos x="10" y="27"/>
                  </a:cxn>
                  <a:cxn ang="0">
                    <a:pos x="17" y="27"/>
                  </a:cxn>
                  <a:cxn ang="0">
                    <a:pos x="19" y="26"/>
                  </a:cxn>
                  <a:cxn ang="0">
                    <a:pos x="20" y="23"/>
                  </a:cxn>
                  <a:cxn ang="0">
                    <a:pos x="20" y="23"/>
                  </a:cxn>
                  <a:cxn ang="0">
                    <a:pos x="20" y="22"/>
                  </a:cxn>
                  <a:cxn ang="0">
                    <a:pos x="22" y="19"/>
                  </a:cxn>
                  <a:cxn ang="0">
                    <a:pos x="22" y="19"/>
                  </a:cxn>
                  <a:cxn ang="0">
                    <a:pos x="20" y="6"/>
                  </a:cxn>
                  <a:cxn ang="0">
                    <a:pos x="20" y="6"/>
                  </a:cxn>
                  <a:cxn ang="0">
                    <a:pos x="16" y="3"/>
                  </a:cxn>
                  <a:cxn ang="0">
                    <a:pos x="12" y="0"/>
                  </a:cxn>
                  <a:cxn ang="0">
                    <a:pos x="12" y="0"/>
                  </a:cxn>
                </a:cxnLst>
                <a:rect l="0" t="0" r="r" b="b"/>
                <a:pathLst>
                  <a:path w="22" h="27">
                    <a:moveTo>
                      <a:pt x="12" y="0"/>
                    </a:moveTo>
                    <a:lnTo>
                      <a:pt x="12" y="0"/>
                    </a:lnTo>
                    <a:lnTo>
                      <a:pt x="9" y="3"/>
                    </a:lnTo>
                    <a:lnTo>
                      <a:pt x="5" y="6"/>
                    </a:lnTo>
                    <a:lnTo>
                      <a:pt x="0" y="13"/>
                    </a:lnTo>
                    <a:lnTo>
                      <a:pt x="0" y="13"/>
                    </a:lnTo>
                    <a:lnTo>
                      <a:pt x="3" y="20"/>
                    </a:lnTo>
                    <a:lnTo>
                      <a:pt x="7" y="26"/>
                    </a:lnTo>
                    <a:lnTo>
                      <a:pt x="10" y="27"/>
                    </a:lnTo>
                    <a:lnTo>
                      <a:pt x="10" y="27"/>
                    </a:lnTo>
                    <a:lnTo>
                      <a:pt x="17" y="27"/>
                    </a:lnTo>
                    <a:lnTo>
                      <a:pt x="19" y="26"/>
                    </a:lnTo>
                    <a:lnTo>
                      <a:pt x="20" y="23"/>
                    </a:lnTo>
                    <a:lnTo>
                      <a:pt x="20" y="23"/>
                    </a:lnTo>
                    <a:lnTo>
                      <a:pt x="20" y="22"/>
                    </a:lnTo>
                    <a:lnTo>
                      <a:pt x="22" y="19"/>
                    </a:lnTo>
                    <a:lnTo>
                      <a:pt x="22" y="19"/>
                    </a:lnTo>
                    <a:lnTo>
                      <a:pt x="20" y="6"/>
                    </a:lnTo>
                    <a:lnTo>
                      <a:pt x="20" y="6"/>
                    </a:lnTo>
                    <a:lnTo>
                      <a:pt x="16" y="3"/>
                    </a:lnTo>
                    <a:lnTo>
                      <a:pt x="12"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0" name="Lesotho">
                <a:extLst>
                  <a:ext uri="{FF2B5EF4-FFF2-40B4-BE49-F238E27FC236}">
                    <a16:creationId xmlns:a16="http://schemas.microsoft.com/office/drawing/2014/main" id="{E5A70B49-057C-C50C-4EEC-3468FFD0E6B2}"/>
                  </a:ext>
                </a:extLst>
              </p:cNvPr>
              <p:cNvSpPr>
                <a:spLocks/>
              </p:cNvSpPr>
              <p:nvPr/>
            </p:nvSpPr>
            <p:spPr bwMode="auto">
              <a:xfrm>
                <a:off x="4949345" y="5011157"/>
                <a:ext cx="53273" cy="54753"/>
              </a:xfrm>
              <a:custGeom>
                <a:avLst/>
                <a:gdLst/>
                <a:ahLst/>
                <a:cxnLst>
                  <a:cxn ang="0">
                    <a:pos x="26" y="1"/>
                  </a:cxn>
                  <a:cxn ang="0">
                    <a:pos x="26" y="1"/>
                  </a:cxn>
                  <a:cxn ang="0">
                    <a:pos x="25" y="1"/>
                  </a:cxn>
                  <a:cxn ang="0">
                    <a:pos x="22" y="0"/>
                  </a:cxn>
                  <a:cxn ang="0">
                    <a:pos x="17" y="3"/>
                  </a:cxn>
                  <a:cxn ang="0">
                    <a:pos x="12" y="5"/>
                  </a:cxn>
                  <a:cxn ang="0">
                    <a:pos x="9" y="8"/>
                  </a:cxn>
                  <a:cxn ang="0">
                    <a:pos x="9" y="8"/>
                  </a:cxn>
                  <a:cxn ang="0">
                    <a:pos x="0" y="22"/>
                  </a:cxn>
                  <a:cxn ang="0">
                    <a:pos x="9" y="35"/>
                  </a:cxn>
                  <a:cxn ang="0">
                    <a:pos x="16" y="37"/>
                  </a:cxn>
                  <a:cxn ang="0">
                    <a:pos x="16" y="37"/>
                  </a:cxn>
                  <a:cxn ang="0">
                    <a:pos x="20" y="28"/>
                  </a:cxn>
                  <a:cxn ang="0">
                    <a:pos x="20" y="28"/>
                  </a:cxn>
                  <a:cxn ang="0">
                    <a:pos x="22" y="27"/>
                  </a:cxn>
                  <a:cxn ang="0">
                    <a:pos x="26" y="27"/>
                  </a:cxn>
                  <a:cxn ang="0">
                    <a:pos x="29" y="27"/>
                  </a:cxn>
                  <a:cxn ang="0">
                    <a:pos x="30" y="27"/>
                  </a:cxn>
                  <a:cxn ang="0">
                    <a:pos x="30" y="25"/>
                  </a:cxn>
                  <a:cxn ang="0">
                    <a:pos x="30" y="25"/>
                  </a:cxn>
                  <a:cxn ang="0">
                    <a:pos x="30" y="22"/>
                  </a:cxn>
                  <a:cxn ang="0">
                    <a:pos x="33" y="20"/>
                  </a:cxn>
                  <a:cxn ang="0">
                    <a:pos x="34" y="17"/>
                  </a:cxn>
                  <a:cxn ang="0">
                    <a:pos x="36" y="14"/>
                  </a:cxn>
                  <a:cxn ang="0">
                    <a:pos x="36" y="14"/>
                  </a:cxn>
                  <a:cxn ang="0">
                    <a:pos x="34" y="11"/>
                  </a:cxn>
                  <a:cxn ang="0">
                    <a:pos x="32" y="8"/>
                  </a:cxn>
                  <a:cxn ang="0">
                    <a:pos x="27" y="4"/>
                  </a:cxn>
                  <a:cxn ang="0">
                    <a:pos x="26" y="1"/>
                  </a:cxn>
                  <a:cxn ang="0">
                    <a:pos x="26" y="1"/>
                  </a:cxn>
                </a:cxnLst>
                <a:rect l="0" t="0" r="r" b="b"/>
                <a:pathLst>
                  <a:path w="36" h="37">
                    <a:moveTo>
                      <a:pt x="26" y="1"/>
                    </a:moveTo>
                    <a:lnTo>
                      <a:pt x="26" y="1"/>
                    </a:lnTo>
                    <a:lnTo>
                      <a:pt x="25" y="1"/>
                    </a:lnTo>
                    <a:lnTo>
                      <a:pt x="22" y="0"/>
                    </a:lnTo>
                    <a:lnTo>
                      <a:pt x="17" y="3"/>
                    </a:lnTo>
                    <a:lnTo>
                      <a:pt x="12" y="5"/>
                    </a:lnTo>
                    <a:lnTo>
                      <a:pt x="9" y="8"/>
                    </a:lnTo>
                    <a:lnTo>
                      <a:pt x="9" y="8"/>
                    </a:lnTo>
                    <a:lnTo>
                      <a:pt x="0" y="22"/>
                    </a:lnTo>
                    <a:lnTo>
                      <a:pt x="9" y="35"/>
                    </a:lnTo>
                    <a:lnTo>
                      <a:pt x="16" y="37"/>
                    </a:lnTo>
                    <a:lnTo>
                      <a:pt x="16" y="37"/>
                    </a:lnTo>
                    <a:lnTo>
                      <a:pt x="20" y="28"/>
                    </a:lnTo>
                    <a:lnTo>
                      <a:pt x="20" y="28"/>
                    </a:lnTo>
                    <a:lnTo>
                      <a:pt x="22" y="27"/>
                    </a:lnTo>
                    <a:lnTo>
                      <a:pt x="26" y="27"/>
                    </a:lnTo>
                    <a:lnTo>
                      <a:pt x="29" y="27"/>
                    </a:lnTo>
                    <a:lnTo>
                      <a:pt x="30" y="27"/>
                    </a:lnTo>
                    <a:lnTo>
                      <a:pt x="30" y="25"/>
                    </a:lnTo>
                    <a:lnTo>
                      <a:pt x="30" y="25"/>
                    </a:lnTo>
                    <a:lnTo>
                      <a:pt x="30" y="22"/>
                    </a:lnTo>
                    <a:lnTo>
                      <a:pt x="33" y="20"/>
                    </a:lnTo>
                    <a:lnTo>
                      <a:pt x="34" y="17"/>
                    </a:lnTo>
                    <a:lnTo>
                      <a:pt x="36" y="14"/>
                    </a:lnTo>
                    <a:lnTo>
                      <a:pt x="36" y="14"/>
                    </a:lnTo>
                    <a:lnTo>
                      <a:pt x="34" y="11"/>
                    </a:lnTo>
                    <a:lnTo>
                      <a:pt x="32" y="8"/>
                    </a:lnTo>
                    <a:lnTo>
                      <a:pt x="27" y="4"/>
                    </a:lnTo>
                    <a:lnTo>
                      <a:pt x="26" y="1"/>
                    </a:lnTo>
                    <a:lnTo>
                      <a:pt x="26"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1" name="Rwanda">
                <a:extLst>
                  <a:ext uri="{FF2B5EF4-FFF2-40B4-BE49-F238E27FC236}">
                    <a16:creationId xmlns:a16="http://schemas.microsoft.com/office/drawing/2014/main" id="{59D6DE0D-BAA1-C7E0-5253-AE5C95163A64}"/>
                  </a:ext>
                </a:extLst>
              </p:cNvPr>
              <p:cNvSpPr>
                <a:spLocks/>
              </p:cNvSpPr>
              <p:nvPr/>
            </p:nvSpPr>
            <p:spPr bwMode="auto">
              <a:xfrm>
                <a:off x="4993739" y="4336375"/>
                <a:ext cx="44394" cy="38474"/>
              </a:xfrm>
              <a:custGeom>
                <a:avLst/>
                <a:gdLst/>
                <a:ahLst/>
                <a:cxnLst>
                  <a:cxn ang="0">
                    <a:pos x="26" y="0"/>
                  </a:cxn>
                  <a:cxn ang="0">
                    <a:pos x="26" y="0"/>
                  </a:cxn>
                  <a:cxn ang="0">
                    <a:pos x="17" y="3"/>
                  </a:cxn>
                  <a:cxn ang="0">
                    <a:pos x="17" y="3"/>
                  </a:cxn>
                  <a:cxn ang="0">
                    <a:pos x="13" y="5"/>
                  </a:cxn>
                  <a:cxn ang="0">
                    <a:pos x="9" y="5"/>
                  </a:cxn>
                  <a:cxn ang="0">
                    <a:pos x="9" y="5"/>
                  </a:cxn>
                  <a:cxn ang="0">
                    <a:pos x="7" y="6"/>
                  </a:cxn>
                  <a:cxn ang="0">
                    <a:pos x="7" y="6"/>
                  </a:cxn>
                  <a:cxn ang="0">
                    <a:pos x="4" y="8"/>
                  </a:cxn>
                  <a:cxn ang="0">
                    <a:pos x="3" y="12"/>
                  </a:cxn>
                  <a:cxn ang="0">
                    <a:pos x="3" y="16"/>
                  </a:cxn>
                  <a:cxn ang="0">
                    <a:pos x="3" y="16"/>
                  </a:cxn>
                  <a:cxn ang="0">
                    <a:pos x="2" y="18"/>
                  </a:cxn>
                  <a:cxn ang="0">
                    <a:pos x="0" y="19"/>
                  </a:cxn>
                  <a:cxn ang="0">
                    <a:pos x="0" y="20"/>
                  </a:cxn>
                  <a:cxn ang="0">
                    <a:pos x="0" y="20"/>
                  </a:cxn>
                  <a:cxn ang="0">
                    <a:pos x="2" y="25"/>
                  </a:cxn>
                  <a:cxn ang="0">
                    <a:pos x="3" y="26"/>
                  </a:cxn>
                  <a:cxn ang="0">
                    <a:pos x="3" y="26"/>
                  </a:cxn>
                  <a:cxn ang="0">
                    <a:pos x="9" y="26"/>
                  </a:cxn>
                  <a:cxn ang="0">
                    <a:pos x="9" y="26"/>
                  </a:cxn>
                  <a:cxn ang="0">
                    <a:pos x="13" y="26"/>
                  </a:cxn>
                  <a:cxn ang="0">
                    <a:pos x="16" y="25"/>
                  </a:cxn>
                  <a:cxn ang="0">
                    <a:pos x="17" y="22"/>
                  </a:cxn>
                  <a:cxn ang="0">
                    <a:pos x="17" y="22"/>
                  </a:cxn>
                  <a:cxn ang="0">
                    <a:pos x="17" y="22"/>
                  </a:cxn>
                  <a:cxn ang="0">
                    <a:pos x="23" y="20"/>
                  </a:cxn>
                  <a:cxn ang="0">
                    <a:pos x="29" y="20"/>
                  </a:cxn>
                  <a:cxn ang="0">
                    <a:pos x="30" y="19"/>
                  </a:cxn>
                  <a:cxn ang="0">
                    <a:pos x="30" y="18"/>
                  </a:cxn>
                  <a:cxn ang="0">
                    <a:pos x="30" y="18"/>
                  </a:cxn>
                  <a:cxn ang="0">
                    <a:pos x="30" y="15"/>
                  </a:cxn>
                  <a:cxn ang="0">
                    <a:pos x="30" y="10"/>
                  </a:cxn>
                  <a:cxn ang="0">
                    <a:pos x="29" y="8"/>
                  </a:cxn>
                  <a:cxn ang="0">
                    <a:pos x="26" y="0"/>
                  </a:cxn>
                </a:cxnLst>
                <a:rect l="0" t="0" r="r" b="b"/>
                <a:pathLst>
                  <a:path w="30" h="26">
                    <a:moveTo>
                      <a:pt x="26" y="0"/>
                    </a:moveTo>
                    <a:lnTo>
                      <a:pt x="26" y="0"/>
                    </a:lnTo>
                    <a:lnTo>
                      <a:pt x="17" y="3"/>
                    </a:lnTo>
                    <a:lnTo>
                      <a:pt x="17" y="3"/>
                    </a:lnTo>
                    <a:lnTo>
                      <a:pt x="13" y="5"/>
                    </a:lnTo>
                    <a:lnTo>
                      <a:pt x="9" y="5"/>
                    </a:lnTo>
                    <a:lnTo>
                      <a:pt x="9" y="5"/>
                    </a:lnTo>
                    <a:lnTo>
                      <a:pt x="7" y="6"/>
                    </a:lnTo>
                    <a:lnTo>
                      <a:pt x="7" y="6"/>
                    </a:lnTo>
                    <a:lnTo>
                      <a:pt x="4" y="8"/>
                    </a:lnTo>
                    <a:lnTo>
                      <a:pt x="3" y="12"/>
                    </a:lnTo>
                    <a:lnTo>
                      <a:pt x="3" y="16"/>
                    </a:lnTo>
                    <a:lnTo>
                      <a:pt x="3" y="16"/>
                    </a:lnTo>
                    <a:lnTo>
                      <a:pt x="2" y="18"/>
                    </a:lnTo>
                    <a:lnTo>
                      <a:pt x="0" y="19"/>
                    </a:lnTo>
                    <a:lnTo>
                      <a:pt x="0" y="20"/>
                    </a:lnTo>
                    <a:lnTo>
                      <a:pt x="0" y="20"/>
                    </a:lnTo>
                    <a:lnTo>
                      <a:pt x="2" y="25"/>
                    </a:lnTo>
                    <a:lnTo>
                      <a:pt x="3" y="26"/>
                    </a:lnTo>
                    <a:lnTo>
                      <a:pt x="3" y="26"/>
                    </a:lnTo>
                    <a:lnTo>
                      <a:pt x="9" y="26"/>
                    </a:lnTo>
                    <a:lnTo>
                      <a:pt x="9" y="26"/>
                    </a:lnTo>
                    <a:lnTo>
                      <a:pt x="13" y="26"/>
                    </a:lnTo>
                    <a:lnTo>
                      <a:pt x="16" y="25"/>
                    </a:lnTo>
                    <a:lnTo>
                      <a:pt x="17" y="22"/>
                    </a:lnTo>
                    <a:lnTo>
                      <a:pt x="17" y="22"/>
                    </a:lnTo>
                    <a:lnTo>
                      <a:pt x="17" y="22"/>
                    </a:lnTo>
                    <a:lnTo>
                      <a:pt x="23" y="20"/>
                    </a:lnTo>
                    <a:lnTo>
                      <a:pt x="29" y="20"/>
                    </a:lnTo>
                    <a:lnTo>
                      <a:pt x="30" y="19"/>
                    </a:lnTo>
                    <a:lnTo>
                      <a:pt x="30" y="18"/>
                    </a:lnTo>
                    <a:lnTo>
                      <a:pt x="30" y="18"/>
                    </a:lnTo>
                    <a:lnTo>
                      <a:pt x="30" y="15"/>
                    </a:lnTo>
                    <a:lnTo>
                      <a:pt x="30" y="10"/>
                    </a:lnTo>
                    <a:lnTo>
                      <a:pt x="29" y="8"/>
                    </a:lnTo>
                    <a:lnTo>
                      <a:pt x="2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2" name="Somalia">
                <a:extLst>
                  <a:ext uri="{FF2B5EF4-FFF2-40B4-BE49-F238E27FC236}">
                    <a16:creationId xmlns:a16="http://schemas.microsoft.com/office/drawing/2014/main" id="{FFAC4343-52DD-72A3-9ECE-C146D139080A}"/>
                  </a:ext>
                </a:extLst>
              </p:cNvPr>
              <p:cNvSpPr>
                <a:spLocks/>
              </p:cNvSpPr>
              <p:nvPr/>
            </p:nvSpPr>
            <p:spPr bwMode="auto">
              <a:xfrm>
                <a:off x="5280817" y="4021182"/>
                <a:ext cx="244165" cy="328512"/>
              </a:xfrm>
              <a:custGeom>
                <a:avLst/>
                <a:gdLst/>
                <a:ahLst/>
                <a:cxnLst>
                  <a:cxn ang="0">
                    <a:pos x="38" y="40"/>
                  </a:cxn>
                  <a:cxn ang="0">
                    <a:pos x="47" y="48"/>
                  </a:cxn>
                  <a:cxn ang="0">
                    <a:pos x="48" y="50"/>
                  </a:cxn>
                  <a:cxn ang="0">
                    <a:pos x="81" y="61"/>
                  </a:cxn>
                  <a:cxn ang="0">
                    <a:pos x="95" y="66"/>
                  </a:cxn>
                  <a:cxn ang="0">
                    <a:pos x="104" y="66"/>
                  </a:cxn>
                  <a:cxn ang="0">
                    <a:pos x="109" y="68"/>
                  </a:cxn>
                  <a:cxn ang="0">
                    <a:pos x="109" y="70"/>
                  </a:cxn>
                  <a:cxn ang="0">
                    <a:pos x="67" y="112"/>
                  </a:cxn>
                  <a:cxn ang="0">
                    <a:pos x="59" y="115"/>
                  </a:cxn>
                  <a:cxn ang="0">
                    <a:pos x="48" y="115"/>
                  </a:cxn>
                  <a:cxn ang="0">
                    <a:pos x="41" y="117"/>
                  </a:cxn>
                  <a:cxn ang="0">
                    <a:pos x="30" y="125"/>
                  </a:cxn>
                  <a:cxn ang="0">
                    <a:pos x="27" y="127"/>
                  </a:cxn>
                  <a:cxn ang="0">
                    <a:pos x="7" y="139"/>
                  </a:cxn>
                  <a:cxn ang="0">
                    <a:pos x="0" y="209"/>
                  </a:cxn>
                  <a:cxn ang="0">
                    <a:pos x="8" y="222"/>
                  </a:cxn>
                  <a:cxn ang="0">
                    <a:pos x="44" y="184"/>
                  </a:cxn>
                  <a:cxn ang="0">
                    <a:pos x="52" y="175"/>
                  </a:cxn>
                  <a:cxn ang="0">
                    <a:pos x="72" y="162"/>
                  </a:cxn>
                  <a:cxn ang="0">
                    <a:pos x="79" y="157"/>
                  </a:cxn>
                  <a:cxn ang="0">
                    <a:pos x="101" y="135"/>
                  </a:cxn>
                  <a:cxn ang="0">
                    <a:pos x="112" y="124"/>
                  </a:cxn>
                  <a:cxn ang="0">
                    <a:pos x="128" y="100"/>
                  </a:cxn>
                  <a:cxn ang="0">
                    <a:pos x="131" y="94"/>
                  </a:cxn>
                  <a:cxn ang="0">
                    <a:pos x="135" y="81"/>
                  </a:cxn>
                  <a:cxn ang="0">
                    <a:pos x="145" y="68"/>
                  </a:cxn>
                  <a:cxn ang="0">
                    <a:pos x="153" y="53"/>
                  </a:cxn>
                  <a:cxn ang="0">
                    <a:pos x="159" y="37"/>
                  </a:cxn>
                  <a:cxn ang="0">
                    <a:pos x="160" y="31"/>
                  </a:cxn>
                  <a:cxn ang="0">
                    <a:pos x="163" y="17"/>
                  </a:cxn>
                  <a:cxn ang="0">
                    <a:pos x="165" y="9"/>
                  </a:cxn>
                  <a:cxn ang="0">
                    <a:pos x="163" y="3"/>
                  </a:cxn>
                  <a:cxn ang="0">
                    <a:pos x="158" y="0"/>
                  </a:cxn>
                  <a:cxn ang="0">
                    <a:pos x="155" y="3"/>
                  </a:cxn>
                  <a:cxn ang="0">
                    <a:pos x="149" y="7"/>
                  </a:cxn>
                  <a:cxn ang="0">
                    <a:pos x="129" y="13"/>
                  </a:cxn>
                  <a:cxn ang="0">
                    <a:pos x="118" y="13"/>
                  </a:cxn>
                  <a:cxn ang="0">
                    <a:pos x="96" y="16"/>
                  </a:cxn>
                  <a:cxn ang="0">
                    <a:pos x="92" y="19"/>
                  </a:cxn>
                  <a:cxn ang="0">
                    <a:pos x="88" y="21"/>
                  </a:cxn>
                  <a:cxn ang="0">
                    <a:pos x="77" y="21"/>
                  </a:cxn>
                  <a:cxn ang="0">
                    <a:pos x="72" y="23"/>
                  </a:cxn>
                  <a:cxn ang="0">
                    <a:pos x="67" y="26"/>
                  </a:cxn>
                  <a:cxn ang="0">
                    <a:pos x="55" y="27"/>
                  </a:cxn>
                  <a:cxn ang="0">
                    <a:pos x="48" y="24"/>
                  </a:cxn>
                  <a:cxn ang="0">
                    <a:pos x="45" y="21"/>
                  </a:cxn>
                  <a:cxn ang="0">
                    <a:pos x="37" y="11"/>
                  </a:cxn>
                  <a:cxn ang="0">
                    <a:pos x="31" y="20"/>
                  </a:cxn>
                  <a:cxn ang="0">
                    <a:pos x="28" y="26"/>
                  </a:cxn>
                  <a:cxn ang="0">
                    <a:pos x="32" y="34"/>
                  </a:cxn>
                  <a:cxn ang="0">
                    <a:pos x="38" y="40"/>
                  </a:cxn>
                </a:cxnLst>
                <a:rect l="0" t="0" r="r" b="b"/>
                <a:pathLst>
                  <a:path w="165" h="222">
                    <a:moveTo>
                      <a:pt x="38" y="40"/>
                    </a:moveTo>
                    <a:lnTo>
                      <a:pt x="38" y="40"/>
                    </a:lnTo>
                    <a:lnTo>
                      <a:pt x="44" y="46"/>
                    </a:lnTo>
                    <a:lnTo>
                      <a:pt x="47" y="48"/>
                    </a:lnTo>
                    <a:lnTo>
                      <a:pt x="48" y="50"/>
                    </a:lnTo>
                    <a:lnTo>
                      <a:pt x="48" y="50"/>
                    </a:lnTo>
                    <a:lnTo>
                      <a:pt x="62" y="54"/>
                    </a:lnTo>
                    <a:lnTo>
                      <a:pt x="81" y="61"/>
                    </a:lnTo>
                    <a:lnTo>
                      <a:pt x="81" y="61"/>
                    </a:lnTo>
                    <a:lnTo>
                      <a:pt x="95" y="66"/>
                    </a:lnTo>
                    <a:lnTo>
                      <a:pt x="104" y="66"/>
                    </a:lnTo>
                    <a:lnTo>
                      <a:pt x="104" y="66"/>
                    </a:lnTo>
                    <a:lnTo>
                      <a:pt x="108" y="67"/>
                    </a:lnTo>
                    <a:lnTo>
                      <a:pt x="109" y="68"/>
                    </a:lnTo>
                    <a:lnTo>
                      <a:pt x="109" y="70"/>
                    </a:lnTo>
                    <a:lnTo>
                      <a:pt x="109" y="70"/>
                    </a:lnTo>
                    <a:lnTo>
                      <a:pt x="67" y="112"/>
                    </a:lnTo>
                    <a:lnTo>
                      <a:pt x="67" y="112"/>
                    </a:lnTo>
                    <a:lnTo>
                      <a:pt x="62" y="115"/>
                    </a:lnTo>
                    <a:lnTo>
                      <a:pt x="59" y="115"/>
                    </a:lnTo>
                    <a:lnTo>
                      <a:pt x="48" y="115"/>
                    </a:lnTo>
                    <a:lnTo>
                      <a:pt x="48" y="115"/>
                    </a:lnTo>
                    <a:lnTo>
                      <a:pt x="44" y="117"/>
                    </a:lnTo>
                    <a:lnTo>
                      <a:pt x="41" y="117"/>
                    </a:lnTo>
                    <a:lnTo>
                      <a:pt x="35" y="121"/>
                    </a:lnTo>
                    <a:lnTo>
                      <a:pt x="30" y="125"/>
                    </a:lnTo>
                    <a:lnTo>
                      <a:pt x="27" y="127"/>
                    </a:lnTo>
                    <a:lnTo>
                      <a:pt x="27" y="127"/>
                    </a:lnTo>
                    <a:lnTo>
                      <a:pt x="14" y="128"/>
                    </a:lnTo>
                    <a:lnTo>
                      <a:pt x="7" y="139"/>
                    </a:lnTo>
                    <a:lnTo>
                      <a:pt x="0" y="151"/>
                    </a:lnTo>
                    <a:lnTo>
                      <a:pt x="0" y="209"/>
                    </a:lnTo>
                    <a:lnTo>
                      <a:pt x="8" y="222"/>
                    </a:lnTo>
                    <a:lnTo>
                      <a:pt x="8" y="222"/>
                    </a:lnTo>
                    <a:lnTo>
                      <a:pt x="24" y="205"/>
                    </a:lnTo>
                    <a:lnTo>
                      <a:pt x="44" y="184"/>
                    </a:lnTo>
                    <a:lnTo>
                      <a:pt x="44" y="184"/>
                    </a:lnTo>
                    <a:lnTo>
                      <a:pt x="52" y="175"/>
                    </a:lnTo>
                    <a:lnTo>
                      <a:pt x="59" y="169"/>
                    </a:lnTo>
                    <a:lnTo>
                      <a:pt x="72" y="162"/>
                    </a:lnTo>
                    <a:lnTo>
                      <a:pt x="72" y="162"/>
                    </a:lnTo>
                    <a:lnTo>
                      <a:pt x="79" y="157"/>
                    </a:lnTo>
                    <a:lnTo>
                      <a:pt x="89" y="148"/>
                    </a:lnTo>
                    <a:lnTo>
                      <a:pt x="101" y="135"/>
                    </a:lnTo>
                    <a:lnTo>
                      <a:pt x="112" y="124"/>
                    </a:lnTo>
                    <a:lnTo>
                      <a:pt x="112" y="124"/>
                    </a:lnTo>
                    <a:lnTo>
                      <a:pt x="123" y="107"/>
                    </a:lnTo>
                    <a:lnTo>
                      <a:pt x="128" y="100"/>
                    </a:lnTo>
                    <a:lnTo>
                      <a:pt x="131" y="94"/>
                    </a:lnTo>
                    <a:lnTo>
                      <a:pt x="131" y="94"/>
                    </a:lnTo>
                    <a:lnTo>
                      <a:pt x="132" y="87"/>
                    </a:lnTo>
                    <a:lnTo>
                      <a:pt x="135" y="81"/>
                    </a:lnTo>
                    <a:lnTo>
                      <a:pt x="145" y="68"/>
                    </a:lnTo>
                    <a:lnTo>
                      <a:pt x="145" y="68"/>
                    </a:lnTo>
                    <a:lnTo>
                      <a:pt x="149" y="61"/>
                    </a:lnTo>
                    <a:lnTo>
                      <a:pt x="153" y="53"/>
                    </a:lnTo>
                    <a:lnTo>
                      <a:pt x="158" y="43"/>
                    </a:lnTo>
                    <a:lnTo>
                      <a:pt x="159" y="37"/>
                    </a:lnTo>
                    <a:lnTo>
                      <a:pt x="159" y="37"/>
                    </a:lnTo>
                    <a:lnTo>
                      <a:pt x="160" y="31"/>
                    </a:lnTo>
                    <a:lnTo>
                      <a:pt x="162" y="24"/>
                    </a:lnTo>
                    <a:lnTo>
                      <a:pt x="163" y="17"/>
                    </a:lnTo>
                    <a:lnTo>
                      <a:pt x="165" y="9"/>
                    </a:lnTo>
                    <a:lnTo>
                      <a:pt x="165" y="9"/>
                    </a:lnTo>
                    <a:lnTo>
                      <a:pt x="165" y="6"/>
                    </a:lnTo>
                    <a:lnTo>
                      <a:pt x="163" y="3"/>
                    </a:lnTo>
                    <a:lnTo>
                      <a:pt x="160" y="0"/>
                    </a:lnTo>
                    <a:lnTo>
                      <a:pt x="158" y="0"/>
                    </a:lnTo>
                    <a:lnTo>
                      <a:pt x="155" y="3"/>
                    </a:lnTo>
                    <a:lnTo>
                      <a:pt x="155" y="3"/>
                    </a:lnTo>
                    <a:lnTo>
                      <a:pt x="152" y="6"/>
                    </a:lnTo>
                    <a:lnTo>
                      <a:pt x="149" y="7"/>
                    </a:lnTo>
                    <a:lnTo>
                      <a:pt x="141" y="10"/>
                    </a:lnTo>
                    <a:lnTo>
                      <a:pt x="129" y="13"/>
                    </a:lnTo>
                    <a:lnTo>
                      <a:pt x="118" y="13"/>
                    </a:lnTo>
                    <a:lnTo>
                      <a:pt x="118" y="13"/>
                    </a:lnTo>
                    <a:lnTo>
                      <a:pt x="102" y="14"/>
                    </a:lnTo>
                    <a:lnTo>
                      <a:pt x="96" y="16"/>
                    </a:lnTo>
                    <a:lnTo>
                      <a:pt x="92" y="19"/>
                    </a:lnTo>
                    <a:lnTo>
                      <a:pt x="92" y="19"/>
                    </a:lnTo>
                    <a:lnTo>
                      <a:pt x="91" y="20"/>
                    </a:lnTo>
                    <a:lnTo>
                      <a:pt x="88" y="21"/>
                    </a:lnTo>
                    <a:lnTo>
                      <a:pt x="82" y="21"/>
                    </a:lnTo>
                    <a:lnTo>
                      <a:pt x="77" y="21"/>
                    </a:lnTo>
                    <a:lnTo>
                      <a:pt x="74" y="21"/>
                    </a:lnTo>
                    <a:lnTo>
                      <a:pt x="72" y="23"/>
                    </a:lnTo>
                    <a:lnTo>
                      <a:pt x="72" y="23"/>
                    </a:lnTo>
                    <a:lnTo>
                      <a:pt x="67" y="26"/>
                    </a:lnTo>
                    <a:lnTo>
                      <a:pt x="59" y="29"/>
                    </a:lnTo>
                    <a:lnTo>
                      <a:pt x="55" y="27"/>
                    </a:lnTo>
                    <a:lnTo>
                      <a:pt x="51" y="27"/>
                    </a:lnTo>
                    <a:lnTo>
                      <a:pt x="48" y="24"/>
                    </a:lnTo>
                    <a:lnTo>
                      <a:pt x="45" y="21"/>
                    </a:lnTo>
                    <a:lnTo>
                      <a:pt x="45" y="21"/>
                    </a:lnTo>
                    <a:lnTo>
                      <a:pt x="41" y="16"/>
                    </a:lnTo>
                    <a:lnTo>
                      <a:pt x="37" y="11"/>
                    </a:lnTo>
                    <a:lnTo>
                      <a:pt x="37" y="11"/>
                    </a:lnTo>
                    <a:lnTo>
                      <a:pt x="31" y="20"/>
                    </a:lnTo>
                    <a:lnTo>
                      <a:pt x="28" y="23"/>
                    </a:lnTo>
                    <a:lnTo>
                      <a:pt x="28" y="26"/>
                    </a:lnTo>
                    <a:lnTo>
                      <a:pt x="28" y="26"/>
                    </a:lnTo>
                    <a:lnTo>
                      <a:pt x="32" y="34"/>
                    </a:lnTo>
                    <a:lnTo>
                      <a:pt x="35" y="37"/>
                    </a:lnTo>
                    <a:lnTo>
                      <a:pt x="38" y="40"/>
                    </a:lnTo>
                    <a:lnTo>
                      <a:pt x="38"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3" name="Central African Republic">
                <a:extLst>
                  <a:ext uri="{FF2B5EF4-FFF2-40B4-BE49-F238E27FC236}">
                    <a16:creationId xmlns:a16="http://schemas.microsoft.com/office/drawing/2014/main" id="{AFAEB68D-CB9F-8F62-0048-6BBA9282B55D}"/>
                  </a:ext>
                </a:extLst>
              </p:cNvPr>
              <p:cNvSpPr>
                <a:spLocks/>
              </p:cNvSpPr>
              <p:nvPr/>
            </p:nvSpPr>
            <p:spPr bwMode="auto">
              <a:xfrm>
                <a:off x="4663223" y="4049443"/>
                <a:ext cx="292998" cy="204210"/>
              </a:xfrm>
              <a:custGeom>
                <a:avLst/>
                <a:gdLst/>
                <a:ahLst/>
                <a:cxnLst>
                  <a:cxn ang="0">
                    <a:pos x="182" y="72"/>
                  </a:cxn>
                  <a:cxn ang="0">
                    <a:pos x="177" y="67"/>
                  </a:cxn>
                  <a:cxn ang="0">
                    <a:pos x="167" y="58"/>
                  </a:cxn>
                  <a:cxn ang="0">
                    <a:pos x="165" y="54"/>
                  </a:cxn>
                  <a:cxn ang="0">
                    <a:pos x="157" y="44"/>
                  </a:cxn>
                  <a:cxn ang="0">
                    <a:pos x="145" y="37"/>
                  </a:cxn>
                  <a:cxn ang="0">
                    <a:pos x="137" y="34"/>
                  </a:cxn>
                  <a:cxn ang="0">
                    <a:pos x="140" y="30"/>
                  </a:cxn>
                  <a:cxn ang="0">
                    <a:pos x="143" y="22"/>
                  </a:cxn>
                  <a:cxn ang="0">
                    <a:pos x="134" y="8"/>
                  </a:cxn>
                  <a:cxn ang="0">
                    <a:pos x="125" y="0"/>
                  </a:cxn>
                  <a:cxn ang="0">
                    <a:pos x="118" y="1"/>
                  </a:cxn>
                  <a:cxn ang="0">
                    <a:pos x="110" y="7"/>
                  </a:cxn>
                  <a:cxn ang="0">
                    <a:pos x="108" y="13"/>
                  </a:cxn>
                  <a:cxn ang="0">
                    <a:pos x="93" y="30"/>
                  </a:cxn>
                  <a:cxn ang="0">
                    <a:pos x="89" y="32"/>
                  </a:cxn>
                  <a:cxn ang="0">
                    <a:pos x="70" y="34"/>
                  </a:cxn>
                  <a:cxn ang="0">
                    <a:pos x="69" y="38"/>
                  </a:cxn>
                  <a:cxn ang="0">
                    <a:pos x="70" y="42"/>
                  </a:cxn>
                  <a:cxn ang="0">
                    <a:pos x="56" y="50"/>
                  </a:cxn>
                  <a:cxn ang="0">
                    <a:pos x="37" y="55"/>
                  </a:cxn>
                  <a:cxn ang="0">
                    <a:pos x="34" y="57"/>
                  </a:cxn>
                  <a:cxn ang="0">
                    <a:pos x="29" y="54"/>
                  </a:cxn>
                  <a:cxn ang="0">
                    <a:pos x="24" y="58"/>
                  </a:cxn>
                  <a:cxn ang="0">
                    <a:pos x="19" y="59"/>
                  </a:cxn>
                  <a:cxn ang="0">
                    <a:pos x="17" y="57"/>
                  </a:cxn>
                  <a:cxn ang="0">
                    <a:pos x="9" y="67"/>
                  </a:cxn>
                  <a:cxn ang="0">
                    <a:pos x="2" y="81"/>
                  </a:cxn>
                  <a:cxn ang="0">
                    <a:pos x="2" y="89"/>
                  </a:cxn>
                  <a:cxn ang="0">
                    <a:pos x="5" y="104"/>
                  </a:cxn>
                  <a:cxn ang="0">
                    <a:pos x="9" y="112"/>
                  </a:cxn>
                  <a:cxn ang="0">
                    <a:pos x="10" y="119"/>
                  </a:cxn>
                  <a:cxn ang="0">
                    <a:pos x="19" y="129"/>
                  </a:cxn>
                  <a:cxn ang="0">
                    <a:pos x="24" y="135"/>
                  </a:cxn>
                  <a:cxn ang="0">
                    <a:pos x="27" y="138"/>
                  </a:cxn>
                  <a:cxn ang="0">
                    <a:pos x="30" y="132"/>
                  </a:cxn>
                  <a:cxn ang="0">
                    <a:pos x="40" y="122"/>
                  </a:cxn>
                  <a:cxn ang="0">
                    <a:pos x="60" y="111"/>
                  </a:cxn>
                  <a:cxn ang="0">
                    <a:pos x="71" y="99"/>
                  </a:cxn>
                  <a:cxn ang="0">
                    <a:pos x="77" y="98"/>
                  </a:cxn>
                  <a:cxn ang="0">
                    <a:pos x="90" y="106"/>
                  </a:cxn>
                  <a:cxn ang="0">
                    <a:pos x="123" y="108"/>
                  </a:cxn>
                  <a:cxn ang="0">
                    <a:pos x="125" y="102"/>
                  </a:cxn>
                  <a:cxn ang="0">
                    <a:pos x="135" y="102"/>
                  </a:cxn>
                  <a:cxn ang="0">
                    <a:pos x="145" y="99"/>
                  </a:cxn>
                  <a:cxn ang="0">
                    <a:pos x="155" y="96"/>
                  </a:cxn>
                  <a:cxn ang="0">
                    <a:pos x="168" y="95"/>
                  </a:cxn>
                  <a:cxn ang="0">
                    <a:pos x="172" y="92"/>
                  </a:cxn>
                  <a:cxn ang="0">
                    <a:pos x="198" y="95"/>
                  </a:cxn>
                  <a:cxn ang="0">
                    <a:pos x="188" y="82"/>
                  </a:cxn>
                  <a:cxn ang="0">
                    <a:pos x="182" y="77"/>
                  </a:cxn>
                </a:cxnLst>
                <a:rect l="0" t="0" r="r" b="b"/>
                <a:pathLst>
                  <a:path w="198" h="138">
                    <a:moveTo>
                      <a:pt x="182" y="77"/>
                    </a:moveTo>
                    <a:lnTo>
                      <a:pt x="182" y="77"/>
                    </a:lnTo>
                    <a:lnTo>
                      <a:pt x="182" y="72"/>
                    </a:lnTo>
                    <a:lnTo>
                      <a:pt x="181" y="69"/>
                    </a:lnTo>
                    <a:lnTo>
                      <a:pt x="177" y="67"/>
                    </a:lnTo>
                    <a:lnTo>
                      <a:pt x="177" y="67"/>
                    </a:lnTo>
                    <a:lnTo>
                      <a:pt x="170" y="61"/>
                    </a:lnTo>
                    <a:lnTo>
                      <a:pt x="168" y="59"/>
                    </a:lnTo>
                    <a:lnTo>
                      <a:pt x="167" y="58"/>
                    </a:lnTo>
                    <a:lnTo>
                      <a:pt x="167" y="58"/>
                    </a:lnTo>
                    <a:lnTo>
                      <a:pt x="167" y="55"/>
                    </a:lnTo>
                    <a:lnTo>
                      <a:pt x="165" y="54"/>
                    </a:lnTo>
                    <a:lnTo>
                      <a:pt x="160" y="48"/>
                    </a:lnTo>
                    <a:lnTo>
                      <a:pt x="160" y="48"/>
                    </a:lnTo>
                    <a:lnTo>
                      <a:pt x="157" y="44"/>
                    </a:lnTo>
                    <a:lnTo>
                      <a:pt x="153" y="42"/>
                    </a:lnTo>
                    <a:lnTo>
                      <a:pt x="147" y="41"/>
                    </a:lnTo>
                    <a:lnTo>
                      <a:pt x="145" y="37"/>
                    </a:lnTo>
                    <a:lnTo>
                      <a:pt x="138" y="35"/>
                    </a:lnTo>
                    <a:lnTo>
                      <a:pt x="138" y="35"/>
                    </a:lnTo>
                    <a:lnTo>
                      <a:pt x="137" y="34"/>
                    </a:lnTo>
                    <a:lnTo>
                      <a:pt x="138" y="32"/>
                    </a:lnTo>
                    <a:lnTo>
                      <a:pt x="140" y="30"/>
                    </a:lnTo>
                    <a:lnTo>
                      <a:pt x="140" y="30"/>
                    </a:lnTo>
                    <a:lnTo>
                      <a:pt x="143" y="28"/>
                    </a:lnTo>
                    <a:lnTo>
                      <a:pt x="143" y="27"/>
                    </a:lnTo>
                    <a:lnTo>
                      <a:pt x="143" y="22"/>
                    </a:lnTo>
                    <a:lnTo>
                      <a:pt x="140" y="15"/>
                    </a:lnTo>
                    <a:lnTo>
                      <a:pt x="140" y="15"/>
                    </a:lnTo>
                    <a:lnTo>
                      <a:pt x="134" y="8"/>
                    </a:lnTo>
                    <a:lnTo>
                      <a:pt x="128" y="1"/>
                    </a:lnTo>
                    <a:lnTo>
                      <a:pt x="128" y="1"/>
                    </a:lnTo>
                    <a:lnTo>
                      <a:pt x="125" y="0"/>
                    </a:lnTo>
                    <a:lnTo>
                      <a:pt x="125" y="0"/>
                    </a:lnTo>
                    <a:lnTo>
                      <a:pt x="123" y="0"/>
                    </a:lnTo>
                    <a:lnTo>
                      <a:pt x="118" y="1"/>
                    </a:lnTo>
                    <a:lnTo>
                      <a:pt x="113" y="5"/>
                    </a:lnTo>
                    <a:lnTo>
                      <a:pt x="113" y="5"/>
                    </a:lnTo>
                    <a:lnTo>
                      <a:pt x="110" y="7"/>
                    </a:lnTo>
                    <a:lnTo>
                      <a:pt x="110" y="10"/>
                    </a:lnTo>
                    <a:lnTo>
                      <a:pt x="110" y="11"/>
                    </a:lnTo>
                    <a:lnTo>
                      <a:pt x="108" y="13"/>
                    </a:lnTo>
                    <a:lnTo>
                      <a:pt x="108" y="13"/>
                    </a:lnTo>
                    <a:lnTo>
                      <a:pt x="101" y="20"/>
                    </a:lnTo>
                    <a:lnTo>
                      <a:pt x="93" y="30"/>
                    </a:lnTo>
                    <a:lnTo>
                      <a:pt x="93" y="30"/>
                    </a:lnTo>
                    <a:lnTo>
                      <a:pt x="91" y="31"/>
                    </a:lnTo>
                    <a:lnTo>
                      <a:pt x="89" y="32"/>
                    </a:lnTo>
                    <a:lnTo>
                      <a:pt x="81" y="32"/>
                    </a:lnTo>
                    <a:lnTo>
                      <a:pt x="74" y="32"/>
                    </a:lnTo>
                    <a:lnTo>
                      <a:pt x="70" y="34"/>
                    </a:lnTo>
                    <a:lnTo>
                      <a:pt x="70" y="34"/>
                    </a:lnTo>
                    <a:lnTo>
                      <a:pt x="69" y="35"/>
                    </a:lnTo>
                    <a:lnTo>
                      <a:pt x="69" y="38"/>
                    </a:lnTo>
                    <a:lnTo>
                      <a:pt x="70" y="41"/>
                    </a:lnTo>
                    <a:lnTo>
                      <a:pt x="70" y="42"/>
                    </a:lnTo>
                    <a:lnTo>
                      <a:pt x="70" y="42"/>
                    </a:lnTo>
                    <a:lnTo>
                      <a:pt x="63" y="47"/>
                    </a:lnTo>
                    <a:lnTo>
                      <a:pt x="56" y="50"/>
                    </a:lnTo>
                    <a:lnTo>
                      <a:pt x="56" y="50"/>
                    </a:lnTo>
                    <a:lnTo>
                      <a:pt x="46" y="51"/>
                    </a:lnTo>
                    <a:lnTo>
                      <a:pt x="42" y="52"/>
                    </a:lnTo>
                    <a:lnTo>
                      <a:pt x="37" y="55"/>
                    </a:lnTo>
                    <a:lnTo>
                      <a:pt x="37" y="55"/>
                    </a:lnTo>
                    <a:lnTo>
                      <a:pt x="36" y="57"/>
                    </a:lnTo>
                    <a:lnTo>
                      <a:pt x="34" y="57"/>
                    </a:lnTo>
                    <a:lnTo>
                      <a:pt x="33" y="55"/>
                    </a:lnTo>
                    <a:lnTo>
                      <a:pt x="30" y="54"/>
                    </a:lnTo>
                    <a:lnTo>
                      <a:pt x="29" y="54"/>
                    </a:lnTo>
                    <a:lnTo>
                      <a:pt x="27" y="55"/>
                    </a:lnTo>
                    <a:lnTo>
                      <a:pt x="27" y="55"/>
                    </a:lnTo>
                    <a:lnTo>
                      <a:pt x="24" y="58"/>
                    </a:lnTo>
                    <a:lnTo>
                      <a:pt x="22" y="59"/>
                    </a:lnTo>
                    <a:lnTo>
                      <a:pt x="20" y="59"/>
                    </a:lnTo>
                    <a:lnTo>
                      <a:pt x="19" y="59"/>
                    </a:lnTo>
                    <a:lnTo>
                      <a:pt x="19" y="59"/>
                    </a:lnTo>
                    <a:lnTo>
                      <a:pt x="17" y="57"/>
                    </a:lnTo>
                    <a:lnTo>
                      <a:pt x="17" y="57"/>
                    </a:lnTo>
                    <a:lnTo>
                      <a:pt x="12" y="62"/>
                    </a:lnTo>
                    <a:lnTo>
                      <a:pt x="9" y="67"/>
                    </a:lnTo>
                    <a:lnTo>
                      <a:pt x="9" y="67"/>
                    </a:lnTo>
                    <a:lnTo>
                      <a:pt x="6" y="72"/>
                    </a:lnTo>
                    <a:lnTo>
                      <a:pt x="5" y="77"/>
                    </a:lnTo>
                    <a:lnTo>
                      <a:pt x="2" y="81"/>
                    </a:lnTo>
                    <a:lnTo>
                      <a:pt x="0" y="84"/>
                    </a:lnTo>
                    <a:lnTo>
                      <a:pt x="0" y="84"/>
                    </a:lnTo>
                    <a:lnTo>
                      <a:pt x="2" y="89"/>
                    </a:lnTo>
                    <a:lnTo>
                      <a:pt x="3" y="96"/>
                    </a:lnTo>
                    <a:lnTo>
                      <a:pt x="3" y="96"/>
                    </a:lnTo>
                    <a:lnTo>
                      <a:pt x="5" y="104"/>
                    </a:lnTo>
                    <a:lnTo>
                      <a:pt x="7" y="109"/>
                    </a:lnTo>
                    <a:lnTo>
                      <a:pt x="7" y="109"/>
                    </a:lnTo>
                    <a:lnTo>
                      <a:pt x="9" y="112"/>
                    </a:lnTo>
                    <a:lnTo>
                      <a:pt x="10" y="115"/>
                    </a:lnTo>
                    <a:lnTo>
                      <a:pt x="10" y="119"/>
                    </a:lnTo>
                    <a:lnTo>
                      <a:pt x="10" y="119"/>
                    </a:lnTo>
                    <a:lnTo>
                      <a:pt x="13" y="123"/>
                    </a:lnTo>
                    <a:lnTo>
                      <a:pt x="13" y="123"/>
                    </a:lnTo>
                    <a:lnTo>
                      <a:pt x="19" y="129"/>
                    </a:lnTo>
                    <a:lnTo>
                      <a:pt x="22" y="132"/>
                    </a:lnTo>
                    <a:lnTo>
                      <a:pt x="24" y="135"/>
                    </a:lnTo>
                    <a:lnTo>
                      <a:pt x="24" y="135"/>
                    </a:lnTo>
                    <a:lnTo>
                      <a:pt x="24" y="136"/>
                    </a:lnTo>
                    <a:lnTo>
                      <a:pt x="27" y="138"/>
                    </a:lnTo>
                    <a:lnTo>
                      <a:pt x="27" y="138"/>
                    </a:lnTo>
                    <a:lnTo>
                      <a:pt x="27" y="135"/>
                    </a:lnTo>
                    <a:lnTo>
                      <a:pt x="27" y="135"/>
                    </a:lnTo>
                    <a:lnTo>
                      <a:pt x="30" y="132"/>
                    </a:lnTo>
                    <a:lnTo>
                      <a:pt x="30" y="128"/>
                    </a:lnTo>
                    <a:lnTo>
                      <a:pt x="30" y="123"/>
                    </a:lnTo>
                    <a:lnTo>
                      <a:pt x="40" y="122"/>
                    </a:lnTo>
                    <a:lnTo>
                      <a:pt x="46" y="119"/>
                    </a:lnTo>
                    <a:lnTo>
                      <a:pt x="60" y="122"/>
                    </a:lnTo>
                    <a:lnTo>
                      <a:pt x="60" y="111"/>
                    </a:lnTo>
                    <a:lnTo>
                      <a:pt x="60" y="111"/>
                    </a:lnTo>
                    <a:lnTo>
                      <a:pt x="66" y="105"/>
                    </a:lnTo>
                    <a:lnTo>
                      <a:pt x="71" y="99"/>
                    </a:lnTo>
                    <a:lnTo>
                      <a:pt x="74" y="98"/>
                    </a:lnTo>
                    <a:lnTo>
                      <a:pt x="77" y="98"/>
                    </a:lnTo>
                    <a:lnTo>
                      <a:pt x="77" y="98"/>
                    </a:lnTo>
                    <a:lnTo>
                      <a:pt x="81" y="99"/>
                    </a:lnTo>
                    <a:lnTo>
                      <a:pt x="86" y="102"/>
                    </a:lnTo>
                    <a:lnTo>
                      <a:pt x="90" y="106"/>
                    </a:lnTo>
                    <a:lnTo>
                      <a:pt x="121" y="114"/>
                    </a:lnTo>
                    <a:lnTo>
                      <a:pt x="121" y="114"/>
                    </a:lnTo>
                    <a:lnTo>
                      <a:pt x="123" y="108"/>
                    </a:lnTo>
                    <a:lnTo>
                      <a:pt x="124" y="105"/>
                    </a:lnTo>
                    <a:lnTo>
                      <a:pt x="125" y="102"/>
                    </a:lnTo>
                    <a:lnTo>
                      <a:pt x="125" y="102"/>
                    </a:lnTo>
                    <a:lnTo>
                      <a:pt x="128" y="101"/>
                    </a:lnTo>
                    <a:lnTo>
                      <a:pt x="131" y="102"/>
                    </a:lnTo>
                    <a:lnTo>
                      <a:pt x="135" y="102"/>
                    </a:lnTo>
                    <a:lnTo>
                      <a:pt x="138" y="102"/>
                    </a:lnTo>
                    <a:lnTo>
                      <a:pt x="138" y="102"/>
                    </a:lnTo>
                    <a:lnTo>
                      <a:pt x="145" y="99"/>
                    </a:lnTo>
                    <a:lnTo>
                      <a:pt x="150" y="98"/>
                    </a:lnTo>
                    <a:lnTo>
                      <a:pt x="155" y="96"/>
                    </a:lnTo>
                    <a:lnTo>
                      <a:pt x="155" y="96"/>
                    </a:lnTo>
                    <a:lnTo>
                      <a:pt x="162" y="98"/>
                    </a:lnTo>
                    <a:lnTo>
                      <a:pt x="165" y="98"/>
                    </a:lnTo>
                    <a:lnTo>
                      <a:pt x="168" y="95"/>
                    </a:lnTo>
                    <a:lnTo>
                      <a:pt x="168" y="95"/>
                    </a:lnTo>
                    <a:lnTo>
                      <a:pt x="170" y="94"/>
                    </a:lnTo>
                    <a:lnTo>
                      <a:pt x="172" y="92"/>
                    </a:lnTo>
                    <a:lnTo>
                      <a:pt x="178" y="94"/>
                    </a:lnTo>
                    <a:lnTo>
                      <a:pt x="185" y="96"/>
                    </a:lnTo>
                    <a:lnTo>
                      <a:pt x="198" y="95"/>
                    </a:lnTo>
                    <a:lnTo>
                      <a:pt x="194" y="85"/>
                    </a:lnTo>
                    <a:lnTo>
                      <a:pt x="194" y="85"/>
                    </a:lnTo>
                    <a:lnTo>
                      <a:pt x="188" y="82"/>
                    </a:lnTo>
                    <a:lnTo>
                      <a:pt x="185" y="79"/>
                    </a:lnTo>
                    <a:lnTo>
                      <a:pt x="182" y="77"/>
                    </a:lnTo>
                    <a:lnTo>
                      <a:pt x="182" y="7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4" name="Republic of the Congo">
                <a:extLst>
                  <a:ext uri="{FF2B5EF4-FFF2-40B4-BE49-F238E27FC236}">
                    <a16:creationId xmlns:a16="http://schemas.microsoft.com/office/drawing/2014/main" id="{39B030EA-22A2-17D3-1C86-3640E188FA08}"/>
                  </a:ext>
                </a:extLst>
              </p:cNvPr>
              <p:cNvSpPr>
                <a:spLocks/>
              </p:cNvSpPr>
              <p:nvPr/>
            </p:nvSpPr>
            <p:spPr bwMode="auto">
              <a:xfrm>
                <a:off x="4588278" y="4220952"/>
                <a:ext cx="165735" cy="210129"/>
              </a:xfrm>
              <a:custGeom>
                <a:avLst/>
                <a:gdLst/>
                <a:ahLst/>
                <a:cxnLst>
                  <a:cxn ang="0">
                    <a:pos x="35" y="137"/>
                  </a:cxn>
                  <a:cxn ang="0">
                    <a:pos x="41" y="135"/>
                  </a:cxn>
                  <a:cxn ang="0">
                    <a:pos x="54" y="134"/>
                  </a:cxn>
                  <a:cxn ang="0">
                    <a:pos x="55" y="138"/>
                  </a:cxn>
                  <a:cxn ang="0">
                    <a:pos x="61" y="135"/>
                  </a:cxn>
                  <a:cxn ang="0">
                    <a:pos x="71" y="131"/>
                  </a:cxn>
                  <a:cxn ang="0">
                    <a:pos x="72" y="121"/>
                  </a:cxn>
                  <a:cxn ang="0">
                    <a:pos x="76" y="114"/>
                  </a:cxn>
                  <a:cxn ang="0">
                    <a:pos x="78" y="87"/>
                  </a:cxn>
                  <a:cxn ang="0">
                    <a:pos x="85" y="80"/>
                  </a:cxn>
                  <a:cxn ang="0">
                    <a:pos x="92" y="70"/>
                  </a:cxn>
                  <a:cxn ang="0">
                    <a:pos x="98" y="54"/>
                  </a:cxn>
                  <a:cxn ang="0">
                    <a:pos x="104" y="36"/>
                  </a:cxn>
                  <a:cxn ang="0">
                    <a:pos x="109" y="19"/>
                  </a:cxn>
                  <a:cxn ang="0">
                    <a:pos x="112" y="7"/>
                  </a:cxn>
                  <a:cxn ang="0">
                    <a:pos x="98" y="0"/>
                  </a:cxn>
                  <a:cxn ang="0">
                    <a:pos x="82" y="4"/>
                  </a:cxn>
                  <a:cxn ang="0">
                    <a:pos x="79" y="16"/>
                  </a:cxn>
                  <a:cxn ang="0">
                    <a:pos x="75" y="26"/>
                  </a:cxn>
                  <a:cxn ang="0">
                    <a:pos x="65" y="29"/>
                  </a:cxn>
                  <a:cxn ang="0">
                    <a:pos x="52" y="24"/>
                  </a:cxn>
                  <a:cxn ang="0">
                    <a:pos x="31" y="41"/>
                  </a:cxn>
                  <a:cxn ang="0">
                    <a:pos x="34" y="41"/>
                  </a:cxn>
                  <a:cxn ang="0">
                    <a:pos x="45" y="40"/>
                  </a:cxn>
                  <a:cxn ang="0">
                    <a:pos x="49" y="44"/>
                  </a:cxn>
                  <a:cxn ang="0">
                    <a:pos x="45" y="54"/>
                  </a:cxn>
                  <a:cxn ang="0">
                    <a:pos x="42" y="60"/>
                  </a:cxn>
                  <a:cxn ang="0">
                    <a:pos x="48" y="67"/>
                  </a:cxn>
                  <a:cxn ang="0">
                    <a:pos x="52" y="84"/>
                  </a:cxn>
                  <a:cxn ang="0">
                    <a:pos x="51" y="100"/>
                  </a:cxn>
                  <a:cxn ang="0">
                    <a:pos x="48" y="103"/>
                  </a:cxn>
                  <a:cxn ang="0">
                    <a:pos x="38" y="101"/>
                  </a:cxn>
                  <a:cxn ang="0">
                    <a:pos x="34" y="100"/>
                  </a:cxn>
                  <a:cxn ang="0">
                    <a:pos x="30" y="93"/>
                  </a:cxn>
                  <a:cxn ang="0">
                    <a:pos x="24" y="93"/>
                  </a:cxn>
                  <a:cxn ang="0">
                    <a:pos x="21" y="100"/>
                  </a:cxn>
                  <a:cxn ang="0">
                    <a:pos x="15" y="100"/>
                  </a:cxn>
                  <a:cxn ang="0">
                    <a:pos x="10" y="107"/>
                  </a:cxn>
                  <a:cxn ang="0">
                    <a:pos x="12" y="115"/>
                  </a:cxn>
                  <a:cxn ang="0">
                    <a:pos x="8" y="120"/>
                  </a:cxn>
                  <a:cxn ang="0">
                    <a:pos x="0" y="124"/>
                  </a:cxn>
                  <a:cxn ang="0">
                    <a:pos x="10" y="134"/>
                  </a:cxn>
                  <a:cxn ang="0">
                    <a:pos x="25" y="137"/>
                  </a:cxn>
                </a:cxnLst>
                <a:rect l="0" t="0" r="r" b="b"/>
                <a:pathLst>
                  <a:path w="112" h="142">
                    <a:moveTo>
                      <a:pt x="31" y="134"/>
                    </a:moveTo>
                    <a:lnTo>
                      <a:pt x="31" y="134"/>
                    </a:lnTo>
                    <a:lnTo>
                      <a:pt x="35" y="137"/>
                    </a:lnTo>
                    <a:lnTo>
                      <a:pt x="38" y="137"/>
                    </a:lnTo>
                    <a:lnTo>
                      <a:pt x="41" y="135"/>
                    </a:lnTo>
                    <a:lnTo>
                      <a:pt x="41" y="135"/>
                    </a:lnTo>
                    <a:lnTo>
                      <a:pt x="47" y="133"/>
                    </a:lnTo>
                    <a:lnTo>
                      <a:pt x="51" y="133"/>
                    </a:lnTo>
                    <a:lnTo>
                      <a:pt x="54" y="134"/>
                    </a:lnTo>
                    <a:lnTo>
                      <a:pt x="54" y="137"/>
                    </a:lnTo>
                    <a:lnTo>
                      <a:pt x="54" y="137"/>
                    </a:lnTo>
                    <a:lnTo>
                      <a:pt x="55" y="138"/>
                    </a:lnTo>
                    <a:lnTo>
                      <a:pt x="57" y="140"/>
                    </a:lnTo>
                    <a:lnTo>
                      <a:pt x="61" y="135"/>
                    </a:lnTo>
                    <a:lnTo>
                      <a:pt x="61" y="135"/>
                    </a:lnTo>
                    <a:lnTo>
                      <a:pt x="65" y="133"/>
                    </a:lnTo>
                    <a:lnTo>
                      <a:pt x="68" y="133"/>
                    </a:lnTo>
                    <a:lnTo>
                      <a:pt x="71" y="131"/>
                    </a:lnTo>
                    <a:lnTo>
                      <a:pt x="71" y="127"/>
                    </a:lnTo>
                    <a:lnTo>
                      <a:pt x="71" y="127"/>
                    </a:lnTo>
                    <a:lnTo>
                      <a:pt x="72" y="121"/>
                    </a:lnTo>
                    <a:lnTo>
                      <a:pt x="74" y="121"/>
                    </a:lnTo>
                    <a:lnTo>
                      <a:pt x="76" y="120"/>
                    </a:lnTo>
                    <a:lnTo>
                      <a:pt x="76" y="114"/>
                    </a:lnTo>
                    <a:lnTo>
                      <a:pt x="76" y="114"/>
                    </a:lnTo>
                    <a:lnTo>
                      <a:pt x="78" y="87"/>
                    </a:lnTo>
                    <a:lnTo>
                      <a:pt x="78" y="87"/>
                    </a:lnTo>
                    <a:lnTo>
                      <a:pt x="79" y="86"/>
                    </a:lnTo>
                    <a:lnTo>
                      <a:pt x="81" y="84"/>
                    </a:lnTo>
                    <a:lnTo>
                      <a:pt x="85" y="80"/>
                    </a:lnTo>
                    <a:lnTo>
                      <a:pt x="89" y="76"/>
                    </a:lnTo>
                    <a:lnTo>
                      <a:pt x="92" y="73"/>
                    </a:lnTo>
                    <a:lnTo>
                      <a:pt x="92" y="70"/>
                    </a:lnTo>
                    <a:lnTo>
                      <a:pt x="92" y="70"/>
                    </a:lnTo>
                    <a:lnTo>
                      <a:pt x="94" y="63"/>
                    </a:lnTo>
                    <a:lnTo>
                      <a:pt x="98" y="54"/>
                    </a:lnTo>
                    <a:lnTo>
                      <a:pt x="102" y="44"/>
                    </a:lnTo>
                    <a:lnTo>
                      <a:pt x="104" y="36"/>
                    </a:lnTo>
                    <a:lnTo>
                      <a:pt x="104" y="36"/>
                    </a:lnTo>
                    <a:lnTo>
                      <a:pt x="105" y="30"/>
                    </a:lnTo>
                    <a:lnTo>
                      <a:pt x="106" y="26"/>
                    </a:lnTo>
                    <a:lnTo>
                      <a:pt x="109" y="19"/>
                    </a:lnTo>
                    <a:lnTo>
                      <a:pt x="109" y="19"/>
                    </a:lnTo>
                    <a:lnTo>
                      <a:pt x="112" y="12"/>
                    </a:lnTo>
                    <a:lnTo>
                      <a:pt x="112" y="7"/>
                    </a:lnTo>
                    <a:lnTo>
                      <a:pt x="112" y="3"/>
                    </a:lnTo>
                    <a:lnTo>
                      <a:pt x="112" y="3"/>
                    </a:lnTo>
                    <a:lnTo>
                      <a:pt x="98" y="0"/>
                    </a:lnTo>
                    <a:lnTo>
                      <a:pt x="92" y="3"/>
                    </a:lnTo>
                    <a:lnTo>
                      <a:pt x="82" y="4"/>
                    </a:lnTo>
                    <a:lnTo>
                      <a:pt x="82" y="4"/>
                    </a:lnTo>
                    <a:lnTo>
                      <a:pt x="82" y="9"/>
                    </a:lnTo>
                    <a:lnTo>
                      <a:pt x="82" y="13"/>
                    </a:lnTo>
                    <a:lnTo>
                      <a:pt x="79" y="16"/>
                    </a:lnTo>
                    <a:lnTo>
                      <a:pt x="79" y="16"/>
                    </a:lnTo>
                    <a:lnTo>
                      <a:pt x="78" y="22"/>
                    </a:lnTo>
                    <a:lnTo>
                      <a:pt x="75" y="26"/>
                    </a:lnTo>
                    <a:lnTo>
                      <a:pt x="75" y="33"/>
                    </a:lnTo>
                    <a:lnTo>
                      <a:pt x="75" y="33"/>
                    </a:lnTo>
                    <a:lnTo>
                      <a:pt x="65" y="29"/>
                    </a:lnTo>
                    <a:lnTo>
                      <a:pt x="58" y="26"/>
                    </a:lnTo>
                    <a:lnTo>
                      <a:pt x="52" y="24"/>
                    </a:lnTo>
                    <a:lnTo>
                      <a:pt x="52" y="24"/>
                    </a:lnTo>
                    <a:lnTo>
                      <a:pt x="34" y="24"/>
                    </a:lnTo>
                    <a:lnTo>
                      <a:pt x="34" y="24"/>
                    </a:lnTo>
                    <a:lnTo>
                      <a:pt x="31" y="41"/>
                    </a:lnTo>
                    <a:lnTo>
                      <a:pt x="31" y="41"/>
                    </a:lnTo>
                    <a:lnTo>
                      <a:pt x="32" y="41"/>
                    </a:lnTo>
                    <a:lnTo>
                      <a:pt x="34" y="41"/>
                    </a:lnTo>
                    <a:lnTo>
                      <a:pt x="38" y="41"/>
                    </a:lnTo>
                    <a:lnTo>
                      <a:pt x="42" y="40"/>
                    </a:lnTo>
                    <a:lnTo>
                      <a:pt x="45" y="40"/>
                    </a:lnTo>
                    <a:lnTo>
                      <a:pt x="48" y="41"/>
                    </a:lnTo>
                    <a:lnTo>
                      <a:pt x="48" y="41"/>
                    </a:lnTo>
                    <a:lnTo>
                      <a:pt x="49" y="44"/>
                    </a:lnTo>
                    <a:lnTo>
                      <a:pt x="51" y="47"/>
                    </a:lnTo>
                    <a:lnTo>
                      <a:pt x="49" y="51"/>
                    </a:lnTo>
                    <a:lnTo>
                      <a:pt x="45" y="54"/>
                    </a:lnTo>
                    <a:lnTo>
                      <a:pt x="45" y="54"/>
                    </a:lnTo>
                    <a:lnTo>
                      <a:pt x="42" y="57"/>
                    </a:lnTo>
                    <a:lnTo>
                      <a:pt x="42" y="60"/>
                    </a:lnTo>
                    <a:lnTo>
                      <a:pt x="45" y="64"/>
                    </a:lnTo>
                    <a:lnTo>
                      <a:pt x="48" y="67"/>
                    </a:lnTo>
                    <a:lnTo>
                      <a:pt x="48" y="67"/>
                    </a:lnTo>
                    <a:lnTo>
                      <a:pt x="51" y="70"/>
                    </a:lnTo>
                    <a:lnTo>
                      <a:pt x="52" y="73"/>
                    </a:lnTo>
                    <a:lnTo>
                      <a:pt x="52" y="84"/>
                    </a:lnTo>
                    <a:lnTo>
                      <a:pt x="52" y="84"/>
                    </a:lnTo>
                    <a:lnTo>
                      <a:pt x="52" y="96"/>
                    </a:lnTo>
                    <a:lnTo>
                      <a:pt x="51" y="100"/>
                    </a:lnTo>
                    <a:lnTo>
                      <a:pt x="49" y="101"/>
                    </a:lnTo>
                    <a:lnTo>
                      <a:pt x="48" y="103"/>
                    </a:lnTo>
                    <a:lnTo>
                      <a:pt x="48" y="103"/>
                    </a:lnTo>
                    <a:lnTo>
                      <a:pt x="44" y="103"/>
                    </a:lnTo>
                    <a:lnTo>
                      <a:pt x="41" y="101"/>
                    </a:lnTo>
                    <a:lnTo>
                      <a:pt x="38" y="101"/>
                    </a:lnTo>
                    <a:lnTo>
                      <a:pt x="35" y="101"/>
                    </a:lnTo>
                    <a:lnTo>
                      <a:pt x="35" y="101"/>
                    </a:lnTo>
                    <a:lnTo>
                      <a:pt x="34" y="100"/>
                    </a:lnTo>
                    <a:lnTo>
                      <a:pt x="32" y="100"/>
                    </a:lnTo>
                    <a:lnTo>
                      <a:pt x="31" y="96"/>
                    </a:lnTo>
                    <a:lnTo>
                      <a:pt x="30" y="93"/>
                    </a:lnTo>
                    <a:lnTo>
                      <a:pt x="27" y="91"/>
                    </a:lnTo>
                    <a:lnTo>
                      <a:pt x="27" y="91"/>
                    </a:lnTo>
                    <a:lnTo>
                      <a:pt x="24" y="93"/>
                    </a:lnTo>
                    <a:lnTo>
                      <a:pt x="24" y="96"/>
                    </a:lnTo>
                    <a:lnTo>
                      <a:pt x="22" y="98"/>
                    </a:lnTo>
                    <a:lnTo>
                      <a:pt x="21" y="100"/>
                    </a:lnTo>
                    <a:lnTo>
                      <a:pt x="20" y="100"/>
                    </a:lnTo>
                    <a:lnTo>
                      <a:pt x="20" y="100"/>
                    </a:lnTo>
                    <a:lnTo>
                      <a:pt x="15" y="100"/>
                    </a:lnTo>
                    <a:lnTo>
                      <a:pt x="11" y="100"/>
                    </a:lnTo>
                    <a:lnTo>
                      <a:pt x="10" y="103"/>
                    </a:lnTo>
                    <a:lnTo>
                      <a:pt x="10" y="107"/>
                    </a:lnTo>
                    <a:lnTo>
                      <a:pt x="10" y="107"/>
                    </a:lnTo>
                    <a:lnTo>
                      <a:pt x="12" y="111"/>
                    </a:lnTo>
                    <a:lnTo>
                      <a:pt x="12" y="115"/>
                    </a:lnTo>
                    <a:lnTo>
                      <a:pt x="12" y="118"/>
                    </a:lnTo>
                    <a:lnTo>
                      <a:pt x="8" y="120"/>
                    </a:lnTo>
                    <a:lnTo>
                      <a:pt x="8" y="120"/>
                    </a:lnTo>
                    <a:lnTo>
                      <a:pt x="3" y="121"/>
                    </a:lnTo>
                    <a:lnTo>
                      <a:pt x="0" y="124"/>
                    </a:lnTo>
                    <a:lnTo>
                      <a:pt x="0" y="124"/>
                    </a:lnTo>
                    <a:lnTo>
                      <a:pt x="3" y="125"/>
                    </a:lnTo>
                    <a:lnTo>
                      <a:pt x="3" y="125"/>
                    </a:lnTo>
                    <a:lnTo>
                      <a:pt x="10" y="134"/>
                    </a:lnTo>
                    <a:lnTo>
                      <a:pt x="15" y="142"/>
                    </a:lnTo>
                    <a:lnTo>
                      <a:pt x="15" y="142"/>
                    </a:lnTo>
                    <a:lnTo>
                      <a:pt x="25" y="137"/>
                    </a:lnTo>
                    <a:lnTo>
                      <a:pt x="31" y="134"/>
                    </a:lnTo>
                    <a:lnTo>
                      <a:pt x="31" y="1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5" name="Djibouti">
                <a:extLst>
                  <a:ext uri="{FF2B5EF4-FFF2-40B4-BE49-F238E27FC236}">
                    <a16:creationId xmlns:a16="http://schemas.microsoft.com/office/drawing/2014/main" id="{BAB17B6D-9DFE-5823-95D4-73E732435296}"/>
                  </a:ext>
                </a:extLst>
              </p:cNvPr>
              <p:cNvSpPr>
                <a:spLocks/>
              </p:cNvSpPr>
              <p:nvPr/>
            </p:nvSpPr>
            <p:spPr bwMode="auto">
              <a:xfrm>
                <a:off x="5298574" y="4004904"/>
                <a:ext cx="41434" cy="45874"/>
              </a:xfrm>
              <a:custGeom>
                <a:avLst/>
                <a:gdLst/>
                <a:ahLst/>
                <a:cxnLst>
                  <a:cxn ang="0">
                    <a:pos x="10" y="4"/>
                  </a:cxn>
                  <a:cxn ang="0">
                    <a:pos x="10" y="4"/>
                  </a:cxn>
                  <a:cxn ang="0">
                    <a:pos x="2" y="15"/>
                  </a:cxn>
                  <a:cxn ang="0">
                    <a:pos x="2" y="15"/>
                  </a:cxn>
                  <a:cxn ang="0">
                    <a:pos x="0" y="18"/>
                  </a:cxn>
                  <a:cxn ang="0">
                    <a:pos x="0" y="22"/>
                  </a:cxn>
                  <a:cxn ang="0">
                    <a:pos x="2" y="28"/>
                  </a:cxn>
                  <a:cxn ang="0">
                    <a:pos x="2" y="28"/>
                  </a:cxn>
                  <a:cxn ang="0">
                    <a:pos x="3" y="30"/>
                  </a:cxn>
                  <a:cxn ang="0">
                    <a:pos x="6" y="30"/>
                  </a:cxn>
                  <a:cxn ang="0">
                    <a:pos x="10" y="28"/>
                  </a:cxn>
                  <a:cxn ang="0">
                    <a:pos x="10" y="28"/>
                  </a:cxn>
                  <a:cxn ang="0">
                    <a:pos x="12" y="27"/>
                  </a:cxn>
                  <a:cxn ang="0">
                    <a:pos x="15" y="28"/>
                  </a:cxn>
                  <a:cxn ang="0">
                    <a:pos x="19" y="31"/>
                  </a:cxn>
                  <a:cxn ang="0">
                    <a:pos x="19" y="31"/>
                  </a:cxn>
                  <a:cxn ang="0">
                    <a:pos x="25" y="22"/>
                  </a:cxn>
                  <a:cxn ang="0">
                    <a:pos x="25" y="22"/>
                  </a:cxn>
                  <a:cxn ang="0">
                    <a:pos x="16" y="20"/>
                  </a:cxn>
                  <a:cxn ang="0">
                    <a:pos x="16" y="20"/>
                  </a:cxn>
                  <a:cxn ang="0">
                    <a:pos x="16" y="17"/>
                  </a:cxn>
                  <a:cxn ang="0">
                    <a:pos x="19" y="15"/>
                  </a:cxn>
                  <a:cxn ang="0">
                    <a:pos x="26" y="11"/>
                  </a:cxn>
                  <a:cxn ang="0">
                    <a:pos x="26" y="11"/>
                  </a:cxn>
                  <a:cxn ang="0">
                    <a:pos x="28" y="10"/>
                  </a:cxn>
                  <a:cxn ang="0">
                    <a:pos x="28" y="8"/>
                  </a:cxn>
                  <a:cxn ang="0">
                    <a:pos x="26" y="5"/>
                  </a:cxn>
                  <a:cxn ang="0">
                    <a:pos x="25" y="3"/>
                  </a:cxn>
                  <a:cxn ang="0">
                    <a:pos x="25" y="3"/>
                  </a:cxn>
                  <a:cxn ang="0">
                    <a:pos x="22" y="0"/>
                  </a:cxn>
                  <a:cxn ang="0">
                    <a:pos x="22" y="0"/>
                  </a:cxn>
                  <a:cxn ang="0">
                    <a:pos x="18" y="4"/>
                  </a:cxn>
                  <a:cxn ang="0">
                    <a:pos x="18" y="4"/>
                  </a:cxn>
                  <a:cxn ang="0">
                    <a:pos x="15" y="4"/>
                  </a:cxn>
                  <a:cxn ang="0">
                    <a:pos x="10" y="4"/>
                  </a:cxn>
                  <a:cxn ang="0">
                    <a:pos x="10" y="4"/>
                  </a:cxn>
                </a:cxnLst>
                <a:rect l="0" t="0" r="r" b="b"/>
                <a:pathLst>
                  <a:path w="28" h="31">
                    <a:moveTo>
                      <a:pt x="10" y="4"/>
                    </a:moveTo>
                    <a:lnTo>
                      <a:pt x="10" y="4"/>
                    </a:lnTo>
                    <a:lnTo>
                      <a:pt x="2" y="15"/>
                    </a:lnTo>
                    <a:lnTo>
                      <a:pt x="2" y="15"/>
                    </a:lnTo>
                    <a:lnTo>
                      <a:pt x="0" y="18"/>
                    </a:lnTo>
                    <a:lnTo>
                      <a:pt x="0" y="22"/>
                    </a:lnTo>
                    <a:lnTo>
                      <a:pt x="2" y="28"/>
                    </a:lnTo>
                    <a:lnTo>
                      <a:pt x="2" y="28"/>
                    </a:lnTo>
                    <a:lnTo>
                      <a:pt x="3" y="30"/>
                    </a:lnTo>
                    <a:lnTo>
                      <a:pt x="6" y="30"/>
                    </a:lnTo>
                    <a:lnTo>
                      <a:pt x="10" y="28"/>
                    </a:lnTo>
                    <a:lnTo>
                      <a:pt x="10" y="28"/>
                    </a:lnTo>
                    <a:lnTo>
                      <a:pt x="12" y="27"/>
                    </a:lnTo>
                    <a:lnTo>
                      <a:pt x="15" y="28"/>
                    </a:lnTo>
                    <a:lnTo>
                      <a:pt x="19" y="31"/>
                    </a:lnTo>
                    <a:lnTo>
                      <a:pt x="19" y="31"/>
                    </a:lnTo>
                    <a:lnTo>
                      <a:pt x="25" y="22"/>
                    </a:lnTo>
                    <a:lnTo>
                      <a:pt x="25" y="22"/>
                    </a:lnTo>
                    <a:lnTo>
                      <a:pt x="16" y="20"/>
                    </a:lnTo>
                    <a:lnTo>
                      <a:pt x="16" y="20"/>
                    </a:lnTo>
                    <a:lnTo>
                      <a:pt x="16" y="17"/>
                    </a:lnTo>
                    <a:lnTo>
                      <a:pt x="19" y="15"/>
                    </a:lnTo>
                    <a:lnTo>
                      <a:pt x="26" y="11"/>
                    </a:lnTo>
                    <a:lnTo>
                      <a:pt x="26" y="11"/>
                    </a:lnTo>
                    <a:lnTo>
                      <a:pt x="28" y="10"/>
                    </a:lnTo>
                    <a:lnTo>
                      <a:pt x="28" y="8"/>
                    </a:lnTo>
                    <a:lnTo>
                      <a:pt x="26" y="5"/>
                    </a:lnTo>
                    <a:lnTo>
                      <a:pt x="25" y="3"/>
                    </a:lnTo>
                    <a:lnTo>
                      <a:pt x="25" y="3"/>
                    </a:lnTo>
                    <a:lnTo>
                      <a:pt x="22" y="0"/>
                    </a:lnTo>
                    <a:lnTo>
                      <a:pt x="22" y="0"/>
                    </a:lnTo>
                    <a:lnTo>
                      <a:pt x="18" y="4"/>
                    </a:lnTo>
                    <a:lnTo>
                      <a:pt x="18" y="4"/>
                    </a:lnTo>
                    <a:lnTo>
                      <a:pt x="15" y="4"/>
                    </a:lnTo>
                    <a:lnTo>
                      <a:pt x="10" y="4"/>
                    </a:lnTo>
                    <a:lnTo>
                      <a:pt x="1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16" name="Uganda">
                <a:extLst>
                  <a:ext uri="{FF2B5EF4-FFF2-40B4-BE49-F238E27FC236}">
                    <a16:creationId xmlns:a16="http://schemas.microsoft.com/office/drawing/2014/main" id="{C5830E7A-24F1-EF41-5893-2459CA48ADAF}"/>
                  </a:ext>
                </a:extLst>
              </p:cNvPr>
              <p:cNvSpPr>
                <a:spLocks/>
              </p:cNvSpPr>
              <p:nvPr/>
            </p:nvSpPr>
            <p:spPr bwMode="auto">
              <a:xfrm>
                <a:off x="5005055" y="4215774"/>
                <a:ext cx="130221" cy="133181"/>
              </a:xfrm>
              <a:custGeom>
                <a:avLst/>
                <a:gdLst/>
                <a:ahLst/>
                <a:cxnLst>
                  <a:cxn ang="0">
                    <a:pos x="79" y="6"/>
                  </a:cxn>
                  <a:cxn ang="0">
                    <a:pos x="72" y="0"/>
                  </a:cxn>
                  <a:cxn ang="0">
                    <a:pos x="67" y="4"/>
                  </a:cxn>
                  <a:cxn ang="0">
                    <a:pos x="65" y="6"/>
                  </a:cxn>
                  <a:cxn ang="0">
                    <a:pos x="57" y="6"/>
                  </a:cxn>
                  <a:cxn ang="0">
                    <a:pos x="54" y="4"/>
                  </a:cxn>
                  <a:cxn ang="0">
                    <a:pos x="45" y="9"/>
                  </a:cxn>
                  <a:cxn ang="0">
                    <a:pos x="42" y="10"/>
                  </a:cxn>
                  <a:cxn ang="0">
                    <a:pos x="38" y="6"/>
                  </a:cxn>
                  <a:cxn ang="0">
                    <a:pos x="35" y="6"/>
                  </a:cxn>
                  <a:cxn ang="0">
                    <a:pos x="23" y="9"/>
                  </a:cxn>
                  <a:cxn ang="0">
                    <a:pos x="21" y="23"/>
                  </a:cxn>
                  <a:cxn ang="0">
                    <a:pos x="23" y="26"/>
                  </a:cxn>
                  <a:cxn ang="0">
                    <a:pos x="25" y="29"/>
                  </a:cxn>
                  <a:cxn ang="0">
                    <a:pos x="27" y="31"/>
                  </a:cxn>
                  <a:cxn ang="0">
                    <a:pos x="24" y="36"/>
                  </a:cxn>
                  <a:cxn ang="0">
                    <a:pos x="23" y="39"/>
                  </a:cxn>
                  <a:cxn ang="0">
                    <a:pos x="15" y="44"/>
                  </a:cxn>
                  <a:cxn ang="0">
                    <a:pos x="13" y="46"/>
                  </a:cxn>
                  <a:cxn ang="0">
                    <a:pos x="11" y="50"/>
                  </a:cxn>
                  <a:cxn ang="0">
                    <a:pos x="10" y="53"/>
                  </a:cxn>
                  <a:cxn ang="0">
                    <a:pos x="7" y="57"/>
                  </a:cxn>
                  <a:cxn ang="0">
                    <a:pos x="5" y="64"/>
                  </a:cxn>
                  <a:cxn ang="0">
                    <a:pos x="3" y="78"/>
                  </a:cxn>
                  <a:cxn ang="0">
                    <a:pos x="1" y="84"/>
                  </a:cxn>
                  <a:cxn ang="0">
                    <a:pos x="0" y="90"/>
                  </a:cxn>
                  <a:cxn ang="0">
                    <a:pos x="8" y="88"/>
                  </a:cxn>
                  <a:cxn ang="0">
                    <a:pos x="17" y="85"/>
                  </a:cxn>
                  <a:cxn ang="0">
                    <a:pos x="38" y="83"/>
                  </a:cxn>
                  <a:cxn ang="0">
                    <a:pos x="42" y="71"/>
                  </a:cxn>
                  <a:cxn ang="0">
                    <a:pos x="50" y="64"/>
                  </a:cxn>
                  <a:cxn ang="0">
                    <a:pos x="55" y="64"/>
                  </a:cxn>
                  <a:cxn ang="0">
                    <a:pos x="71" y="66"/>
                  </a:cxn>
                  <a:cxn ang="0">
                    <a:pos x="75" y="56"/>
                  </a:cxn>
                  <a:cxn ang="0">
                    <a:pos x="82" y="47"/>
                  </a:cxn>
                  <a:cxn ang="0">
                    <a:pos x="87" y="37"/>
                  </a:cxn>
                  <a:cxn ang="0">
                    <a:pos x="88" y="23"/>
                  </a:cxn>
                </a:cxnLst>
                <a:rect l="0" t="0" r="r" b="b"/>
                <a:pathLst>
                  <a:path w="88" h="90">
                    <a:moveTo>
                      <a:pt x="81" y="17"/>
                    </a:moveTo>
                    <a:lnTo>
                      <a:pt x="79" y="6"/>
                    </a:lnTo>
                    <a:lnTo>
                      <a:pt x="72" y="0"/>
                    </a:lnTo>
                    <a:lnTo>
                      <a:pt x="72" y="0"/>
                    </a:lnTo>
                    <a:lnTo>
                      <a:pt x="68" y="2"/>
                    </a:lnTo>
                    <a:lnTo>
                      <a:pt x="67" y="4"/>
                    </a:lnTo>
                    <a:lnTo>
                      <a:pt x="67" y="4"/>
                    </a:lnTo>
                    <a:lnTo>
                      <a:pt x="65" y="6"/>
                    </a:lnTo>
                    <a:lnTo>
                      <a:pt x="62" y="6"/>
                    </a:lnTo>
                    <a:lnTo>
                      <a:pt x="57" y="6"/>
                    </a:lnTo>
                    <a:lnTo>
                      <a:pt x="57" y="6"/>
                    </a:lnTo>
                    <a:lnTo>
                      <a:pt x="54" y="4"/>
                    </a:lnTo>
                    <a:lnTo>
                      <a:pt x="50" y="6"/>
                    </a:lnTo>
                    <a:lnTo>
                      <a:pt x="45" y="9"/>
                    </a:lnTo>
                    <a:lnTo>
                      <a:pt x="45" y="9"/>
                    </a:lnTo>
                    <a:lnTo>
                      <a:pt x="42" y="10"/>
                    </a:lnTo>
                    <a:lnTo>
                      <a:pt x="41" y="9"/>
                    </a:lnTo>
                    <a:lnTo>
                      <a:pt x="38" y="6"/>
                    </a:lnTo>
                    <a:lnTo>
                      <a:pt x="35" y="6"/>
                    </a:lnTo>
                    <a:lnTo>
                      <a:pt x="35" y="6"/>
                    </a:lnTo>
                    <a:lnTo>
                      <a:pt x="27" y="7"/>
                    </a:lnTo>
                    <a:lnTo>
                      <a:pt x="23" y="9"/>
                    </a:lnTo>
                    <a:lnTo>
                      <a:pt x="23" y="9"/>
                    </a:lnTo>
                    <a:lnTo>
                      <a:pt x="21" y="23"/>
                    </a:lnTo>
                    <a:lnTo>
                      <a:pt x="21" y="23"/>
                    </a:lnTo>
                    <a:lnTo>
                      <a:pt x="23" y="26"/>
                    </a:lnTo>
                    <a:lnTo>
                      <a:pt x="24" y="27"/>
                    </a:lnTo>
                    <a:lnTo>
                      <a:pt x="25" y="29"/>
                    </a:lnTo>
                    <a:lnTo>
                      <a:pt x="27" y="31"/>
                    </a:lnTo>
                    <a:lnTo>
                      <a:pt x="27" y="31"/>
                    </a:lnTo>
                    <a:lnTo>
                      <a:pt x="25" y="33"/>
                    </a:lnTo>
                    <a:lnTo>
                      <a:pt x="24" y="36"/>
                    </a:lnTo>
                    <a:lnTo>
                      <a:pt x="23" y="39"/>
                    </a:lnTo>
                    <a:lnTo>
                      <a:pt x="23" y="39"/>
                    </a:lnTo>
                    <a:lnTo>
                      <a:pt x="20" y="41"/>
                    </a:lnTo>
                    <a:lnTo>
                      <a:pt x="15" y="44"/>
                    </a:lnTo>
                    <a:lnTo>
                      <a:pt x="15" y="44"/>
                    </a:lnTo>
                    <a:lnTo>
                      <a:pt x="13" y="46"/>
                    </a:lnTo>
                    <a:lnTo>
                      <a:pt x="13" y="48"/>
                    </a:lnTo>
                    <a:lnTo>
                      <a:pt x="11" y="50"/>
                    </a:lnTo>
                    <a:lnTo>
                      <a:pt x="10" y="53"/>
                    </a:lnTo>
                    <a:lnTo>
                      <a:pt x="10" y="53"/>
                    </a:lnTo>
                    <a:lnTo>
                      <a:pt x="7" y="54"/>
                    </a:lnTo>
                    <a:lnTo>
                      <a:pt x="7" y="57"/>
                    </a:lnTo>
                    <a:lnTo>
                      <a:pt x="5" y="64"/>
                    </a:lnTo>
                    <a:lnTo>
                      <a:pt x="5" y="64"/>
                    </a:lnTo>
                    <a:lnTo>
                      <a:pt x="3" y="71"/>
                    </a:lnTo>
                    <a:lnTo>
                      <a:pt x="3" y="78"/>
                    </a:lnTo>
                    <a:lnTo>
                      <a:pt x="3" y="78"/>
                    </a:lnTo>
                    <a:lnTo>
                      <a:pt x="1" y="84"/>
                    </a:lnTo>
                    <a:lnTo>
                      <a:pt x="0" y="90"/>
                    </a:lnTo>
                    <a:lnTo>
                      <a:pt x="0" y="90"/>
                    </a:lnTo>
                    <a:lnTo>
                      <a:pt x="4" y="90"/>
                    </a:lnTo>
                    <a:lnTo>
                      <a:pt x="8" y="88"/>
                    </a:lnTo>
                    <a:lnTo>
                      <a:pt x="8" y="88"/>
                    </a:lnTo>
                    <a:lnTo>
                      <a:pt x="17" y="85"/>
                    </a:lnTo>
                    <a:lnTo>
                      <a:pt x="24" y="83"/>
                    </a:lnTo>
                    <a:lnTo>
                      <a:pt x="38" y="83"/>
                    </a:lnTo>
                    <a:lnTo>
                      <a:pt x="38" y="83"/>
                    </a:lnTo>
                    <a:lnTo>
                      <a:pt x="42" y="71"/>
                    </a:lnTo>
                    <a:lnTo>
                      <a:pt x="47" y="67"/>
                    </a:lnTo>
                    <a:lnTo>
                      <a:pt x="50" y="64"/>
                    </a:lnTo>
                    <a:lnTo>
                      <a:pt x="50" y="64"/>
                    </a:lnTo>
                    <a:lnTo>
                      <a:pt x="55" y="64"/>
                    </a:lnTo>
                    <a:lnTo>
                      <a:pt x="60" y="64"/>
                    </a:lnTo>
                    <a:lnTo>
                      <a:pt x="71" y="66"/>
                    </a:lnTo>
                    <a:lnTo>
                      <a:pt x="71" y="66"/>
                    </a:lnTo>
                    <a:lnTo>
                      <a:pt x="75" y="56"/>
                    </a:lnTo>
                    <a:lnTo>
                      <a:pt x="75" y="56"/>
                    </a:lnTo>
                    <a:lnTo>
                      <a:pt x="82" y="47"/>
                    </a:lnTo>
                    <a:lnTo>
                      <a:pt x="85" y="41"/>
                    </a:lnTo>
                    <a:lnTo>
                      <a:pt x="87" y="37"/>
                    </a:lnTo>
                    <a:lnTo>
                      <a:pt x="87" y="37"/>
                    </a:lnTo>
                    <a:lnTo>
                      <a:pt x="88" y="23"/>
                    </a:lnTo>
                    <a:lnTo>
                      <a:pt x="81"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4" name="Burundi">
                <a:extLst>
                  <a:ext uri="{FF2B5EF4-FFF2-40B4-BE49-F238E27FC236}">
                    <a16:creationId xmlns:a16="http://schemas.microsoft.com/office/drawing/2014/main" id="{B3B82BA5-3C8C-DBF6-E49F-9B7455DDFE73}"/>
                  </a:ext>
                </a:extLst>
              </p:cNvPr>
              <p:cNvSpPr>
                <a:spLocks/>
              </p:cNvSpPr>
              <p:nvPr/>
            </p:nvSpPr>
            <p:spPr bwMode="auto">
              <a:xfrm>
                <a:off x="4998178" y="4365971"/>
                <a:ext cx="38474" cy="51792"/>
              </a:xfrm>
              <a:custGeom>
                <a:avLst/>
                <a:gdLst/>
                <a:ahLst/>
                <a:cxnLst>
                  <a:cxn ang="0">
                    <a:pos x="1" y="17"/>
                  </a:cxn>
                  <a:cxn ang="0">
                    <a:pos x="1" y="17"/>
                  </a:cxn>
                  <a:cxn ang="0">
                    <a:pos x="6" y="35"/>
                  </a:cxn>
                  <a:cxn ang="0">
                    <a:pos x="6" y="35"/>
                  </a:cxn>
                  <a:cxn ang="0">
                    <a:pos x="13" y="30"/>
                  </a:cxn>
                  <a:cxn ang="0">
                    <a:pos x="13" y="30"/>
                  </a:cxn>
                  <a:cxn ang="0">
                    <a:pos x="17" y="27"/>
                  </a:cxn>
                  <a:cxn ang="0">
                    <a:pos x="21" y="20"/>
                  </a:cxn>
                  <a:cxn ang="0">
                    <a:pos x="26" y="12"/>
                  </a:cxn>
                  <a:cxn ang="0">
                    <a:pos x="21" y="9"/>
                  </a:cxn>
                  <a:cxn ang="0">
                    <a:pos x="21" y="9"/>
                  </a:cxn>
                  <a:cxn ang="0">
                    <a:pos x="21" y="7"/>
                  </a:cxn>
                  <a:cxn ang="0">
                    <a:pos x="21" y="0"/>
                  </a:cxn>
                  <a:cxn ang="0">
                    <a:pos x="21" y="0"/>
                  </a:cxn>
                  <a:cxn ang="0">
                    <a:pos x="14" y="2"/>
                  </a:cxn>
                  <a:cxn ang="0">
                    <a:pos x="14" y="2"/>
                  </a:cxn>
                  <a:cxn ang="0">
                    <a:pos x="14" y="2"/>
                  </a:cxn>
                  <a:cxn ang="0">
                    <a:pos x="13" y="5"/>
                  </a:cxn>
                  <a:cxn ang="0">
                    <a:pos x="10" y="6"/>
                  </a:cxn>
                  <a:cxn ang="0">
                    <a:pos x="6" y="6"/>
                  </a:cxn>
                  <a:cxn ang="0">
                    <a:pos x="6" y="6"/>
                  </a:cxn>
                  <a:cxn ang="0">
                    <a:pos x="0" y="6"/>
                  </a:cxn>
                  <a:cxn ang="0">
                    <a:pos x="0" y="6"/>
                  </a:cxn>
                  <a:cxn ang="0">
                    <a:pos x="1" y="6"/>
                  </a:cxn>
                  <a:cxn ang="0">
                    <a:pos x="1" y="17"/>
                  </a:cxn>
                </a:cxnLst>
                <a:rect l="0" t="0" r="r" b="b"/>
                <a:pathLst>
                  <a:path w="26" h="35">
                    <a:moveTo>
                      <a:pt x="1" y="17"/>
                    </a:moveTo>
                    <a:lnTo>
                      <a:pt x="1" y="17"/>
                    </a:lnTo>
                    <a:lnTo>
                      <a:pt x="6" y="35"/>
                    </a:lnTo>
                    <a:lnTo>
                      <a:pt x="6" y="35"/>
                    </a:lnTo>
                    <a:lnTo>
                      <a:pt x="13" y="30"/>
                    </a:lnTo>
                    <a:lnTo>
                      <a:pt x="13" y="30"/>
                    </a:lnTo>
                    <a:lnTo>
                      <a:pt x="17" y="27"/>
                    </a:lnTo>
                    <a:lnTo>
                      <a:pt x="21" y="20"/>
                    </a:lnTo>
                    <a:lnTo>
                      <a:pt x="26" y="12"/>
                    </a:lnTo>
                    <a:lnTo>
                      <a:pt x="21" y="9"/>
                    </a:lnTo>
                    <a:lnTo>
                      <a:pt x="21" y="9"/>
                    </a:lnTo>
                    <a:lnTo>
                      <a:pt x="21" y="7"/>
                    </a:lnTo>
                    <a:lnTo>
                      <a:pt x="21" y="0"/>
                    </a:lnTo>
                    <a:lnTo>
                      <a:pt x="21" y="0"/>
                    </a:lnTo>
                    <a:lnTo>
                      <a:pt x="14" y="2"/>
                    </a:lnTo>
                    <a:lnTo>
                      <a:pt x="14" y="2"/>
                    </a:lnTo>
                    <a:lnTo>
                      <a:pt x="14" y="2"/>
                    </a:lnTo>
                    <a:lnTo>
                      <a:pt x="13" y="5"/>
                    </a:lnTo>
                    <a:lnTo>
                      <a:pt x="10" y="6"/>
                    </a:lnTo>
                    <a:lnTo>
                      <a:pt x="6" y="6"/>
                    </a:lnTo>
                    <a:lnTo>
                      <a:pt x="6" y="6"/>
                    </a:lnTo>
                    <a:lnTo>
                      <a:pt x="0" y="6"/>
                    </a:lnTo>
                    <a:lnTo>
                      <a:pt x="0" y="6"/>
                    </a:lnTo>
                    <a:lnTo>
                      <a:pt x="1" y="6"/>
                    </a:lnTo>
                    <a:lnTo>
                      <a:pt x="1"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5" name="Malawi">
                <a:extLst>
                  <a:ext uri="{FF2B5EF4-FFF2-40B4-BE49-F238E27FC236}">
                    <a16:creationId xmlns:a16="http://schemas.microsoft.com/office/drawing/2014/main" id="{B435960A-0EA6-D3A8-EC49-A37E4B8F525E}"/>
                  </a:ext>
                </a:extLst>
              </p:cNvPr>
              <p:cNvSpPr>
                <a:spLocks/>
              </p:cNvSpPr>
              <p:nvPr/>
            </p:nvSpPr>
            <p:spPr bwMode="auto">
              <a:xfrm>
                <a:off x="5084006" y="4540586"/>
                <a:ext cx="73989" cy="182014"/>
              </a:xfrm>
              <a:custGeom>
                <a:avLst/>
                <a:gdLst/>
                <a:ahLst/>
                <a:cxnLst>
                  <a:cxn ang="0">
                    <a:pos x="49" y="82"/>
                  </a:cxn>
                  <a:cxn ang="0">
                    <a:pos x="39" y="72"/>
                  </a:cxn>
                  <a:cxn ang="0">
                    <a:pos x="37" y="74"/>
                  </a:cxn>
                  <a:cxn ang="0">
                    <a:pos x="33" y="74"/>
                  </a:cxn>
                  <a:cxn ang="0">
                    <a:pos x="23" y="59"/>
                  </a:cxn>
                  <a:cxn ang="0">
                    <a:pos x="20" y="50"/>
                  </a:cxn>
                  <a:cxn ang="0">
                    <a:pos x="23" y="35"/>
                  </a:cxn>
                  <a:cxn ang="0">
                    <a:pos x="23" y="25"/>
                  </a:cxn>
                  <a:cxn ang="0">
                    <a:pos x="22" y="22"/>
                  </a:cxn>
                  <a:cxn ang="0">
                    <a:pos x="17" y="3"/>
                  </a:cxn>
                  <a:cxn ang="0">
                    <a:pos x="19" y="0"/>
                  </a:cxn>
                  <a:cxn ang="0">
                    <a:pos x="8" y="0"/>
                  </a:cxn>
                  <a:cxn ang="0">
                    <a:pos x="15" y="16"/>
                  </a:cxn>
                  <a:cxn ang="0">
                    <a:pos x="13" y="18"/>
                  </a:cxn>
                  <a:cxn ang="0">
                    <a:pos x="10" y="18"/>
                  </a:cxn>
                  <a:cxn ang="0">
                    <a:pos x="9" y="19"/>
                  </a:cxn>
                  <a:cxn ang="0">
                    <a:pos x="8" y="33"/>
                  </a:cxn>
                  <a:cxn ang="0">
                    <a:pos x="9" y="46"/>
                  </a:cxn>
                  <a:cxn ang="0">
                    <a:pos x="10" y="46"/>
                  </a:cxn>
                  <a:cxn ang="0">
                    <a:pos x="8" y="47"/>
                  </a:cxn>
                  <a:cxn ang="0">
                    <a:pos x="2" y="50"/>
                  </a:cxn>
                  <a:cxn ang="0">
                    <a:pos x="2" y="59"/>
                  </a:cxn>
                  <a:cxn ang="0">
                    <a:pos x="0" y="66"/>
                  </a:cxn>
                  <a:cxn ang="0">
                    <a:pos x="0" y="67"/>
                  </a:cxn>
                  <a:cxn ang="0">
                    <a:pos x="3" y="73"/>
                  </a:cxn>
                  <a:cxn ang="0">
                    <a:pos x="3" y="73"/>
                  </a:cxn>
                  <a:cxn ang="0">
                    <a:pos x="12" y="79"/>
                  </a:cxn>
                  <a:cxn ang="0">
                    <a:pos x="15" y="80"/>
                  </a:cxn>
                  <a:cxn ang="0">
                    <a:pos x="25" y="79"/>
                  </a:cxn>
                  <a:cxn ang="0">
                    <a:pos x="27" y="82"/>
                  </a:cxn>
                  <a:cxn ang="0">
                    <a:pos x="26" y="87"/>
                  </a:cxn>
                  <a:cxn ang="0">
                    <a:pos x="23" y="99"/>
                  </a:cxn>
                  <a:cxn ang="0">
                    <a:pos x="23" y="103"/>
                  </a:cxn>
                  <a:cxn ang="0">
                    <a:pos x="36" y="120"/>
                  </a:cxn>
                  <a:cxn ang="0">
                    <a:pos x="39" y="123"/>
                  </a:cxn>
                  <a:cxn ang="0">
                    <a:pos x="37" y="116"/>
                  </a:cxn>
                  <a:cxn ang="0">
                    <a:pos x="40" y="107"/>
                  </a:cxn>
                  <a:cxn ang="0">
                    <a:pos x="43" y="106"/>
                  </a:cxn>
                  <a:cxn ang="0">
                    <a:pos x="47" y="103"/>
                  </a:cxn>
                  <a:cxn ang="0">
                    <a:pos x="49" y="97"/>
                  </a:cxn>
                  <a:cxn ang="0">
                    <a:pos x="50" y="87"/>
                  </a:cxn>
                  <a:cxn ang="0">
                    <a:pos x="49" y="82"/>
                  </a:cxn>
                </a:cxnLst>
                <a:rect l="0" t="0" r="r" b="b"/>
                <a:pathLst>
                  <a:path w="50" h="123">
                    <a:moveTo>
                      <a:pt x="49" y="82"/>
                    </a:moveTo>
                    <a:lnTo>
                      <a:pt x="49" y="82"/>
                    </a:lnTo>
                    <a:lnTo>
                      <a:pt x="39" y="72"/>
                    </a:lnTo>
                    <a:lnTo>
                      <a:pt x="39" y="72"/>
                    </a:lnTo>
                    <a:lnTo>
                      <a:pt x="37" y="74"/>
                    </a:lnTo>
                    <a:lnTo>
                      <a:pt x="37" y="74"/>
                    </a:lnTo>
                    <a:lnTo>
                      <a:pt x="36" y="76"/>
                    </a:lnTo>
                    <a:lnTo>
                      <a:pt x="33" y="74"/>
                    </a:lnTo>
                    <a:lnTo>
                      <a:pt x="27" y="69"/>
                    </a:lnTo>
                    <a:lnTo>
                      <a:pt x="23" y="59"/>
                    </a:lnTo>
                    <a:lnTo>
                      <a:pt x="20" y="50"/>
                    </a:lnTo>
                    <a:lnTo>
                      <a:pt x="20" y="50"/>
                    </a:lnTo>
                    <a:lnTo>
                      <a:pt x="20" y="42"/>
                    </a:lnTo>
                    <a:lnTo>
                      <a:pt x="23" y="35"/>
                    </a:lnTo>
                    <a:lnTo>
                      <a:pt x="23" y="29"/>
                    </a:lnTo>
                    <a:lnTo>
                      <a:pt x="23" y="25"/>
                    </a:lnTo>
                    <a:lnTo>
                      <a:pt x="22" y="22"/>
                    </a:lnTo>
                    <a:lnTo>
                      <a:pt x="22" y="22"/>
                    </a:lnTo>
                    <a:lnTo>
                      <a:pt x="17" y="9"/>
                    </a:lnTo>
                    <a:lnTo>
                      <a:pt x="17" y="3"/>
                    </a:lnTo>
                    <a:lnTo>
                      <a:pt x="19" y="0"/>
                    </a:lnTo>
                    <a:lnTo>
                      <a:pt x="19" y="0"/>
                    </a:lnTo>
                    <a:lnTo>
                      <a:pt x="8" y="0"/>
                    </a:lnTo>
                    <a:lnTo>
                      <a:pt x="8" y="0"/>
                    </a:lnTo>
                    <a:lnTo>
                      <a:pt x="12" y="9"/>
                    </a:lnTo>
                    <a:lnTo>
                      <a:pt x="15" y="16"/>
                    </a:lnTo>
                    <a:lnTo>
                      <a:pt x="15" y="16"/>
                    </a:lnTo>
                    <a:lnTo>
                      <a:pt x="13" y="18"/>
                    </a:lnTo>
                    <a:lnTo>
                      <a:pt x="12" y="18"/>
                    </a:lnTo>
                    <a:lnTo>
                      <a:pt x="10" y="18"/>
                    </a:lnTo>
                    <a:lnTo>
                      <a:pt x="9" y="19"/>
                    </a:lnTo>
                    <a:lnTo>
                      <a:pt x="9" y="19"/>
                    </a:lnTo>
                    <a:lnTo>
                      <a:pt x="8" y="25"/>
                    </a:lnTo>
                    <a:lnTo>
                      <a:pt x="8" y="33"/>
                    </a:lnTo>
                    <a:lnTo>
                      <a:pt x="8" y="40"/>
                    </a:lnTo>
                    <a:lnTo>
                      <a:pt x="9" y="46"/>
                    </a:lnTo>
                    <a:lnTo>
                      <a:pt x="9" y="46"/>
                    </a:lnTo>
                    <a:lnTo>
                      <a:pt x="10" y="46"/>
                    </a:lnTo>
                    <a:lnTo>
                      <a:pt x="9" y="47"/>
                    </a:lnTo>
                    <a:lnTo>
                      <a:pt x="8" y="47"/>
                    </a:lnTo>
                    <a:lnTo>
                      <a:pt x="5" y="49"/>
                    </a:lnTo>
                    <a:lnTo>
                      <a:pt x="2" y="50"/>
                    </a:lnTo>
                    <a:lnTo>
                      <a:pt x="2" y="50"/>
                    </a:lnTo>
                    <a:lnTo>
                      <a:pt x="2" y="59"/>
                    </a:lnTo>
                    <a:lnTo>
                      <a:pt x="2" y="63"/>
                    </a:lnTo>
                    <a:lnTo>
                      <a:pt x="0" y="66"/>
                    </a:lnTo>
                    <a:lnTo>
                      <a:pt x="0" y="66"/>
                    </a:lnTo>
                    <a:lnTo>
                      <a:pt x="0" y="67"/>
                    </a:lnTo>
                    <a:lnTo>
                      <a:pt x="3" y="73"/>
                    </a:lnTo>
                    <a:lnTo>
                      <a:pt x="3" y="73"/>
                    </a:lnTo>
                    <a:lnTo>
                      <a:pt x="3" y="73"/>
                    </a:lnTo>
                    <a:lnTo>
                      <a:pt x="3" y="73"/>
                    </a:lnTo>
                    <a:lnTo>
                      <a:pt x="8" y="76"/>
                    </a:lnTo>
                    <a:lnTo>
                      <a:pt x="12" y="79"/>
                    </a:lnTo>
                    <a:lnTo>
                      <a:pt x="15" y="80"/>
                    </a:lnTo>
                    <a:lnTo>
                      <a:pt x="15" y="80"/>
                    </a:lnTo>
                    <a:lnTo>
                      <a:pt x="20" y="79"/>
                    </a:lnTo>
                    <a:lnTo>
                      <a:pt x="25" y="79"/>
                    </a:lnTo>
                    <a:lnTo>
                      <a:pt x="26" y="80"/>
                    </a:lnTo>
                    <a:lnTo>
                      <a:pt x="27" y="82"/>
                    </a:lnTo>
                    <a:lnTo>
                      <a:pt x="27" y="82"/>
                    </a:lnTo>
                    <a:lnTo>
                      <a:pt x="26" y="87"/>
                    </a:lnTo>
                    <a:lnTo>
                      <a:pt x="25" y="94"/>
                    </a:lnTo>
                    <a:lnTo>
                      <a:pt x="23" y="99"/>
                    </a:lnTo>
                    <a:lnTo>
                      <a:pt x="23" y="103"/>
                    </a:lnTo>
                    <a:lnTo>
                      <a:pt x="23" y="103"/>
                    </a:lnTo>
                    <a:lnTo>
                      <a:pt x="30" y="114"/>
                    </a:lnTo>
                    <a:lnTo>
                      <a:pt x="36" y="120"/>
                    </a:lnTo>
                    <a:lnTo>
                      <a:pt x="37" y="123"/>
                    </a:lnTo>
                    <a:lnTo>
                      <a:pt x="39" y="123"/>
                    </a:lnTo>
                    <a:lnTo>
                      <a:pt x="39" y="123"/>
                    </a:lnTo>
                    <a:lnTo>
                      <a:pt x="37" y="116"/>
                    </a:lnTo>
                    <a:lnTo>
                      <a:pt x="37" y="111"/>
                    </a:lnTo>
                    <a:lnTo>
                      <a:pt x="40" y="107"/>
                    </a:lnTo>
                    <a:lnTo>
                      <a:pt x="40" y="107"/>
                    </a:lnTo>
                    <a:lnTo>
                      <a:pt x="43" y="106"/>
                    </a:lnTo>
                    <a:lnTo>
                      <a:pt x="46" y="106"/>
                    </a:lnTo>
                    <a:lnTo>
                      <a:pt x="47" y="103"/>
                    </a:lnTo>
                    <a:lnTo>
                      <a:pt x="49" y="97"/>
                    </a:lnTo>
                    <a:lnTo>
                      <a:pt x="49" y="97"/>
                    </a:lnTo>
                    <a:lnTo>
                      <a:pt x="49" y="90"/>
                    </a:lnTo>
                    <a:lnTo>
                      <a:pt x="50" y="87"/>
                    </a:lnTo>
                    <a:lnTo>
                      <a:pt x="50" y="84"/>
                    </a:lnTo>
                    <a:lnTo>
                      <a:pt x="49" y="82"/>
                    </a:lnTo>
                    <a:lnTo>
                      <a:pt x="49" y="8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6" name="Ethiopia">
                <a:extLst>
                  <a:ext uri="{FF2B5EF4-FFF2-40B4-BE49-F238E27FC236}">
                    <a16:creationId xmlns:a16="http://schemas.microsoft.com/office/drawing/2014/main" id="{0A4B08A2-AC39-EADA-91A0-EC2519D5967D}"/>
                  </a:ext>
                </a:extLst>
              </p:cNvPr>
              <p:cNvSpPr>
                <a:spLocks/>
              </p:cNvSpPr>
              <p:nvPr/>
            </p:nvSpPr>
            <p:spPr bwMode="auto">
              <a:xfrm>
                <a:off x="5091404" y="3951632"/>
                <a:ext cx="350709" cy="275240"/>
              </a:xfrm>
              <a:custGeom>
                <a:avLst/>
                <a:gdLst/>
                <a:ahLst/>
                <a:cxnLst>
                  <a:cxn ang="0">
                    <a:pos x="17" y="127"/>
                  </a:cxn>
                  <a:cxn ang="0">
                    <a:pos x="28" y="141"/>
                  </a:cxn>
                  <a:cxn ang="0">
                    <a:pos x="35" y="150"/>
                  </a:cxn>
                  <a:cxn ang="0">
                    <a:pos x="44" y="152"/>
                  </a:cxn>
                  <a:cxn ang="0">
                    <a:pos x="44" y="167"/>
                  </a:cxn>
                  <a:cxn ang="0">
                    <a:pos x="48" y="169"/>
                  </a:cxn>
                  <a:cxn ang="0">
                    <a:pos x="65" y="172"/>
                  </a:cxn>
                  <a:cxn ang="0">
                    <a:pos x="79" y="182"/>
                  </a:cxn>
                  <a:cxn ang="0">
                    <a:pos x="94" y="184"/>
                  </a:cxn>
                  <a:cxn ang="0">
                    <a:pos x="104" y="185"/>
                  </a:cxn>
                  <a:cxn ang="0">
                    <a:pos x="112" y="178"/>
                  </a:cxn>
                  <a:cxn ang="0">
                    <a:pos x="125" y="174"/>
                  </a:cxn>
                  <a:cxn ang="0">
                    <a:pos x="129" y="178"/>
                  </a:cxn>
                  <a:cxn ang="0">
                    <a:pos x="135" y="178"/>
                  </a:cxn>
                  <a:cxn ang="0">
                    <a:pos x="155" y="174"/>
                  </a:cxn>
                  <a:cxn ang="0">
                    <a:pos x="163" y="168"/>
                  </a:cxn>
                  <a:cxn ang="0">
                    <a:pos x="176" y="162"/>
                  </a:cxn>
                  <a:cxn ang="0">
                    <a:pos x="190" y="162"/>
                  </a:cxn>
                  <a:cxn ang="0">
                    <a:pos x="237" y="117"/>
                  </a:cxn>
                  <a:cxn ang="0">
                    <a:pos x="236" y="114"/>
                  </a:cxn>
                  <a:cxn ang="0">
                    <a:pos x="223" y="113"/>
                  </a:cxn>
                  <a:cxn ang="0">
                    <a:pos x="190" y="101"/>
                  </a:cxn>
                  <a:cxn ang="0">
                    <a:pos x="175" y="95"/>
                  </a:cxn>
                  <a:cxn ang="0">
                    <a:pos x="166" y="87"/>
                  </a:cxn>
                  <a:cxn ang="0">
                    <a:pos x="156" y="73"/>
                  </a:cxn>
                  <a:cxn ang="0">
                    <a:pos x="159" y="67"/>
                  </a:cxn>
                  <a:cxn ang="0">
                    <a:pos x="152" y="63"/>
                  </a:cxn>
                  <a:cxn ang="0">
                    <a:pos x="146" y="66"/>
                  </a:cxn>
                  <a:cxn ang="0">
                    <a:pos x="142" y="64"/>
                  </a:cxn>
                  <a:cxn ang="0">
                    <a:pos x="142" y="51"/>
                  </a:cxn>
                  <a:cxn ang="0">
                    <a:pos x="150" y="40"/>
                  </a:cxn>
                  <a:cxn ang="0">
                    <a:pos x="123" y="12"/>
                  </a:cxn>
                  <a:cxn ang="0">
                    <a:pos x="108" y="7"/>
                  </a:cxn>
                  <a:cxn ang="0">
                    <a:pos x="98" y="6"/>
                  </a:cxn>
                  <a:cxn ang="0">
                    <a:pos x="91" y="7"/>
                  </a:cxn>
                  <a:cxn ang="0">
                    <a:pos x="84" y="3"/>
                  </a:cxn>
                  <a:cxn ang="0">
                    <a:pos x="78" y="2"/>
                  </a:cxn>
                  <a:cxn ang="0">
                    <a:pos x="74" y="10"/>
                  </a:cxn>
                  <a:cxn ang="0">
                    <a:pos x="71" y="10"/>
                  </a:cxn>
                  <a:cxn ang="0">
                    <a:pos x="58" y="9"/>
                  </a:cxn>
                  <a:cxn ang="0">
                    <a:pos x="57" y="14"/>
                  </a:cxn>
                  <a:cxn ang="0">
                    <a:pos x="51" y="27"/>
                  </a:cxn>
                  <a:cxn ang="0">
                    <a:pos x="49" y="33"/>
                  </a:cxn>
                  <a:cxn ang="0">
                    <a:pos x="45" y="36"/>
                  </a:cxn>
                  <a:cxn ang="0">
                    <a:pos x="35" y="47"/>
                  </a:cxn>
                  <a:cxn ang="0">
                    <a:pos x="32" y="56"/>
                  </a:cxn>
                  <a:cxn ang="0">
                    <a:pos x="30" y="63"/>
                  </a:cxn>
                  <a:cxn ang="0">
                    <a:pos x="22" y="70"/>
                  </a:cxn>
                  <a:cxn ang="0">
                    <a:pos x="24" y="73"/>
                  </a:cxn>
                  <a:cxn ang="0">
                    <a:pos x="18" y="85"/>
                  </a:cxn>
                  <a:cxn ang="0">
                    <a:pos x="15" y="103"/>
                  </a:cxn>
                  <a:cxn ang="0">
                    <a:pos x="5" y="104"/>
                  </a:cxn>
                  <a:cxn ang="0">
                    <a:pos x="3" y="105"/>
                  </a:cxn>
                  <a:cxn ang="0">
                    <a:pos x="0" y="113"/>
                  </a:cxn>
                  <a:cxn ang="0">
                    <a:pos x="3" y="117"/>
                  </a:cxn>
                  <a:cxn ang="0">
                    <a:pos x="15" y="122"/>
                  </a:cxn>
                </a:cxnLst>
                <a:rect l="0" t="0" r="r" b="b"/>
                <a:pathLst>
                  <a:path w="237" h="186">
                    <a:moveTo>
                      <a:pt x="15" y="122"/>
                    </a:moveTo>
                    <a:lnTo>
                      <a:pt x="15" y="122"/>
                    </a:lnTo>
                    <a:lnTo>
                      <a:pt x="17" y="127"/>
                    </a:lnTo>
                    <a:lnTo>
                      <a:pt x="21" y="131"/>
                    </a:lnTo>
                    <a:lnTo>
                      <a:pt x="25" y="135"/>
                    </a:lnTo>
                    <a:lnTo>
                      <a:pt x="28" y="141"/>
                    </a:lnTo>
                    <a:lnTo>
                      <a:pt x="28" y="141"/>
                    </a:lnTo>
                    <a:lnTo>
                      <a:pt x="32" y="147"/>
                    </a:lnTo>
                    <a:lnTo>
                      <a:pt x="35" y="150"/>
                    </a:lnTo>
                    <a:lnTo>
                      <a:pt x="39" y="152"/>
                    </a:lnTo>
                    <a:lnTo>
                      <a:pt x="44" y="152"/>
                    </a:lnTo>
                    <a:lnTo>
                      <a:pt x="44" y="152"/>
                    </a:lnTo>
                    <a:lnTo>
                      <a:pt x="45" y="154"/>
                    </a:lnTo>
                    <a:lnTo>
                      <a:pt x="45" y="157"/>
                    </a:lnTo>
                    <a:lnTo>
                      <a:pt x="44" y="167"/>
                    </a:lnTo>
                    <a:lnTo>
                      <a:pt x="44" y="167"/>
                    </a:lnTo>
                    <a:lnTo>
                      <a:pt x="48" y="169"/>
                    </a:lnTo>
                    <a:lnTo>
                      <a:pt x="48" y="169"/>
                    </a:lnTo>
                    <a:lnTo>
                      <a:pt x="57" y="169"/>
                    </a:lnTo>
                    <a:lnTo>
                      <a:pt x="61" y="171"/>
                    </a:lnTo>
                    <a:lnTo>
                      <a:pt x="65" y="172"/>
                    </a:lnTo>
                    <a:lnTo>
                      <a:pt x="65" y="172"/>
                    </a:lnTo>
                    <a:lnTo>
                      <a:pt x="74" y="179"/>
                    </a:lnTo>
                    <a:lnTo>
                      <a:pt x="79" y="182"/>
                    </a:lnTo>
                    <a:lnTo>
                      <a:pt x="84" y="182"/>
                    </a:lnTo>
                    <a:lnTo>
                      <a:pt x="84" y="182"/>
                    </a:lnTo>
                    <a:lnTo>
                      <a:pt x="94" y="184"/>
                    </a:lnTo>
                    <a:lnTo>
                      <a:pt x="102" y="186"/>
                    </a:lnTo>
                    <a:lnTo>
                      <a:pt x="102" y="186"/>
                    </a:lnTo>
                    <a:lnTo>
                      <a:pt x="104" y="185"/>
                    </a:lnTo>
                    <a:lnTo>
                      <a:pt x="106" y="184"/>
                    </a:lnTo>
                    <a:lnTo>
                      <a:pt x="109" y="181"/>
                    </a:lnTo>
                    <a:lnTo>
                      <a:pt x="112" y="178"/>
                    </a:lnTo>
                    <a:lnTo>
                      <a:pt x="112" y="178"/>
                    </a:lnTo>
                    <a:lnTo>
                      <a:pt x="121" y="174"/>
                    </a:lnTo>
                    <a:lnTo>
                      <a:pt x="125" y="174"/>
                    </a:lnTo>
                    <a:lnTo>
                      <a:pt x="126" y="175"/>
                    </a:lnTo>
                    <a:lnTo>
                      <a:pt x="126" y="175"/>
                    </a:lnTo>
                    <a:lnTo>
                      <a:pt x="129" y="178"/>
                    </a:lnTo>
                    <a:lnTo>
                      <a:pt x="132" y="178"/>
                    </a:lnTo>
                    <a:lnTo>
                      <a:pt x="135" y="178"/>
                    </a:lnTo>
                    <a:lnTo>
                      <a:pt x="135" y="178"/>
                    </a:lnTo>
                    <a:lnTo>
                      <a:pt x="142" y="175"/>
                    </a:lnTo>
                    <a:lnTo>
                      <a:pt x="142" y="175"/>
                    </a:lnTo>
                    <a:lnTo>
                      <a:pt x="155" y="174"/>
                    </a:lnTo>
                    <a:lnTo>
                      <a:pt x="155" y="174"/>
                    </a:lnTo>
                    <a:lnTo>
                      <a:pt x="158" y="172"/>
                    </a:lnTo>
                    <a:lnTo>
                      <a:pt x="163" y="168"/>
                    </a:lnTo>
                    <a:lnTo>
                      <a:pt x="169" y="164"/>
                    </a:lnTo>
                    <a:lnTo>
                      <a:pt x="172" y="164"/>
                    </a:lnTo>
                    <a:lnTo>
                      <a:pt x="176" y="162"/>
                    </a:lnTo>
                    <a:lnTo>
                      <a:pt x="176" y="162"/>
                    </a:lnTo>
                    <a:lnTo>
                      <a:pt x="187" y="162"/>
                    </a:lnTo>
                    <a:lnTo>
                      <a:pt x="190" y="162"/>
                    </a:lnTo>
                    <a:lnTo>
                      <a:pt x="195" y="159"/>
                    </a:lnTo>
                    <a:lnTo>
                      <a:pt x="195" y="159"/>
                    </a:lnTo>
                    <a:lnTo>
                      <a:pt x="237" y="117"/>
                    </a:lnTo>
                    <a:lnTo>
                      <a:pt x="237" y="117"/>
                    </a:lnTo>
                    <a:lnTo>
                      <a:pt x="237" y="115"/>
                    </a:lnTo>
                    <a:lnTo>
                      <a:pt x="236" y="114"/>
                    </a:lnTo>
                    <a:lnTo>
                      <a:pt x="232" y="113"/>
                    </a:lnTo>
                    <a:lnTo>
                      <a:pt x="232" y="113"/>
                    </a:lnTo>
                    <a:lnTo>
                      <a:pt x="223" y="113"/>
                    </a:lnTo>
                    <a:lnTo>
                      <a:pt x="209" y="108"/>
                    </a:lnTo>
                    <a:lnTo>
                      <a:pt x="209" y="108"/>
                    </a:lnTo>
                    <a:lnTo>
                      <a:pt x="190" y="101"/>
                    </a:lnTo>
                    <a:lnTo>
                      <a:pt x="176" y="97"/>
                    </a:lnTo>
                    <a:lnTo>
                      <a:pt x="176" y="97"/>
                    </a:lnTo>
                    <a:lnTo>
                      <a:pt x="175" y="95"/>
                    </a:lnTo>
                    <a:lnTo>
                      <a:pt x="172" y="93"/>
                    </a:lnTo>
                    <a:lnTo>
                      <a:pt x="166" y="87"/>
                    </a:lnTo>
                    <a:lnTo>
                      <a:pt x="166" y="87"/>
                    </a:lnTo>
                    <a:lnTo>
                      <a:pt x="163" y="84"/>
                    </a:lnTo>
                    <a:lnTo>
                      <a:pt x="160" y="81"/>
                    </a:lnTo>
                    <a:lnTo>
                      <a:pt x="156" y="73"/>
                    </a:lnTo>
                    <a:lnTo>
                      <a:pt x="156" y="73"/>
                    </a:lnTo>
                    <a:lnTo>
                      <a:pt x="156" y="70"/>
                    </a:lnTo>
                    <a:lnTo>
                      <a:pt x="159" y="67"/>
                    </a:lnTo>
                    <a:lnTo>
                      <a:pt x="159" y="67"/>
                    </a:lnTo>
                    <a:lnTo>
                      <a:pt x="155" y="64"/>
                    </a:lnTo>
                    <a:lnTo>
                      <a:pt x="152" y="63"/>
                    </a:lnTo>
                    <a:lnTo>
                      <a:pt x="150" y="64"/>
                    </a:lnTo>
                    <a:lnTo>
                      <a:pt x="150" y="64"/>
                    </a:lnTo>
                    <a:lnTo>
                      <a:pt x="146" y="66"/>
                    </a:lnTo>
                    <a:lnTo>
                      <a:pt x="143" y="66"/>
                    </a:lnTo>
                    <a:lnTo>
                      <a:pt x="142" y="64"/>
                    </a:lnTo>
                    <a:lnTo>
                      <a:pt x="142" y="64"/>
                    </a:lnTo>
                    <a:lnTo>
                      <a:pt x="140" y="58"/>
                    </a:lnTo>
                    <a:lnTo>
                      <a:pt x="140" y="54"/>
                    </a:lnTo>
                    <a:lnTo>
                      <a:pt x="142" y="51"/>
                    </a:lnTo>
                    <a:lnTo>
                      <a:pt x="142" y="51"/>
                    </a:lnTo>
                    <a:lnTo>
                      <a:pt x="148" y="44"/>
                    </a:lnTo>
                    <a:lnTo>
                      <a:pt x="150" y="40"/>
                    </a:lnTo>
                    <a:lnTo>
                      <a:pt x="150" y="40"/>
                    </a:lnTo>
                    <a:lnTo>
                      <a:pt x="135" y="23"/>
                    </a:lnTo>
                    <a:lnTo>
                      <a:pt x="123" y="12"/>
                    </a:lnTo>
                    <a:lnTo>
                      <a:pt x="116" y="6"/>
                    </a:lnTo>
                    <a:lnTo>
                      <a:pt x="116" y="6"/>
                    </a:lnTo>
                    <a:lnTo>
                      <a:pt x="108" y="7"/>
                    </a:lnTo>
                    <a:lnTo>
                      <a:pt x="101" y="6"/>
                    </a:lnTo>
                    <a:lnTo>
                      <a:pt x="101" y="6"/>
                    </a:lnTo>
                    <a:lnTo>
                      <a:pt x="98" y="6"/>
                    </a:lnTo>
                    <a:lnTo>
                      <a:pt x="94" y="6"/>
                    </a:lnTo>
                    <a:lnTo>
                      <a:pt x="94" y="6"/>
                    </a:lnTo>
                    <a:lnTo>
                      <a:pt x="91" y="7"/>
                    </a:lnTo>
                    <a:lnTo>
                      <a:pt x="88" y="6"/>
                    </a:lnTo>
                    <a:lnTo>
                      <a:pt x="84" y="3"/>
                    </a:lnTo>
                    <a:lnTo>
                      <a:pt x="84" y="3"/>
                    </a:lnTo>
                    <a:lnTo>
                      <a:pt x="81" y="2"/>
                    </a:lnTo>
                    <a:lnTo>
                      <a:pt x="79" y="0"/>
                    </a:lnTo>
                    <a:lnTo>
                      <a:pt x="78" y="2"/>
                    </a:lnTo>
                    <a:lnTo>
                      <a:pt x="76" y="4"/>
                    </a:lnTo>
                    <a:lnTo>
                      <a:pt x="76" y="4"/>
                    </a:lnTo>
                    <a:lnTo>
                      <a:pt x="74" y="10"/>
                    </a:lnTo>
                    <a:lnTo>
                      <a:pt x="72" y="10"/>
                    </a:lnTo>
                    <a:lnTo>
                      <a:pt x="71" y="10"/>
                    </a:lnTo>
                    <a:lnTo>
                      <a:pt x="71" y="10"/>
                    </a:lnTo>
                    <a:lnTo>
                      <a:pt x="67" y="9"/>
                    </a:lnTo>
                    <a:lnTo>
                      <a:pt x="58" y="9"/>
                    </a:lnTo>
                    <a:lnTo>
                      <a:pt x="58" y="9"/>
                    </a:lnTo>
                    <a:lnTo>
                      <a:pt x="58" y="9"/>
                    </a:lnTo>
                    <a:lnTo>
                      <a:pt x="58" y="9"/>
                    </a:lnTo>
                    <a:lnTo>
                      <a:pt x="57" y="14"/>
                    </a:lnTo>
                    <a:lnTo>
                      <a:pt x="55" y="20"/>
                    </a:lnTo>
                    <a:lnTo>
                      <a:pt x="52" y="24"/>
                    </a:lnTo>
                    <a:lnTo>
                      <a:pt x="51" y="27"/>
                    </a:lnTo>
                    <a:lnTo>
                      <a:pt x="51" y="27"/>
                    </a:lnTo>
                    <a:lnTo>
                      <a:pt x="51" y="30"/>
                    </a:lnTo>
                    <a:lnTo>
                      <a:pt x="49" y="33"/>
                    </a:lnTo>
                    <a:lnTo>
                      <a:pt x="47" y="36"/>
                    </a:lnTo>
                    <a:lnTo>
                      <a:pt x="45" y="36"/>
                    </a:lnTo>
                    <a:lnTo>
                      <a:pt x="45" y="36"/>
                    </a:lnTo>
                    <a:lnTo>
                      <a:pt x="42" y="37"/>
                    </a:lnTo>
                    <a:lnTo>
                      <a:pt x="39" y="40"/>
                    </a:lnTo>
                    <a:lnTo>
                      <a:pt x="35" y="47"/>
                    </a:lnTo>
                    <a:lnTo>
                      <a:pt x="35" y="47"/>
                    </a:lnTo>
                    <a:lnTo>
                      <a:pt x="32" y="51"/>
                    </a:lnTo>
                    <a:lnTo>
                      <a:pt x="32" y="56"/>
                    </a:lnTo>
                    <a:lnTo>
                      <a:pt x="31" y="60"/>
                    </a:lnTo>
                    <a:lnTo>
                      <a:pt x="30" y="63"/>
                    </a:lnTo>
                    <a:lnTo>
                      <a:pt x="30" y="63"/>
                    </a:lnTo>
                    <a:lnTo>
                      <a:pt x="24" y="67"/>
                    </a:lnTo>
                    <a:lnTo>
                      <a:pt x="22" y="68"/>
                    </a:lnTo>
                    <a:lnTo>
                      <a:pt x="22" y="70"/>
                    </a:lnTo>
                    <a:lnTo>
                      <a:pt x="22" y="70"/>
                    </a:lnTo>
                    <a:lnTo>
                      <a:pt x="24" y="71"/>
                    </a:lnTo>
                    <a:lnTo>
                      <a:pt x="24" y="73"/>
                    </a:lnTo>
                    <a:lnTo>
                      <a:pt x="21" y="77"/>
                    </a:lnTo>
                    <a:lnTo>
                      <a:pt x="20" y="81"/>
                    </a:lnTo>
                    <a:lnTo>
                      <a:pt x="18" y="85"/>
                    </a:lnTo>
                    <a:lnTo>
                      <a:pt x="18" y="85"/>
                    </a:lnTo>
                    <a:lnTo>
                      <a:pt x="17" y="95"/>
                    </a:lnTo>
                    <a:lnTo>
                      <a:pt x="15" y="103"/>
                    </a:lnTo>
                    <a:lnTo>
                      <a:pt x="15" y="103"/>
                    </a:lnTo>
                    <a:lnTo>
                      <a:pt x="10" y="103"/>
                    </a:lnTo>
                    <a:lnTo>
                      <a:pt x="5" y="104"/>
                    </a:lnTo>
                    <a:lnTo>
                      <a:pt x="4" y="104"/>
                    </a:lnTo>
                    <a:lnTo>
                      <a:pt x="3" y="105"/>
                    </a:lnTo>
                    <a:lnTo>
                      <a:pt x="3" y="105"/>
                    </a:lnTo>
                    <a:lnTo>
                      <a:pt x="3" y="110"/>
                    </a:lnTo>
                    <a:lnTo>
                      <a:pt x="1" y="111"/>
                    </a:lnTo>
                    <a:lnTo>
                      <a:pt x="0" y="113"/>
                    </a:lnTo>
                    <a:lnTo>
                      <a:pt x="0" y="115"/>
                    </a:lnTo>
                    <a:lnTo>
                      <a:pt x="0" y="115"/>
                    </a:lnTo>
                    <a:lnTo>
                      <a:pt x="3" y="117"/>
                    </a:lnTo>
                    <a:lnTo>
                      <a:pt x="7" y="118"/>
                    </a:lnTo>
                    <a:lnTo>
                      <a:pt x="12" y="120"/>
                    </a:lnTo>
                    <a:lnTo>
                      <a:pt x="15" y="122"/>
                    </a:lnTo>
                    <a:lnTo>
                      <a:pt x="15" y="1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7" name="Botswana">
                <a:extLst>
                  <a:ext uri="{FF2B5EF4-FFF2-40B4-BE49-F238E27FC236}">
                    <a16:creationId xmlns:a16="http://schemas.microsoft.com/office/drawing/2014/main" id="{5A3BA68C-E543-9C4E-CBC2-3B9E337799CC}"/>
                  </a:ext>
                </a:extLst>
              </p:cNvPr>
              <p:cNvSpPr>
                <a:spLocks/>
              </p:cNvSpPr>
              <p:nvPr/>
            </p:nvSpPr>
            <p:spPr bwMode="auto">
              <a:xfrm>
                <a:off x="4785089" y="4741837"/>
                <a:ext cx="211609" cy="226408"/>
              </a:xfrm>
              <a:custGeom>
                <a:avLst/>
                <a:gdLst/>
                <a:ahLst/>
                <a:cxnLst>
                  <a:cxn ang="0">
                    <a:pos x="131" y="64"/>
                  </a:cxn>
                  <a:cxn ang="0">
                    <a:pos x="124" y="59"/>
                  </a:cxn>
                  <a:cxn ang="0">
                    <a:pos x="121" y="52"/>
                  </a:cxn>
                  <a:cxn ang="0">
                    <a:pos x="120" y="48"/>
                  </a:cxn>
                  <a:cxn ang="0">
                    <a:pos x="116" y="42"/>
                  </a:cxn>
                  <a:cxn ang="0">
                    <a:pos x="114" y="39"/>
                  </a:cxn>
                  <a:cxn ang="0">
                    <a:pos x="109" y="34"/>
                  </a:cxn>
                  <a:cxn ang="0">
                    <a:pos x="99" y="28"/>
                  </a:cxn>
                  <a:cxn ang="0">
                    <a:pos x="94" y="25"/>
                  </a:cxn>
                  <a:cxn ang="0">
                    <a:pos x="91" y="12"/>
                  </a:cxn>
                  <a:cxn ang="0">
                    <a:pos x="90" y="10"/>
                  </a:cxn>
                  <a:cxn ang="0">
                    <a:pos x="80" y="0"/>
                  </a:cxn>
                  <a:cxn ang="0">
                    <a:pos x="70" y="2"/>
                  </a:cxn>
                  <a:cxn ang="0">
                    <a:pos x="66" y="2"/>
                  </a:cxn>
                  <a:cxn ang="0">
                    <a:pos x="59" y="10"/>
                  </a:cxn>
                  <a:cxn ang="0">
                    <a:pos x="56" y="10"/>
                  </a:cxn>
                  <a:cxn ang="0">
                    <a:pos x="50" y="4"/>
                  </a:cxn>
                  <a:cxn ang="0">
                    <a:pos x="46" y="4"/>
                  </a:cxn>
                  <a:cxn ang="0">
                    <a:pos x="32" y="8"/>
                  </a:cxn>
                  <a:cxn ang="0">
                    <a:pos x="16" y="11"/>
                  </a:cxn>
                  <a:cxn ang="0">
                    <a:pos x="16" y="65"/>
                  </a:cxn>
                  <a:cxn ang="0">
                    <a:pos x="16" y="68"/>
                  </a:cxn>
                  <a:cxn ang="0">
                    <a:pos x="9" y="69"/>
                  </a:cxn>
                  <a:cxn ang="0">
                    <a:pos x="0" y="71"/>
                  </a:cxn>
                  <a:cxn ang="0">
                    <a:pos x="0" y="72"/>
                  </a:cxn>
                  <a:cxn ang="0">
                    <a:pos x="0" y="119"/>
                  </a:cxn>
                  <a:cxn ang="0">
                    <a:pos x="8" y="123"/>
                  </a:cxn>
                  <a:cxn ang="0">
                    <a:pos x="12" y="133"/>
                  </a:cxn>
                  <a:cxn ang="0">
                    <a:pos x="13" y="142"/>
                  </a:cxn>
                  <a:cxn ang="0">
                    <a:pos x="12" y="143"/>
                  </a:cxn>
                  <a:cxn ang="0">
                    <a:pos x="10" y="145"/>
                  </a:cxn>
                  <a:cxn ang="0">
                    <a:pos x="10" y="146"/>
                  </a:cxn>
                  <a:cxn ang="0">
                    <a:pos x="10" y="152"/>
                  </a:cxn>
                  <a:cxn ang="0">
                    <a:pos x="13" y="153"/>
                  </a:cxn>
                  <a:cxn ang="0">
                    <a:pos x="26" y="153"/>
                  </a:cxn>
                  <a:cxn ang="0">
                    <a:pos x="29" y="152"/>
                  </a:cxn>
                  <a:cxn ang="0">
                    <a:pos x="42" y="139"/>
                  </a:cxn>
                  <a:cxn ang="0">
                    <a:pos x="43" y="135"/>
                  </a:cxn>
                  <a:cxn ang="0">
                    <a:pos x="46" y="128"/>
                  </a:cxn>
                  <a:cxn ang="0">
                    <a:pos x="49" y="125"/>
                  </a:cxn>
                  <a:cxn ang="0">
                    <a:pos x="54" y="126"/>
                  </a:cxn>
                  <a:cxn ang="0">
                    <a:pos x="63" y="132"/>
                  </a:cxn>
                  <a:cxn ang="0">
                    <a:pos x="73" y="133"/>
                  </a:cxn>
                  <a:cxn ang="0">
                    <a:pos x="80" y="132"/>
                  </a:cxn>
                  <a:cxn ang="0">
                    <a:pos x="87" y="129"/>
                  </a:cxn>
                  <a:cxn ang="0">
                    <a:pos x="89" y="126"/>
                  </a:cxn>
                  <a:cxn ang="0">
                    <a:pos x="91" y="115"/>
                  </a:cxn>
                  <a:cxn ang="0">
                    <a:pos x="94" y="113"/>
                  </a:cxn>
                  <a:cxn ang="0">
                    <a:pos x="104" y="111"/>
                  </a:cxn>
                  <a:cxn ang="0">
                    <a:pos x="109" y="103"/>
                  </a:cxn>
                  <a:cxn ang="0">
                    <a:pos x="109" y="101"/>
                  </a:cxn>
                  <a:cxn ang="0">
                    <a:pos x="113" y="93"/>
                  </a:cxn>
                  <a:cxn ang="0">
                    <a:pos x="116" y="93"/>
                  </a:cxn>
                  <a:cxn ang="0">
                    <a:pos x="123" y="91"/>
                  </a:cxn>
                  <a:cxn ang="0">
                    <a:pos x="128" y="84"/>
                  </a:cxn>
                  <a:cxn ang="0">
                    <a:pos x="130" y="81"/>
                  </a:cxn>
                  <a:cxn ang="0">
                    <a:pos x="136" y="79"/>
                  </a:cxn>
                  <a:cxn ang="0">
                    <a:pos x="138" y="78"/>
                  </a:cxn>
                  <a:cxn ang="0">
                    <a:pos x="143" y="69"/>
                  </a:cxn>
                  <a:cxn ang="0">
                    <a:pos x="143" y="69"/>
                  </a:cxn>
                  <a:cxn ang="0">
                    <a:pos x="141" y="65"/>
                  </a:cxn>
                  <a:cxn ang="0">
                    <a:pos x="131" y="64"/>
                  </a:cxn>
                </a:cxnLst>
                <a:rect l="0" t="0" r="r" b="b"/>
                <a:pathLst>
                  <a:path w="143" h="153">
                    <a:moveTo>
                      <a:pt x="131" y="64"/>
                    </a:moveTo>
                    <a:lnTo>
                      <a:pt x="131" y="64"/>
                    </a:lnTo>
                    <a:lnTo>
                      <a:pt x="128" y="62"/>
                    </a:lnTo>
                    <a:lnTo>
                      <a:pt x="124" y="59"/>
                    </a:lnTo>
                    <a:lnTo>
                      <a:pt x="121" y="55"/>
                    </a:lnTo>
                    <a:lnTo>
                      <a:pt x="121" y="52"/>
                    </a:lnTo>
                    <a:lnTo>
                      <a:pt x="121" y="52"/>
                    </a:lnTo>
                    <a:lnTo>
                      <a:pt x="120" y="48"/>
                    </a:lnTo>
                    <a:lnTo>
                      <a:pt x="117" y="45"/>
                    </a:lnTo>
                    <a:lnTo>
                      <a:pt x="116" y="42"/>
                    </a:lnTo>
                    <a:lnTo>
                      <a:pt x="114" y="39"/>
                    </a:lnTo>
                    <a:lnTo>
                      <a:pt x="114" y="39"/>
                    </a:lnTo>
                    <a:lnTo>
                      <a:pt x="113" y="37"/>
                    </a:lnTo>
                    <a:lnTo>
                      <a:pt x="109" y="34"/>
                    </a:lnTo>
                    <a:lnTo>
                      <a:pt x="99" y="28"/>
                    </a:lnTo>
                    <a:lnTo>
                      <a:pt x="99" y="28"/>
                    </a:lnTo>
                    <a:lnTo>
                      <a:pt x="96" y="27"/>
                    </a:lnTo>
                    <a:lnTo>
                      <a:pt x="94" y="25"/>
                    </a:lnTo>
                    <a:lnTo>
                      <a:pt x="93" y="18"/>
                    </a:lnTo>
                    <a:lnTo>
                      <a:pt x="91" y="12"/>
                    </a:lnTo>
                    <a:lnTo>
                      <a:pt x="90" y="10"/>
                    </a:lnTo>
                    <a:lnTo>
                      <a:pt x="90" y="10"/>
                    </a:lnTo>
                    <a:lnTo>
                      <a:pt x="84" y="7"/>
                    </a:lnTo>
                    <a:lnTo>
                      <a:pt x="80" y="0"/>
                    </a:lnTo>
                    <a:lnTo>
                      <a:pt x="80" y="0"/>
                    </a:lnTo>
                    <a:lnTo>
                      <a:pt x="70" y="2"/>
                    </a:lnTo>
                    <a:lnTo>
                      <a:pt x="70" y="2"/>
                    </a:lnTo>
                    <a:lnTo>
                      <a:pt x="66" y="2"/>
                    </a:lnTo>
                    <a:lnTo>
                      <a:pt x="63" y="5"/>
                    </a:lnTo>
                    <a:lnTo>
                      <a:pt x="59" y="10"/>
                    </a:lnTo>
                    <a:lnTo>
                      <a:pt x="59" y="10"/>
                    </a:lnTo>
                    <a:lnTo>
                      <a:pt x="56" y="10"/>
                    </a:lnTo>
                    <a:lnTo>
                      <a:pt x="54" y="8"/>
                    </a:lnTo>
                    <a:lnTo>
                      <a:pt x="50" y="4"/>
                    </a:lnTo>
                    <a:lnTo>
                      <a:pt x="50" y="4"/>
                    </a:lnTo>
                    <a:lnTo>
                      <a:pt x="46" y="4"/>
                    </a:lnTo>
                    <a:lnTo>
                      <a:pt x="40" y="5"/>
                    </a:lnTo>
                    <a:lnTo>
                      <a:pt x="32" y="8"/>
                    </a:lnTo>
                    <a:lnTo>
                      <a:pt x="32" y="8"/>
                    </a:lnTo>
                    <a:lnTo>
                      <a:pt x="16" y="11"/>
                    </a:lnTo>
                    <a:lnTo>
                      <a:pt x="16" y="11"/>
                    </a:lnTo>
                    <a:lnTo>
                      <a:pt x="16" y="65"/>
                    </a:lnTo>
                    <a:lnTo>
                      <a:pt x="16" y="65"/>
                    </a:lnTo>
                    <a:lnTo>
                      <a:pt x="16" y="68"/>
                    </a:lnTo>
                    <a:lnTo>
                      <a:pt x="13" y="68"/>
                    </a:lnTo>
                    <a:lnTo>
                      <a:pt x="9" y="69"/>
                    </a:lnTo>
                    <a:lnTo>
                      <a:pt x="3" y="69"/>
                    </a:lnTo>
                    <a:lnTo>
                      <a:pt x="0" y="71"/>
                    </a:lnTo>
                    <a:lnTo>
                      <a:pt x="0" y="72"/>
                    </a:lnTo>
                    <a:lnTo>
                      <a:pt x="0" y="72"/>
                    </a:lnTo>
                    <a:lnTo>
                      <a:pt x="0" y="119"/>
                    </a:lnTo>
                    <a:lnTo>
                      <a:pt x="0" y="119"/>
                    </a:lnTo>
                    <a:lnTo>
                      <a:pt x="5" y="121"/>
                    </a:lnTo>
                    <a:lnTo>
                      <a:pt x="8" y="123"/>
                    </a:lnTo>
                    <a:lnTo>
                      <a:pt x="8" y="123"/>
                    </a:lnTo>
                    <a:lnTo>
                      <a:pt x="12" y="133"/>
                    </a:lnTo>
                    <a:lnTo>
                      <a:pt x="13" y="139"/>
                    </a:lnTo>
                    <a:lnTo>
                      <a:pt x="13" y="142"/>
                    </a:lnTo>
                    <a:lnTo>
                      <a:pt x="13" y="142"/>
                    </a:lnTo>
                    <a:lnTo>
                      <a:pt x="12" y="143"/>
                    </a:lnTo>
                    <a:lnTo>
                      <a:pt x="10" y="143"/>
                    </a:lnTo>
                    <a:lnTo>
                      <a:pt x="10" y="145"/>
                    </a:lnTo>
                    <a:lnTo>
                      <a:pt x="10" y="146"/>
                    </a:lnTo>
                    <a:lnTo>
                      <a:pt x="10" y="146"/>
                    </a:lnTo>
                    <a:lnTo>
                      <a:pt x="9" y="150"/>
                    </a:lnTo>
                    <a:lnTo>
                      <a:pt x="10" y="152"/>
                    </a:lnTo>
                    <a:lnTo>
                      <a:pt x="13" y="153"/>
                    </a:lnTo>
                    <a:lnTo>
                      <a:pt x="13" y="153"/>
                    </a:lnTo>
                    <a:lnTo>
                      <a:pt x="22" y="153"/>
                    </a:lnTo>
                    <a:lnTo>
                      <a:pt x="26" y="153"/>
                    </a:lnTo>
                    <a:lnTo>
                      <a:pt x="29" y="152"/>
                    </a:lnTo>
                    <a:lnTo>
                      <a:pt x="29" y="152"/>
                    </a:lnTo>
                    <a:lnTo>
                      <a:pt x="37" y="143"/>
                    </a:lnTo>
                    <a:lnTo>
                      <a:pt x="42" y="139"/>
                    </a:lnTo>
                    <a:lnTo>
                      <a:pt x="43" y="135"/>
                    </a:lnTo>
                    <a:lnTo>
                      <a:pt x="43" y="135"/>
                    </a:lnTo>
                    <a:lnTo>
                      <a:pt x="44" y="132"/>
                    </a:lnTo>
                    <a:lnTo>
                      <a:pt x="46" y="128"/>
                    </a:lnTo>
                    <a:lnTo>
                      <a:pt x="47" y="126"/>
                    </a:lnTo>
                    <a:lnTo>
                      <a:pt x="49" y="125"/>
                    </a:lnTo>
                    <a:lnTo>
                      <a:pt x="52" y="125"/>
                    </a:lnTo>
                    <a:lnTo>
                      <a:pt x="54" y="126"/>
                    </a:lnTo>
                    <a:lnTo>
                      <a:pt x="54" y="126"/>
                    </a:lnTo>
                    <a:lnTo>
                      <a:pt x="63" y="132"/>
                    </a:lnTo>
                    <a:lnTo>
                      <a:pt x="67" y="132"/>
                    </a:lnTo>
                    <a:lnTo>
                      <a:pt x="73" y="133"/>
                    </a:lnTo>
                    <a:lnTo>
                      <a:pt x="73" y="133"/>
                    </a:lnTo>
                    <a:lnTo>
                      <a:pt x="80" y="132"/>
                    </a:lnTo>
                    <a:lnTo>
                      <a:pt x="84" y="132"/>
                    </a:lnTo>
                    <a:lnTo>
                      <a:pt x="87" y="129"/>
                    </a:lnTo>
                    <a:lnTo>
                      <a:pt x="89" y="126"/>
                    </a:lnTo>
                    <a:lnTo>
                      <a:pt x="89" y="126"/>
                    </a:lnTo>
                    <a:lnTo>
                      <a:pt x="90" y="118"/>
                    </a:lnTo>
                    <a:lnTo>
                      <a:pt x="91" y="115"/>
                    </a:lnTo>
                    <a:lnTo>
                      <a:pt x="94" y="113"/>
                    </a:lnTo>
                    <a:lnTo>
                      <a:pt x="94" y="113"/>
                    </a:lnTo>
                    <a:lnTo>
                      <a:pt x="100" y="113"/>
                    </a:lnTo>
                    <a:lnTo>
                      <a:pt x="104" y="111"/>
                    </a:lnTo>
                    <a:lnTo>
                      <a:pt x="107" y="108"/>
                    </a:lnTo>
                    <a:lnTo>
                      <a:pt x="109" y="103"/>
                    </a:lnTo>
                    <a:lnTo>
                      <a:pt x="109" y="103"/>
                    </a:lnTo>
                    <a:lnTo>
                      <a:pt x="109" y="101"/>
                    </a:lnTo>
                    <a:lnTo>
                      <a:pt x="110" y="96"/>
                    </a:lnTo>
                    <a:lnTo>
                      <a:pt x="113" y="93"/>
                    </a:lnTo>
                    <a:lnTo>
                      <a:pt x="116" y="93"/>
                    </a:lnTo>
                    <a:lnTo>
                      <a:pt x="116" y="93"/>
                    </a:lnTo>
                    <a:lnTo>
                      <a:pt x="118" y="92"/>
                    </a:lnTo>
                    <a:lnTo>
                      <a:pt x="123" y="91"/>
                    </a:lnTo>
                    <a:lnTo>
                      <a:pt x="126" y="86"/>
                    </a:lnTo>
                    <a:lnTo>
                      <a:pt x="128" y="84"/>
                    </a:lnTo>
                    <a:lnTo>
                      <a:pt x="128" y="84"/>
                    </a:lnTo>
                    <a:lnTo>
                      <a:pt x="130" y="81"/>
                    </a:lnTo>
                    <a:lnTo>
                      <a:pt x="133" y="79"/>
                    </a:lnTo>
                    <a:lnTo>
                      <a:pt x="136" y="79"/>
                    </a:lnTo>
                    <a:lnTo>
                      <a:pt x="138" y="78"/>
                    </a:lnTo>
                    <a:lnTo>
                      <a:pt x="138" y="78"/>
                    </a:lnTo>
                    <a:lnTo>
                      <a:pt x="143" y="69"/>
                    </a:lnTo>
                    <a:lnTo>
                      <a:pt x="143" y="69"/>
                    </a:lnTo>
                    <a:lnTo>
                      <a:pt x="143" y="69"/>
                    </a:lnTo>
                    <a:lnTo>
                      <a:pt x="143" y="69"/>
                    </a:lnTo>
                    <a:lnTo>
                      <a:pt x="143" y="68"/>
                    </a:lnTo>
                    <a:lnTo>
                      <a:pt x="141" y="65"/>
                    </a:lnTo>
                    <a:lnTo>
                      <a:pt x="138" y="64"/>
                    </a:lnTo>
                    <a:lnTo>
                      <a:pt x="131" y="64"/>
                    </a:lnTo>
                    <a:lnTo>
                      <a:pt x="131" y="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4" name="Zimbabwe">
                <a:extLst>
                  <a:ext uri="{FF2B5EF4-FFF2-40B4-BE49-F238E27FC236}">
                    <a16:creationId xmlns:a16="http://schemas.microsoft.com/office/drawing/2014/main" id="{22433DD5-0349-3421-B779-4DBDF19216D8}"/>
                  </a:ext>
                </a:extLst>
              </p:cNvPr>
              <p:cNvSpPr>
                <a:spLocks/>
              </p:cNvSpPr>
              <p:nvPr/>
            </p:nvSpPr>
            <p:spPr bwMode="auto">
              <a:xfrm>
                <a:off x="4903472" y="4688564"/>
                <a:ext cx="187933" cy="165735"/>
              </a:xfrm>
              <a:custGeom>
                <a:avLst/>
                <a:gdLst/>
                <a:ahLst/>
                <a:cxnLst>
                  <a:cxn ang="0">
                    <a:pos x="83" y="0"/>
                  </a:cxn>
                  <a:cxn ang="0">
                    <a:pos x="70" y="1"/>
                  </a:cxn>
                  <a:cxn ang="0">
                    <a:pos x="61" y="4"/>
                  </a:cxn>
                  <a:cxn ang="0">
                    <a:pos x="60" y="9"/>
                  </a:cxn>
                  <a:cxn ang="0">
                    <a:pos x="58" y="11"/>
                  </a:cxn>
                  <a:cxn ang="0">
                    <a:pos x="50" y="19"/>
                  </a:cxn>
                  <a:cxn ang="0">
                    <a:pos x="46" y="20"/>
                  </a:cxn>
                  <a:cxn ang="0">
                    <a:pos x="36" y="30"/>
                  </a:cxn>
                  <a:cxn ang="0">
                    <a:pos x="29" y="38"/>
                  </a:cxn>
                  <a:cxn ang="0">
                    <a:pos x="24" y="38"/>
                  </a:cxn>
                  <a:cxn ang="0">
                    <a:pos x="9" y="36"/>
                  </a:cxn>
                  <a:cxn ang="0">
                    <a:pos x="0" y="36"/>
                  </a:cxn>
                  <a:cxn ang="0">
                    <a:pos x="4" y="43"/>
                  </a:cxn>
                  <a:cxn ang="0">
                    <a:pos x="10" y="46"/>
                  </a:cxn>
                  <a:cxn ang="0">
                    <a:pos x="13" y="54"/>
                  </a:cxn>
                  <a:cxn ang="0">
                    <a:pos x="16" y="63"/>
                  </a:cxn>
                  <a:cxn ang="0">
                    <a:pos x="19" y="64"/>
                  </a:cxn>
                  <a:cxn ang="0">
                    <a:pos x="33" y="73"/>
                  </a:cxn>
                  <a:cxn ang="0">
                    <a:pos x="34" y="75"/>
                  </a:cxn>
                  <a:cxn ang="0">
                    <a:pos x="37" y="81"/>
                  </a:cxn>
                  <a:cxn ang="0">
                    <a:pos x="41" y="88"/>
                  </a:cxn>
                  <a:cxn ang="0">
                    <a:pos x="41" y="91"/>
                  </a:cxn>
                  <a:cxn ang="0">
                    <a:pos x="48" y="98"/>
                  </a:cxn>
                  <a:cxn ang="0">
                    <a:pos x="51" y="100"/>
                  </a:cxn>
                  <a:cxn ang="0">
                    <a:pos x="61" y="101"/>
                  </a:cxn>
                  <a:cxn ang="0">
                    <a:pos x="63" y="105"/>
                  </a:cxn>
                  <a:cxn ang="0">
                    <a:pos x="64" y="107"/>
                  </a:cxn>
                  <a:cxn ang="0">
                    <a:pos x="70" y="107"/>
                  </a:cxn>
                  <a:cxn ang="0">
                    <a:pos x="78" y="108"/>
                  </a:cxn>
                  <a:cxn ang="0">
                    <a:pos x="81" y="110"/>
                  </a:cxn>
                  <a:cxn ang="0">
                    <a:pos x="93" y="111"/>
                  </a:cxn>
                  <a:cxn ang="0">
                    <a:pos x="97" y="112"/>
                  </a:cxn>
                  <a:cxn ang="0">
                    <a:pos x="112" y="95"/>
                  </a:cxn>
                  <a:cxn ang="0">
                    <a:pos x="115" y="91"/>
                  </a:cxn>
                  <a:cxn ang="0">
                    <a:pos x="115" y="83"/>
                  </a:cxn>
                  <a:cxn ang="0">
                    <a:pos x="117" y="80"/>
                  </a:cxn>
                  <a:cxn ang="0">
                    <a:pos x="127" y="70"/>
                  </a:cxn>
                  <a:cxn ang="0">
                    <a:pos x="125" y="68"/>
                  </a:cxn>
                  <a:cxn ang="0">
                    <a:pos x="124" y="67"/>
                  </a:cxn>
                  <a:cxn ang="0">
                    <a:pos x="122" y="60"/>
                  </a:cxn>
                  <a:cxn ang="0">
                    <a:pos x="121" y="56"/>
                  </a:cxn>
                  <a:cxn ang="0">
                    <a:pos x="120" y="53"/>
                  </a:cxn>
                  <a:cxn ang="0">
                    <a:pos x="124" y="47"/>
                  </a:cxn>
                  <a:cxn ang="0">
                    <a:pos x="125" y="41"/>
                  </a:cxn>
                  <a:cxn ang="0">
                    <a:pos x="125" y="20"/>
                  </a:cxn>
                  <a:cxn ang="0">
                    <a:pos x="124" y="17"/>
                  </a:cxn>
                  <a:cxn ang="0">
                    <a:pos x="111" y="13"/>
                  </a:cxn>
                  <a:cxn ang="0">
                    <a:pos x="105" y="10"/>
                  </a:cxn>
                  <a:cxn ang="0">
                    <a:pos x="93" y="7"/>
                  </a:cxn>
                  <a:cxn ang="0">
                    <a:pos x="85" y="6"/>
                  </a:cxn>
                </a:cxnLst>
                <a:rect l="0" t="0" r="r" b="b"/>
                <a:pathLst>
                  <a:path w="127" h="112">
                    <a:moveTo>
                      <a:pt x="85" y="6"/>
                    </a:moveTo>
                    <a:lnTo>
                      <a:pt x="83" y="0"/>
                    </a:lnTo>
                    <a:lnTo>
                      <a:pt x="70" y="1"/>
                    </a:lnTo>
                    <a:lnTo>
                      <a:pt x="70" y="1"/>
                    </a:lnTo>
                    <a:lnTo>
                      <a:pt x="64" y="3"/>
                    </a:lnTo>
                    <a:lnTo>
                      <a:pt x="61" y="4"/>
                    </a:lnTo>
                    <a:lnTo>
                      <a:pt x="60" y="7"/>
                    </a:lnTo>
                    <a:lnTo>
                      <a:pt x="60" y="9"/>
                    </a:lnTo>
                    <a:lnTo>
                      <a:pt x="60" y="9"/>
                    </a:lnTo>
                    <a:lnTo>
                      <a:pt x="58" y="11"/>
                    </a:lnTo>
                    <a:lnTo>
                      <a:pt x="56" y="14"/>
                    </a:lnTo>
                    <a:lnTo>
                      <a:pt x="50" y="19"/>
                    </a:lnTo>
                    <a:lnTo>
                      <a:pt x="46" y="20"/>
                    </a:lnTo>
                    <a:lnTo>
                      <a:pt x="46" y="20"/>
                    </a:lnTo>
                    <a:lnTo>
                      <a:pt x="41" y="24"/>
                    </a:lnTo>
                    <a:lnTo>
                      <a:pt x="36" y="30"/>
                    </a:lnTo>
                    <a:lnTo>
                      <a:pt x="33" y="36"/>
                    </a:lnTo>
                    <a:lnTo>
                      <a:pt x="29" y="38"/>
                    </a:lnTo>
                    <a:lnTo>
                      <a:pt x="29" y="38"/>
                    </a:lnTo>
                    <a:lnTo>
                      <a:pt x="24" y="38"/>
                    </a:lnTo>
                    <a:lnTo>
                      <a:pt x="19" y="37"/>
                    </a:lnTo>
                    <a:lnTo>
                      <a:pt x="9" y="36"/>
                    </a:lnTo>
                    <a:lnTo>
                      <a:pt x="9" y="36"/>
                    </a:lnTo>
                    <a:lnTo>
                      <a:pt x="0" y="36"/>
                    </a:lnTo>
                    <a:lnTo>
                      <a:pt x="0" y="36"/>
                    </a:lnTo>
                    <a:lnTo>
                      <a:pt x="4" y="43"/>
                    </a:lnTo>
                    <a:lnTo>
                      <a:pt x="10" y="46"/>
                    </a:lnTo>
                    <a:lnTo>
                      <a:pt x="10" y="46"/>
                    </a:lnTo>
                    <a:lnTo>
                      <a:pt x="11" y="48"/>
                    </a:lnTo>
                    <a:lnTo>
                      <a:pt x="13" y="54"/>
                    </a:lnTo>
                    <a:lnTo>
                      <a:pt x="14" y="61"/>
                    </a:lnTo>
                    <a:lnTo>
                      <a:pt x="16" y="63"/>
                    </a:lnTo>
                    <a:lnTo>
                      <a:pt x="19" y="64"/>
                    </a:lnTo>
                    <a:lnTo>
                      <a:pt x="19" y="64"/>
                    </a:lnTo>
                    <a:lnTo>
                      <a:pt x="29" y="70"/>
                    </a:lnTo>
                    <a:lnTo>
                      <a:pt x="33" y="73"/>
                    </a:lnTo>
                    <a:lnTo>
                      <a:pt x="34" y="75"/>
                    </a:lnTo>
                    <a:lnTo>
                      <a:pt x="34" y="75"/>
                    </a:lnTo>
                    <a:lnTo>
                      <a:pt x="36" y="78"/>
                    </a:lnTo>
                    <a:lnTo>
                      <a:pt x="37" y="81"/>
                    </a:lnTo>
                    <a:lnTo>
                      <a:pt x="40" y="84"/>
                    </a:lnTo>
                    <a:lnTo>
                      <a:pt x="41" y="88"/>
                    </a:lnTo>
                    <a:lnTo>
                      <a:pt x="41" y="88"/>
                    </a:lnTo>
                    <a:lnTo>
                      <a:pt x="41" y="91"/>
                    </a:lnTo>
                    <a:lnTo>
                      <a:pt x="44" y="95"/>
                    </a:lnTo>
                    <a:lnTo>
                      <a:pt x="48" y="98"/>
                    </a:lnTo>
                    <a:lnTo>
                      <a:pt x="51" y="100"/>
                    </a:lnTo>
                    <a:lnTo>
                      <a:pt x="51" y="100"/>
                    </a:lnTo>
                    <a:lnTo>
                      <a:pt x="58" y="100"/>
                    </a:lnTo>
                    <a:lnTo>
                      <a:pt x="61" y="101"/>
                    </a:lnTo>
                    <a:lnTo>
                      <a:pt x="63" y="104"/>
                    </a:lnTo>
                    <a:lnTo>
                      <a:pt x="63" y="105"/>
                    </a:lnTo>
                    <a:lnTo>
                      <a:pt x="63" y="105"/>
                    </a:lnTo>
                    <a:lnTo>
                      <a:pt x="64" y="107"/>
                    </a:lnTo>
                    <a:lnTo>
                      <a:pt x="65" y="107"/>
                    </a:lnTo>
                    <a:lnTo>
                      <a:pt x="70" y="107"/>
                    </a:lnTo>
                    <a:lnTo>
                      <a:pt x="75" y="108"/>
                    </a:lnTo>
                    <a:lnTo>
                      <a:pt x="78" y="108"/>
                    </a:lnTo>
                    <a:lnTo>
                      <a:pt x="78" y="108"/>
                    </a:lnTo>
                    <a:lnTo>
                      <a:pt x="81" y="110"/>
                    </a:lnTo>
                    <a:lnTo>
                      <a:pt x="87" y="111"/>
                    </a:lnTo>
                    <a:lnTo>
                      <a:pt x="93" y="111"/>
                    </a:lnTo>
                    <a:lnTo>
                      <a:pt x="97" y="112"/>
                    </a:lnTo>
                    <a:lnTo>
                      <a:pt x="97" y="112"/>
                    </a:lnTo>
                    <a:lnTo>
                      <a:pt x="105" y="104"/>
                    </a:lnTo>
                    <a:lnTo>
                      <a:pt x="112" y="95"/>
                    </a:lnTo>
                    <a:lnTo>
                      <a:pt x="112" y="95"/>
                    </a:lnTo>
                    <a:lnTo>
                      <a:pt x="115" y="91"/>
                    </a:lnTo>
                    <a:lnTo>
                      <a:pt x="115" y="87"/>
                    </a:lnTo>
                    <a:lnTo>
                      <a:pt x="115" y="83"/>
                    </a:lnTo>
                    <a:lnTo>
                      <a:pt x="117" y="80"/>
                    </a:lnTo>
                    <a:lnTo>
                      <a:pt x="117" y="80"/>
                    </a:lnTo>
                    <a:lnTo>
                      <a:pt x="124" y="74"/>
                    </a:lnTo>
                    <a:lnTo>
                      <a:pt x="127" y="70"/>
                    </a:lnTo>
                    <a:lnTo>
                      <a:pt x="127" y="68"/>
                    </a:lnTo>
                    <a:lnTo>
                      <a:pt x="125" y="68"/>
                    </a:lnTo>
                    <a:lnTo>
                      <a:pt x="125" y="68"/>
                    </a:lnTo>
                    <a:lnTo>
                      <a:pt x="124" y="67"/>
                    </a:lnTo>
                    <a:lnTo>
                      <a:pt x="124" y="64"/>
                    </a:lnTo>
                    <a:lnTo>
                      <a:pt x="122" y="60"/>
                    </a:lnTo>
                    <a:lnTo>
                      <a:pt x="121" y="56"/>
                    </a:lnTo>
                    <a:lnTo>
                      <a:pt x="121" y="56"/>
                    </a:lnTo>
                    <a:lnTo>
                      <a:pt x="120" y="54"/>
                    </a:lnTo>
                    <a:lnTo>
                      <a:pt x="120" y="53"/>
                    </a:lnTo>
                    <a:lnTo>
                      <a:pt x="121" y="50"/>
                    </a:lnTo>
                    <a:lnTo>
                      <a:pt x="124" y="47"/>
                    </a:lnTo>
                    <a:lnTo>
                      <a:pt x="125" y="41"/>
                    </a:lnTo>
                    <a:lnTo>
                      <a:pt x="125" y="41"/>
                    </a:lnTo>
                    <a:lnTo>
                      <a:pt x="125" y="27"/>
                    </a:lnTo>
                    <a:lnTo>
                      <a:pt x="125" y="20"/>
                    </a:lnTo>
                    <a:lnTo>
                      <a:pt x="124" y="17"/>
                    </a:lnTo>
                    <a:lnTo>
                      <a:pt x="124" y="17"/>
                    </a:lnTo>
                    <a:lnTo>
                      <a:pt x="117" y="14"/>
                    </a:lnTo>
                    <a:lnTo>
                      <a:pt x="111" y="13"/>
                    </a:lnTo>
                    <a:lnTo>
                      <a:pt x="105" y="10"/>
                    </a:lnTo>
                    <a:lnTo>
                      <a:pt x="105" y="10"/>
                    </a:lnTo>
                    <a:lnTo>
                      <a:pt x="100" y="9"/>
                    </a:lnTo>
                    <a:lnTo>
                      <a:pt x="93" y="7"/>
                    </a:lnTo>
                    <a:lnTo>
                      <a:pt x="85" y="6"/>
                    </a:lnTo>
                    <a:lnTo>
                      <a:pt x="8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5" name="Mozambique">
                <a:extLst>
                  <a:ext uri="{FF2B5EF4-FFF2-40B4-BE49-F238E27FC236}">
                    <a16:creationId xmlns:a16="http://schemas.microsoft.com/office/drawing/2014/main" id="{11C89740-4887-BE23-9E00-246EAC313E46}"/>
                  </a:ext>
                </a:extLst>
              </p:cNvPr>
              <p:cNvSpPr>
                <a:spLocks/>
              </p:cNvSpPr>
              <p:nvPr/>
            </p:nvSpPr>
            <p:spPr bwMode="auto">
              <a:xfrm>
                <a:off x="5023334" y="4562783"/>
                <a:ext cx="250084" cy="408421"/>
              </a:xfrm>
              <a:custGeom>
                <a:avLst/>
                <a:gdLst/>
                <a:ahLst/>
                <a:cxnLst>
                  <a:cxn ang="0">
                    <a:pos x="165" y="47"/>
                  </a:cxn>
                  <a:cxn ang="0">
                    <a:pos x="164" y="1"/>
                  </a:cxn>
                  <a:cxn ang="0">
                    <a:pos x="152" y="5"/>
                  </a:cxn>
                  <a:cxn ang="0">
                    <a:pos x="141" y="11"/>
                  </a:cxn>
                  <a:cxn ang="0">
                    <a:pos x="132" y="14"/>
                  </a:cxn>
                  <a:cxn ang="0">
                    <a:pos x="124" y="12"/>
                  </a:cxn>
                  <a:cxn ang="0">
                    <a:pos x="120" y="20"/>
                  </a:cxn>
                  <a:cxn ang="0">
                    <a:pos x="104" y="20"/>
                  </a:cxn>
                  <a:cxn ang="0">
                    <a:pos x="94" y="20"/>
                  </a:cxn>
                  <a:cxn ang="0">
                    <a:pos x="88" y="15"/>
                  </a:cxn>
                  <a:cxn ang="0">
                    <a:pos x="73" y="17"/>
                  </a:cxn>
                  <a:cxn ang="0">
                    <a:pos x="71" y="27"/>
                  </a:cxn>
                  <a:cxn ang="0">
                    <a:pos x="80" y="57"/>
                  </a:cxn>
                  <a:cxn ang="0">
                    <a:pos x="91" y="69"/>
                  </a:cxn>
                  <a:cxn ang="0">
                    <a:pos x="90" y="82"/>
                  </a:cxn>
                  <a:cxn ang="0">
                    <a:pos x="81" y="92"/>
                  </a:cxn>
                  <a:cxn ang="0">
                    <a:pos x="80" y="108"/>
                  </a:cxn>
                  <a:cxn ang="0">
                    <a:pos x="71" y="99"/>
                  </a:cxn>
                  <a:cxn ang="0">
                    <a:pos x="66" y="79"/>
                  </a:cxn>
                  <a:cxn ang="0">
                    <a:pos x="67" y="65"/>
                  </a:cxn>
                  <a:cxn ang="0">
                    <a:pos x="56" y="65"/>
                  </a:cxn>
                  <a:cxn ang="0">
                    <a:pos x="44" y="58"/>
                  </a:cxn>
                  <a:cxn ang="0">
                    <a:pos x="4" y="91"/>
                  </a:cxn>
                  <a:cxn ang="0">
                    <a:pos x="24" y="95"/>
                  </a:cxn>
                  <a:cxn ang="0">
                    <a:pos x="43" y="102"/>
                  </a:cxn>
                  <a:cxn ang="0">
                    <a:pos x="44" y="126"/>
                  </a:cxn>
                  <a:cxn ang="0">
                    <a:pos x="39" y="138"/>
                  </a:cxn>
                  <a:cxn ang="0">
                    <a:pos x="41" y="145"/>
                  </a:cxn>
                  <a:cxn ang="0">
                    <a:pos x="44" y="153"/>
                  </a:cxn>
                  <a:cxn ang="0">
                    <a:pos x="36" y="165"/>
                  </a:cxn>
                  <a:cxn ang="0">
                    <a:pos x="34" y="176"/>
                  </a:cxn>
                  <a:cxn ang="0">
                    <a:pos x="16" y="197"/>
                  </a:cxn>
                  <a:cxn ang="0">
                    <a:pos x="20" y="213"/>
                  </a:cxn>
                  <a:cxn ang="0">
                    <a:pos x="26" y="227"/>
                  </a:cxn>
                  <a:cxn ang="0">
                    <a:pos x="27" y="257"/>
                  </a:cxn>
                  <a:cxn ang="0">
                    <a:pos x="41" y="274"/>
                  </a:cxn>
                  <a:cxn ang="0">
                    <a:pos x="41" y="263"/>
                  </a:cxn>
                  <a:cxn ang="0">
                    <a:pos x="36" y="260"/>
                  </a:cxn>
                  <a:cxn ang="0">
                    <a:pos x="51" y="246"/>
                  </a:cxn>
                  <a:cxn ang="0">
                    <a:pos x="80" y="233"/>
                  </a:cxn>
                  <a:cxn ang="0">
                    <a:pos x="81" y="217"/>
                  </a:cxn>
                  <a:cxn ang="0">
                    <a:pos x="83" y="202"/>
                  </a:cxn>
                  <a:cxn ang="0">
                    <a:pos x="78" y="179"/>
                  </a:cxn>
                  <a:cxn ang="0">
                    <a:pos x="73" y="165"/>
                  </a:cxn>
                  <a:cxn ang="0">
                    <a:pos x="74" y="153"/>
                  </a:cxn>
                  <a:cxn ang="0">
                    <a:pos x="83" y="145"/>
                  </a:cxn>
                  <a:cxn ang="0">
                    <a:pos x="91" y="139"/>
                  </a:cxn>
                  <a:cxn ang="0">
                    <a:pos x="103" y="128"/>
                  </a:cxn>
                  <a:cxn ang="0">
                    <a:pos x="120" y="113"/>
                  </a:cxn>
                  <a:cxn ang="0">
                    <a:pos x="144" y="104"/>
                  </a:cxn>
                  <a:cxn ang="0">
                    <a:pos x="169" y="74"/>
                  </a:cxn>
                </a:cxnLst>
                <a:rect l="0" t="0" r="r" b="b"/>
                <a:pathLst>
                  <a:path w="169" h="276">
                    <a:moveTo>
                      <a:pt x="169" y="71"/>
                    </a:moveTo>
                    <a:lnTo>
                      <a:pt x="169" y="71"/>
                    </a:lnTo>
                    <a:lnTo>
                      <a:pt x="167" y="57"/>
                    </a:lnTo>
                    <a:lnTo>
                      <a:pt x="165" y="47"/>
                    </a:lnTo>
                    <a:lnTo>
                      <a:pt x="165" y="40"/>
                    </a:lnTo>
                    <a:lnTo>
                      <a:pt x="165" y="40"/>
                    </a:lnTo>
                    <a:lnTo>
                      <a:pt x="165" y="21"/>
                    </a:lnTo>
                    <a:lnTo>
                      <a:pt x="164" y="1"/>
                    </a:lnTo>
                    <a:lnTo>
                      <a:pt x="164" y="1"/>
                    </a:lnTo>
                    <a:lnTo>
                      <a:pt x="164" y="0"/>
                    </a:lnTo>
                    <a:lnTo>
                      <a:pt x="164" y="0"/>
                    </a:lnTo>
                    <a:lnTo>
                      <a:pt x="152" y="5"/>
                    </a:lnTo>
                    <a:lnTo>
                      <a:pt x="147" y="10"/>
                    </a:lnTo>
                    <a:lnTo>
                      <a:pt x="147" y="10"/>
                    </a:lnTo>
                    <a:lnTo>
                      <a:pt x="145" y="11"/>
                    </a:lnTo>
                    <a:lnTo>
                      <a:pt x="141" y="11"/>
                    </a:lnTo>
                    <a:lnTo>
                      <a:pt x="138" y="11"/>
                    </a:lnTo>
                    <a:lnTo>
                      <a:pt x="135" y="12"/>
                    </a:lnTo>
                    <a:lnTo>
                      <a:pt x="135" y="12"/>
                    </a:lnTo>
                    <a:lnTo>
                      <a:pt x="132" y="14"/>
                    </a:lnTo>
                    <a:lnTo>
                      <a:pt x="130" y="14"/>
                    </a:lnTo>
                    <a:lnTo>
                      <a:pt x="125" y="12"/>
                    </a:lnTo>
                    <a:lnTo>
                      <a:pt x="125" y="12"/>
                    </a:lnTo>
                    <a:lnTo>
                      <a:pt x="124" y="12"/>
                    </a:lnTo>
                    <a:lnTo>
                      <a:pt x="122" y="14"/>
                    </a:lnTo>
                    <a:lnTo>
                      <a:pt x="121" y="18"/>
                    </a:lnTo>
                    <a:lnTo>
                      <a:pt x="121" y="18"/>
                    </a:lnTo>
                    <a:lnTo>
                      <a:pt x="120" y="20"/>
                    </a:lnTo>
                    <a:lnTo>
                      <a:pt x="117" y="20"/>
                    </a:lnTo>
                    <a:lnTo>
                      <a:pt x="111" y="20"/>
                    </a:lnTo>
                    <a:lnTo>
                      <a:pt x="111" y="20"/>
                    </a:lnTo>
                    <a:lnTo>
                      <a:pt x="104" y="20"/>
                    </a:lnTo>
                    <a:lnTo>
                      <a:pt x="97" y="21"/>
                    </a:lnTo>
                    <a:lnTo>
                      <a:pt x="97" y="21"/>
                    </a:lnTo>
                    <a:lnTo>
                      <a:pt x="95" y="21"/>
                    </a:lnTo>
                    <a:lnTo>
                      <a:pt x="94" y="20"/>
                    </a:lnTo>
                    <a:lnTo>
                      <a:pt x="94" y="18"/>
                    </a:lnTo>
                    <a:lnTo>
                      <a:pt x="93" y="17"/>
                    </a:lnTo>
                    <a:lnTo>
                      <a:pt x="93" y="17"/>
                    </a:lnTo>
                    <a:lnTo>
                      <a:pt x="88" y="15"/>
                    </a:lnTo>
                    <a:lnTo>
                      <a:pt x="87" y="17"/>
                    </a:lnTo>
                    <a:lnTo>
                      <a:pt x="83" y="18"/>
                    </a:lnTo>
                    <a:lnTo>
                      <a:pt x="83" y="18"/>
                    </a:lnTo>
                    <a:lnTo>
                      <a:pt x="73" y="17"/>
                    </a:lnTo>
                    <a:lnTo>
                      <a:pt x="73" y="17"/>
                    </a:lnTo>
                    <a:lnTo>
                      <a:pt x="73" y="22"/>
                    </a:lnTo>
                    <a:lnTo>
                      <a:pt x="73" y="22"/>
                    </a:lnTo>
                    <a:lnTo>
                      <a:pt x="71" y="27"/>
                    </a:lnTo>
                    <a:lnTo>
                      <a:pt x="73" y="31"/>
                    </a:lnTo>
                    <a:lnTo>
                      <a:pt x="74" y="40"/>
                    </a:lnTo>
                    <a:lnTo>
                      <a:pt x="77" y="49"/>
                    </a:lnTo>
                    <a:lnTo>
                      <a:pt x="80" y="57"/>
                    </a:lnTo>
                    <a:lnTo>
                      <a:pt x="80" y="57"/>
                    </a:lnTo>
                    <a:lnTo>
                      <a:pt x="90" y="67"/>
                    </a:lnTo>
                    <a:lnTo>
                      <a:pt x="90" y="67"/>
                    </a:lnTo>
                    <a:lnTo>
                      <a:pt x="91" y="69"/>
                    </a:lnTo>
                    <a:lnTo>
                      <a:pt x="91" y="72"/>
                    </a:lnTo>
                    <a:lnTo>
                      <a:pt x="90" y="75"/>
                    </a:lnTo>
                    <a:lnTo>
                      <a:pt x="90" y="82"/>
                    </a:lnTo>
                    <a:lnTo>
                      <a:pt x="90" y="82"/>
                    </a:lnTo>
                    <a:lnTo>
                      <a:pt x="88" y="88"/>
                    </a:lnTo>
                    <a:lnTo>
                      <a:pt x="87" y="91"/>
                    </a:lnTo>
                    <a:lnTo>
                      <a:pt x="84" y="91"/>
                    </a:lnTo>
                    <a:lnTo>
                      <a:pt x="81" y="92"/>
                    </a:lnTo>
                    <a:lnTo>
                      <a:pt x="81" y="92"/>
                    </a:lnTo>
                    <a:lnTo>
                      <a:pt x="78" y="96"/>
                    </a:lnTo>
                    <a:lnTo>
                      <a:pt x="78" y="101"/>
                    </a:lnTo>
                    <a:lnTo>
                      <a:pt x="80" y="108"/>
                    </a:lnTo>
                    <a:lnTo>
                      <a:pt x="80" y="108"/>
                    </a:lnTo>
                    <a:lnTo>
                      <a:pt x="78" y="108"/>
                    </a:lnTo>
                    <a:lnTo>
                      <a:pt x="77" y="105"/>
                    </a:lnTo>
                    <a:lnTo>
                      <a:pt x="71" y="99"/>
                    </a:lnTo>
                    <a:lnTo>
                      <a:pt x="64" y="88"/>
                    </a:lnTo>
                    <a:lnTo>
                      <a:pt x="64" y="88"/>
                    </a:lnTo>
                    <a:lnTo>
                      <a:pt x="64" y="84"/>
                    </a:lnTo>
                    <a:lnTo>
                      <a:pt x="66" y="79"/>
                    </a:lnTo>
                    <a:lnTo>
                      <a:pt x="67" y="72"/>
                    </a:lnTo>
                    <a:lnTo>
                      <a:pt x="68" y="67"/>
                    </a:lnTo>
                    <a:lnTo>
                      <a:pt x="68" y="67"/>
                    </a:lnTo>
                    <a:lnTo>
                      <a:pt x="67" y="65"/>
                    </a:lnTo>
                    <a:lnTo>
                      <a:pt x="66" y="64"/>
                    </a:lnTo>
                    <a:lnTo>
                      <a:pt x="61" y="64"/>
                    </a:lnTo>
                    <a:lnTo>
                      <a:pt x="56" y="65"/>
                    </a:lnTo>
                    <a:lnTo>
                      <a:pt x="56" y="65"/>
                    </a:lnTo>
                    <a:lnTo>
                      <a:pt x="53" y="64"/>
                    </a:lnTo>
                    <a:lnTo>
                      <a:pt x="49" y="61"/>
                    </a:lnTo>
                    <a:lnTo>
                      <a:pt x="44" y="58"/>
                    </a:lnTo>
                    <a:lnTo>
                      <a:pt x="44" y="58"/>
                    </a:lnTo>
                    <a:lnTo>
                      <a:pt x="0" y="74"/>
                    </a:lnTo>
                    <a:lnTo>
                      <a:pt x="3" y="85"/>
                    </a:lnTo>
                    <a:lnTo>
                      <a:pt x="2" y="85"/>
                    </a:lnTo>
                    <a:lnTo>
                      <a:pt x="4" y="91"/>
                    </a:lnTo>
                    <a:lnTo>
                      <a:pt x="4" y="91"/>
                    </a:lnTo>
                    <a:lnTo>
                      <a:pt x="12" y="92"/>
                    </a:lnTo>
                    <a:lnTo>
                      <a:pt x="19" y="94"/>
                    </a:lnTo>
                    <a:lnTo>
                      <a:pt x="24" y="95"/>
                    </a:lnTo>
                    <a:lnTo>
                      <a:pt x="24" y="95"/>
                    </a:lnTo>
                    <a:lnTo>
                      <a:pt x="30" y="98"/>
                    </a:lnTo>
                    <a:lnTo>
                      <a:pt x="36" y="99"/>
                    </a:lnTo>
                    <a:lnTo>
                      <a:pt x="43" y="102"/>
                    </a:lnTo>
                    <a:lnTo>
                      <a:pt x="43" y="102"/>
                    </a:lnTo>
                    <a:lnTo>
                      <a:pt x="44" y="105"/>
                    </a:lnTo>
                    <a:lnTo>
                      <a:pt x="44" y="112"/>
                    </a:lnTo>
                    <a:lnTo>
                      <a:pt x="44" y="126"/>
                    </a:lnTo>
                    <a:lnTo>
                      <a:pt x="44" y="126"/>
                    </a:lnTo>
                    <a:lnTo>
                      <a:pt x="43" y="132"/>
                    </a:lnTo>
                    <a:lnTo>
                      <a:pt x="40" y="135"/>
                    </a:lnTo>
                    <a:lnTo>
                      <a:pt x="39" y="138"/>
                    </a:lnTo>
                    <a:lnTo>
                      <a:pt x="39" y="139"/>
                    </a:lnTo>
                    <a:lnTo>
                      <a:pt x="40" y="141"/>
                    </a:lnTo>
                    <a:lnTo>
                      <a:pt x="40" y="141"/>
                    </a:lnTo>
                    <a:lnTo>
                      <a:pt x="41" y="145"/>
                    </a:lnTo>
                    <a:lnTo>
                      <a:pt x="43" y="149"/>
                    </a:lnTo>
                    <a:lnTo>
                      <a:pt x="43" y="152"/>
                    </a:lnTo>
                    <a:lnTo>
                      <a:pt x="44" y="153"/>
                    </a:lnTo>
                    <a:lnTo>
                      <a:pt x="44" y="153"/>
                    </a:lnTo>
                    <a:lnTo>
                      <a:pt x="46" y="153"/>
                    </a:lnTo>
                    <a:lnTo>
                      <a:pt x="46" y="155"/>
                    </a:lnTo>
                    <a:lnTo>
                      <a:pt x="43" y="159"/>
                    </a:lnTo>
                    <a:lnTo>
                      <a:pt x="36" y="165"/>
                    </a:lnTo>
                    <a:lnTo>
                      <a:pt x="36" y="165"/>
                    </a:lnTo>
                    <a:lnTo>
                      <a:pt x="34" y="168"/>
                    </a:lnTo>
                    <a:lnTo>
                      <a:pt x="34" y="172"/>
                    </a:lnTo>
                    <a:lnTo>
                      <a:pt x="34" y="176"/>
                    </a:lnTo>
                    <a:lnTo>
                      <a:pt x="31" y="180"/>
                    </a:lnTo>
                    <a:lnTo>
                      <a:pt x="31" y="180"/>
                    </a:lnTo>
                    <a:lnTo>
                      <a:pt x="24" y="189"/>
                    </a:lnTo>
                    <a:lnTo>
                      <a:pt x="16" y="197"/>
                    </a:lnTo>
                    <a:lnTo>
                      <a:pt x="16" y="197"/>
                    </a:lnTo>
                    <a:lnTo>
                      <a:pt x="16" y="197"/>
                    </a:lnTo>
                    <a:lnTo>
                      <a:pt x="16" y="197"/>
                    </a:lnTo>
                    <a:lnTo>
                      <a:pt x="20" y="213"/>
                    </a:lnTo>
                    <a:lnTo>
                      <a:pt x="23" y="222"/>
                    </a:lnTo>
                    <a:lnTo>
                      <a:pt x="24" y="226"/>
                    </a:lnTo>
                    <a:lnTo>
                      <a:pt x="26" y="227"/>
                    </a:lnTo>
                    <a:lnTo>
                      <a:pt x="26" y="227"/>
                    </a:lnTo>
                    <a:lnTo>
                      <a:pt x="27" y="229"/>
                    </a:lnTo>
                    <a:lnTo>
                      <a:pt x="29" y="233"/>
                    </a:lnTo>
                    <a:lnTo>
                      <a:pt x="29" y="243"/>
                    </a:lnTo>
                    <a:lnTo>
                      <a:pt x="27" y="257"/>
                    </a:lnTo>
                    <a:lnTo>
                      <a:pt x="27" y="257"/>
                    </a:lnTo>
                    <a:lnTo>
                      <a:pt x="30" y="276"/>
                    </a:lnTo>
                    <a:lnTo>
                      <a:pt x="30" y="276"/>
                    </a:lnTo>
                    <a:lnTo>
                      <a:pt x="41" y="274"/>
                    </a:lnTo>
                    <a:lnTo>
                      <a:pt x="41" y="274"/>
                    </a:lnTo>
                    <a:lnTo>
                      <a:pt x="43" y="266"/>
                    </a:lnTo>
                    <a:lnTo>
                      <a:pt x="43" y="266"/>
                    </a:lnTo>
                    <a:lnTo>
                      <a:pt x="41" y="263"/>
                    </a:lnTo>
                    <a:lnTo>
                      <a:pt x="40" y="261"/>
                    </a:lnTo>
                    <a:lnTo>
                      <a:pt x="37" y="261"/>
                    </a:lnTo>
                    <a:lnTo>
                      <a:pt x="36" y="260"/>
                    </a:lnTo>
                    <a:lnTo>
                      <a:pt x="36" y="260"/>
                    </a:lnTo>
                    <a:lnTo>
                      <a:pt x="36" y="259"/>
                    </a:lnTo>
                    <a:lnTo>
                      <a:pt x="37" y="256"/>
                    </a:lnTo>
                    <a:lnTo>
                      <a:pt x="43" y="251"/>
                    </a:lnTo>
                    <a:lnTo>
                      <a:pt x="51" y="246"/>
                    </a:lnTo>
                    <a:lnTo>
                      <a:pt x="61" y="242"/>
                    </a:lnTo>
                    <a:lnTo>
                      <a:pt x="61" y="242"/>
                    </a:lnTo>
                    <a:lnTo>
                      <a:pt x="76" y="236"/>
                    </a:lnTo>
                    <a:lnTo>
                      <a:pt x="80" y="233"/>
                    </a:lnTo>
                    <a:lnTo>
                      <a:pt x="81" y="229"/>
                    </a:lnTo>
                    <a:lnTo>
                      <a:pt x="81" y="229"/>
                    </a:lnTo>
                    <a:lnTo>
                      <a:pt x="81" y="224"/>
                    </a:lnTo>
                    <a:lnTo>
                      <a:pt x="81" y="217"/>
                    </a:lnTo>
                    <a:lnTo>
                      <a:pt x="81" y="212"/>
                    </a:lnTo>
                    <a:lnTo>
                      <a:pt x="83" y="206"/>
                    </a:lnTo>
                    <a:lnTo>
                      <a:pt x="83" y="206"/>
                    </a:lnTo>
                    <a:lnTo>
                      <a:pt x="83" y="202"/>
                    </a:lnTo>
                    <a:lnTo>
                      <a:pt x="83" y="199"/>
                    </a:lnTo>
                    <a:lnTo>
                      <a:pt x="80" y="186"/>
                    </a:lnTo>
                    <a:lnTo>
                      <a:pt x="80" y="186"/>
                    </a:lnTo>
                    <a:lnTo>
                      <a:pt x="78" y="179"/>
                    </a:lnTo>
                    <a:lnTo>
                      <a:pt x="76" y="173"/>
                    </a:lnTo>
                    <a:lnTo>
                      <a:pt x="74" y="169"/>
                    </a:lnTo>
                    <a:lnTo>
                      <a:pt x="73" y="165"/>
                    </a:lnTo>
                    <a:lnTo>
                      <a:pt x="73" y="165"/>
                    </a:lnTo>
                    <a:lnTo>
                      <a:pt x="71" y="160"/>
                    </a:lnTo>
                    <a:lnTo>
                      <a:pt x="71" y="156"/>
                    </a:lnTo>
                    <a:lnTo>
                      <a:pt x="73" y="155"/>
                    </a:lnTo>
                    <a:lnTo>
                      <a:pt x="74" y="153"/>
                    </a:lnTo>
                    <a:lnTo>
                      <a:pt x="74" y="153"/>
                    </a:lnTo>
                    <a:lnTo>
                      <a:pt x="77" y="153"/>
                    </a:lnTo>
                    <a:lnTo>
                      <a:pt x="78" y="152"/>
                    </a:lnTo>
                    <a:lnTo>
                      <a:pt x="83" y="145"/>
                    </a:lnTo>
                    <a:lnTo>
                      <a:pt x="83" y="145"/>
                    </a:lnTo>
                    <a:lnTo>
                      <a:pt x="84" y="142"/>
                    </a:lnTo>
                    <a:lnTo>
                      <a:pt x="87" y="139"/>
                    </a:lnTo>
                    <a:lnTo>
                      <a:pt x="91" y="139"/>
                    </a:lnTo>
                    <a:lnTo>
                      <a:pt x="95" y="136"/>
                    </a:lnTo>
                    <a:lnTo>
                      <a:pt x="95" y="136"/>
                    </a:lnTo>
                    <a:lnTo>
                      <a:pt x="100" y="132"/>
                    </a:lnTo>
                    <a:lnTo>
                      <a:pt x="103" y="128"/>
                    </a:lnTo>
                    <a:lnTo>
                      <a:pt x="107" y="123"/>
                    </a:lnTo>
                    <a:lnTo>
                      <a:pt x="113" y="118"/>
                    </a:lnTo>
                    <a:lnTo>
                      <a:pt x="113" y="118"/>
                    </a:lnTo>
                    <a:lnTo>
                      <a:pt x="120" y="113"/>
                    </a:lnTo>
                    <a:lnTo>
                      <a:pt x="128" y="111"/>
                    </a:lnTo>
                    <a:lnTo>
                      <a:pt x="135" y="108"/>
                    </a:lnTo>
                    <a:lnTo>
                      <a:pt x="144" y="104"/>
                    </a:lnTo>
                    <a:lnTo>
                      <a:pt x="144" y="104"/>
                    </a:lnTo>
                    <a:lnTo>
                      <a:pt x="152" y="96"/>
                    </a:lnTo>
                    <a:lnTo>
                      <a:pt x="161" y="86"/>
                    </a:lnTo>
                    <a:lnTo>
                      <a:pt x="167" y="76"/>
                    </a:lnTo>
                    <a:lnTo>
                      <a:pt x="169" y="74"/>
                    </a:lnTo>
                    <a:lnTo>
                      <a:pt x="169" y="71"/>
                    </a:lnTo>
                    <a:lnTo>
                      <a:pt x="169"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6" name="Zambia">
                <a:extLst>
                  <a:ext uri="{FF2B5EF4-FFF2-40B4-BE49-F238E27FC236}">
                    <a16:creationId xmlns:a16="http://schemas.microsoft.com/office/drawing/2014/main" id="{B46C687A-496A-0446-DFB7-CBE53820E009}"/>
                  </a:ext>
                </a:extLst>
              </p:cNvPr>
              <p:cNvSpPr>
                <a:spLocks/>
              </p:cNvSpPr>
              <p:nvPr/>
            </p:nvSpPr>
            <p:spPr bwMode="auto">
              <a:xfrm>
                <a:off x="4832442" y="4508030"/>
                <a:ext cx="273761" cy="236766"/>
              </a:xfrm>
              <a:custGeom>
                <a:avLst/>
                <a:gdLst/>
                <a:ahLst/>
                <a:cxnLst>
                  <a:cxn ang="0">
                    <a:pos x="136" y="4"/>
                  </a:cxn>
                  <a:cxn ang="0">
                    <a:pos x="126" y="1"/>
                  </a:cxn>
                  <a:cxn ang="0">
                    <a:pos x="111" y="3"/>
                  </a:cxn>
                  <a:cxn ang="0">
                    <a:pos x="108" y="7"/>
                  </a:cxn>
                  <a:cxn ang="0">
                    <a:pos x="106" y="12"/>
                  </a:cxn>
                  <a:cxn ang="0">
                    <a:pos x="102" y="20"/>
                  </a:cxn>
                  <a:cxn ang="0">
                    <a:pos x="105" y="24"/>
                  </a:cxn>
                  <a:cxn ang="0">
                    <a:pos x="104" y="40"/>
                  </a:cxn>
                  <a:cxn ang="0">
                    <a:pos x="99" y="52"/>
                  </a:cxn>
                  <a:cxn ang="0">
                    <a:pos x="104" y="61"/>
                  </a:cxn>
                  <a:cxn ang="0">
                    <a:pos x="111" y="67"/>
                  </a:cxn>
                  <a:cxn ang="0">
                    <a:pos x="121" y="64"/>
                  </a:cxn>
                  <a:cxn ang="0">
                    <a:pos x="123" y="68"/>
                  </a:cxn>
                  <a:cxn ang="0">
                    <a:pos x="123" y="78"/>
                  </a:cxn>
                  <a:cxn ang="0">
                    <a:pos x="121" y="82"/>
                  </a:cxn>
                  <a:cxn ang="0">
                    <a:pos x="109" y="82"/>
                  </a:cxn>
                  <a:cxn ang="0">
                    <a:pos x="105" y="75"/>
                  </a:cxn>
                  <a:cxn ang="0">
                    <a:pos x="101" y="67"/>
                  </a:cxn>
                  <a:cxn ang="0">
                    <a:pos x="91" y="65"/>
                  </a:cxn>
                  <a:cxn ang="0">
                    <a:pos x="82" y="57"/>
                  </a:cxn>
                  <a:cxn ang="0">
                    <a:pos x="78" y="57"/>
                  </a:cxn>
                  <a:cxn ang="0">
                    <a:pos x="77" y="59"/>
                  </a:cxn>
                  <a:cxn ang="0">
                    <a:pos x="69" y="61"/>
                  </a:cxn>
                  <a:cxn ang="0">
                    <a:pos x="62" y="59"/>
                  </a:cxn>
                  <a:cxn ang="0">
                    <a:pos x="55" y="57"/>
                  </a:cxn>
                  <a:cxn ang="0">
                    <a:pos x="51" y="52"/>
                  </a:cxn>
                  <a:cxn ang="0">
                    <a:pos x="49" y="48"/>
                  </a:cxn>
                  <a:cxn ang="0">
                    <a:pos x="41" y="49"/>
                  </a:cxn>
                  <a:cxn ang="0">
                    <a:pos x="37" y="47"/>
                  </a:cxn>
                  <a:cxn ang="0">
                    <a:pos x="32" y="42"/>
                  </a:cxn>
                  <a:cxn ang="0">
                    <a:pos x="1" y="78"/>
                  </a:cxn>
                  <a:cxn ang="0">
                    <a:pos x="18" y="156"/>
                  </a:cxn>
                  <a:cxn ang="0">
                    <a:pos x="47" y="153"/>
                  </a:cxn>
                  <a:cxn ang="0">
                    <a:pos x="48" y="158"/>
                  </a:cxn>
                  <a:cxn ang="0">
                    <a:pos x="57" y="158"/>
                  </a:cxn>
                  <a:cxn ang="0">
                    <a:pos x="77" y="160"/>
                  </a:cxn>
                  <a:cxn ang="0">
                    <a:pos x="84" y="152"/>
                  </a:cxn>
                  <a:cxn ang="0">
                    <a:pos x="94" y="142"/>
                  </a:cxn>
                  <a:cxn ang="0">
                    <a:pos x="106" y="133"/>
                  </a:cxn>
                  <a:cxn ang="0">
                    <a:pos x="108" y="129"/>
                  </a:cxn>
                  <a:cxn ang="0">
                    <a:pos x="118" y="123"/>
                  </a:cxn>
                  <a:cxn ang="0">
                    <a:pos x="129" y="111"/>
                  </a:cxn>
                  <a:cxn ang="0">
                    <a:pos x="173" y="95"/>
                  </a:cxn>
                  <a:cxn ang="0">
                    <a:pos x="170" y="88"/>
                  </a:cxn>
                  <a:cxn ang="0">
                    <a:pos x="172" y="72"/>
                  </a:cxn>
                  <a:cxn ang="0">
                    <a:pos x="178" y="69"/>
                  </a:cxn>
                  <a:cxn ang="0">
                    <a:pos x="179" y="68"/>
                  </a:cxn>
                  <a:cxn ang="0">
                    <a:pos x="178" y="55"/>
                  </a:cxn>
                  <a:cxn ang="0">
                    <a:pos x="179" y="41"/>
                  </a:cxn>
                  <a:cxn ang="0">
                    <a:pos x="183" y="40"/>
                  </a:cxn>
                  <a:cxn ang="0">
                    <a:pos x="182" y="30"/>
                  </a:cxn>
                  <a:cxn ang="0">
                    <a:pos x="173" y="18"/>
                  </a:cxn>
                  <a:cxn ang="0">
                    <a:pos x="156" y="12"/>
                  </a:cxn>
                  <a:cxn ang="0">
                    <a:pos x="142" y="7"/>
                  </a:cxn>
                </a:cxnLst>
                <a:rect l="0" t="0" r="r" b="b"/>
                <a:pathLst>
                  <a:path w="185" h="160">
                    <a:moveTo>
                      <a:pt x="142" y="7"/>
                    </a:moveTo>
                    <a:lnTo>
                      <a:pt x="142" y="7"/>
                    </a:lnTo>
                    <a:lnTo>
                      <a:pt x="136" y="4"/>
                    </a:lnTo>
                    <a:lnTo>
                      <a:pt x="129" y="0"/>
                    </a:lnTo>
                    <a:lnTo>
                      <a:pt x="129" y="0"/>
                    </a:lnTo>
                    <a:lnTo>
                      <a:pt x="126" y="1"/>
                    </a:lnTo>
                    <a:lnTo>
                      <a:pt x="121" y="3"/>
                    </a:lnTo>
                    <a:lnTo>
                      <a:pt x="111" y="3"/>
                    </a:lnTo>
                    <a:lnTo>
                      <a:pt x="111" y="3"/>
                    </a:lnTo>
                    <a:lnTo>
                      <a:pt x="109" y="3"/>
                    </a:lnTo>
                    <a:lnTo>
                      <a:pt x="108" y="4"/>
                    </a:lnTo>
                    <a:lnTo>
                      <a:pt x="108" y="7"/>
                    </a:lnTo>
                    <a:lnTo>
                      <a:pt x="108" y="10"/>
                    </a:lnTo>
                    <a:lnTo>
                      <a:pt x="106" y="12"/>
                    </a:lnTo>
                    <a:lnTo>
                      <a:pt x="106" y="12"/>
                    </a:lnTo>
                    <a:lnTo>
                      <a:pt x="104" y="15"/>
                    </a:lnTo>
                    <a:lnTo>
                      <a:pt x="102" y="18"/>
                    </a:lnTo>
                    <a:lnTo>
                      <a:pt x="102" y="20"/>
                    </a:lnTo>
                    <a:lnTo>
                      <a:pt x="104" y="21"/>
                    </a:lnTo>
                    <a:lnTo>
                      <a:pt x="104" y="21"/>
                    </a:lnTo>
                    <a:lnTo>
                      <a:pt x="105" y="24"/>
                    </a:lnTo>
                    <a:lnTo>
                      <a:pt x="105" y="30"/>
                    </a:lnTo>
                    <a:lnTo>
                      <a:pt x="104" y="40"/>
                    </a:lnTo>
                    <a:lnTo>
                      <a:pt x="104" y="40"/>
                    </a:lnTo>
                    <a:lnTo>
                      <a:pt x="102" y="44"/>
                    </a:lnTo>
                    <a:lnTo>
                      <a:pt x="101" y="48"/>
                    </a:lnTo>
                    <a:lnTo>
                      <a:pt x="99" y="52"/>
                    </a:lnTo>
                    <a:lnTo>
                      <a:pt x="99" y="54"/>
                    </a:lnTo>
                    <a:lnTo>
                      <a:pt x="99" y="54"/>
                    </a:lnTo>
                    <a:lnTo>
                      <a:pt x="104" y="61"/>
                    </a:lnTo>
                    <a:lnTo>
                      <a:pt x="106" y="65"/>
                    </a:lnTo>
                    <a:lnTo>
                      <a:pt x="111" y="67"/>
                    </a:lnTo>
                    <a:lnTo>
                      <a:pt x="111" y="67"/>
                    </a:lnTo>
                    <a:lnTo>
                      <a:pt x="113" y="67"/>
                    </a:lnTo>
                    <a:lnTo>
                      <a:pt x="116" y="67"/>
                    </a:lnTo>
                    <a:lnTo>
                      <a:pt x="121" y="64"/>
                    </a:lnTo>
                    <a:lnTo>
                      <a:pt x="121" y="64"/>
                    </a:lnTo>
                    <a:lnTo>
                      <a:pt x="122" y="65"/>
                    </a:lnTo>
                    <a:lnTo>
                      <a:pt x="123" y="68"/>
                    </a:lnTo>
                    <a:lnTo>
                      <a:pt x="123" y="75"/>
                    </a:lnTo>
                    <a:lnTo>
                      <a:pt x="123" y="75"/>
                    </a:lnTo>
                    <a:lnTo>
                      <a:pt x="123" y="78"/>
                    </a:lnTo>
                    <a:lnTo>
                      <a:pt x="122" y="81"/>
                    </a:lnTo>
                    <a:lnTo>
                      <a:pt x="121" y="82"/>
                    </a:lnTo>
                    <a:lnTo>
                      <a:pt x="121" y="82"/>
                    </a:lnTo>
                    <a:lnTo>
                      <a:pt x="116" y="84"/>
                    </a:lnTo>
                    <a:lnTo>
                      <a:pt x="112" y="84"/>
                    </a:lnTo>
                    <a:lnTo>
                      <a:pt x="109" y="82"/>
                    </a:lnTo>
                    <a:lnTo>
                      <a:pt x="109" y="82"/>
                    </a:lnTo>
                    <a:lnTo>
                      <a:pt x="106" y="79"/>
                    </a:lnTo>
                    <a:lnTo>
                      <a:pt x="105" y="75"/>
                    </a:lnTo>
                    <a:lnTo>
                      <a:pt x="102" y="68"/>
                    </a:lnTo>
                    <a:lnTo>
                      <a:pt x="102" y="68"/>
                    </a:lnTo>
                    <a:lnTo>
                      <a:pt x="101" y="67"/>
                    </a:lnTo>
                    <a:lnTo>
                      <a:pt x="98" y="67"/>
                    </a:lnTo>
                    <a:lnTo>
                      <a:pt x="91" y="65"/>
                    </a:lnTo>
                    <a:lnTo>
                      <a:pt x="91" y="65"/>
                    </a:lnTo>
                    <a:lnTo>
                      <a:pt x="88" y="65"/>
                    </a:lnTo>
                    <a:lnTo>
                      <a:pt x="85" y="62"/>
                    </a:lnTo>
                    <a:lnTo>
                      <a:pt x="82" y="57"/>
                    </a:lnTo>
                    <a:lnTo>
                      <a:pt x="82" y="57"/>
                    </a:lnTo>
                    <a:lnTo>
                      <a:pt x="81" y="55"/>
                    </a:lnTo>
                    <a:lnTo>
                      <a:pt x="78" y="57"/>
                    </a:lnTo>
                    <a:lnTo>
                      <a:pt x="77" y="58"/>
                    </a:lnTo>
                    <a:lnTo>
                      <a:pt x="77" y="59"/>
                    </a:lnTo>
                    <a:lnTo>
                      <a:pt x="77" y="59"/>
                    </a:lnTo>
                    <a:lnTo>
                      <a:pt x="75" y="61"/>
                    </a:lnTo>
                    <a:lnTo>
                      <a:pt x="74" y="61"/>
                    </a:lnTo>
                    <a:lnTo>
                      <a:pt x="69" y="61"/>
                    </a:lnTo>
                    <a:lnTo>
                      <a:pt x="69" y="61"/>
                    </a:lnTo>
                    <a:lnTo>
                      <a:pt x="67" y="61"/>
                    </a:lnTo>
                    <a:lnTo>
                      <a:pt x="62" y="59"/>
                    </a:lnTo>
                    <a:lnTo>
                      <a:pt x="58" y="57"/>
                    </a:lnTo>
                    <a:lnTo>
                      <a:pt x="55" y="57"/>
                    </a:lnTo>
                    <a:lnTo>
                      <a:pt x="55" y="57"/>
                    </a:lnTo>
                    <a:lnTo>
                      <a:pt x="54" y="57"/>
                    </a:lnTo>
                    <a:lnTo>
                      <a:pt x="52" y="55"/>
                    </a:lnTo>
                    <a:lnTo>
                      <a:pt x="51" y="52"/>
                    </a:lnTo>
                    <a:lnTo>
                      <a:pt x="51" y="49"/>
                    </a:lnTo>
                    <a:lnTo>
                      <a:pt x="51" y="49"/>
                    </a:lnTo>
                    <a:lnTo>
                      <a:pt x="49" y="48"/>
                    </a:lnTo>
                    <a:lnTo>
                      <a:pt x="47" y="48"/>
                    </a:lnTo>
                    <a:lnTo>
                      <a:pt x="41" y="49"/>
                    </a:lnTo>
                    <a:lnTo>
                      <a:pt x="41" y="49"/>
                    </a:lnTo>
                    <a:lnTo>
                      <a:pt x="40" y="49"/>
                    </a:lnTo>
                    <a:lnTo>
                      <a:pt x="38" y="49"/>
                    </a:lnTo>
                    <a:lnTo>
                      <a:pt x="37" y="47"/>
                    </a:lnTo>
                    <a:lnTo>
                      <a:pt x="37" y="47"/>
                    </a:lnTo>
                    <a:lnTo>
                      <a:pt x="35" y="45"/>
                    </a:lnTo>
                    <a:lnTo>
                      <a:pt x="32" y="42"/>
                    </a:lnTo>
                    <a:lnTo>
                      <a:pt x="30" y="74"/>
                    </a:lnTo>
                    <a:lnTo>
                      <a:pt x="25" y="78"/>
                    </a:lnTo>
                    <a:lnTo>
                      <a:pt x="1" y="78"/>
                    </a:lnTo>
                    <a:lnTo>
                      <a:pt x="0" y="131"/>
                    </a:lnTo>
                    <a:lnTo>
                      <a:pt x="18" y="156"/>
                    </a:lnTo>
                    <a:lnTo>
                      <a:pt x="18" y="156"/>
                    </a:lnTo>
                    <a:lnTo>
                      <a:pt x="35" y="153"/>
                    </a:lnTo>
                    <a:lnTo>
                      <a:pt x="44" y="153"/>
                    </a:lnTo>
                    <a:lnTo>
                      <a:pt x="47" y="153"/>
                    </a:lnTo>
                    <a:lnTo>
                      <a:pt x="47" y="155"/>
                    </a:lnTo>
                    <a:lnTo>
                      <a:pt x="47" y="155"/>
                    </a:lnTo>
                    <a:lnTo>
                      <a:pt x="48" y="158"/>
                    </a:lnTo>
                    <a:lnTo>
                      <a:pt x="48" y="158"/>
                    </a:lnTo>
                    <a:lnTo>
                      <a:pt x="57" y="158"/>
                    </a:lnTo>
                    <a:lnTo>
                      <a:pt x="57" y="158"/>
                    </a:lnTo>
                    <a:lnTo>
                      <a:pt x="67" y="159"/>
                    </a:lnTo>
                    <a:lnTo>
                      <a:pt x="72" y="160"/>
                    </a:lnTo>
                    <a:lnTo>
                      <a:pt x="77" y="160"/>
                    </a:lnTo>
                    <a:lnTo>
                      <a:pt x="77" y="160"/>
                    </a:lnTo>
                    <a:lnTo>
                      <a:pt x="81" y="158"/>
                    </a:lnTo>
                    <a:lnTo>
                      <a:pt x="84" y="152"/>
                    </a:lnTo>
                    <a:lnTo>
                      <a:pt x="89" y="146"/>
                    </a:lnTo>
                    <a:lnTo>
                      <a:pt x="94" y="142"/>
                    </a:lnTo>
                    <a:lnTo>
                      <a:pt x="94" y="142"/>
                    </a:lnTo>
                    <a:lnTo>
                      <a:pt x="98" y="141"/>
                    </a:lnTo>
                    <a:lnTo>
                      <a:pt x="104" y="136"/>
                    </a:lnTo>
                    <a:lnTo>
                      <a:pt x="106" y="133"/>
                    </a:lnTo>
                    <a:lnTo>
                      <a:pt x="108" y="131"/>
                    </a:lnTo>
                    <a:lnTo>
                      <a:pt x="108" y="131"/>
                    </a:lnTo>
                    <a:lnTo>
                      <a:pt x="108" y="129"/>
                    </a:lnTo>
                    <a:lnTo>
                      <a:pt x="109" y="126"/>
                    </a:lnTo>
                    <a:lnTo>
                      <a:pt x="112" y="125"/>
                    </a:lnTo>
                    <a:lnTo>
                      <a:pt x="118" y="123"/>
                    </a:lnTo>
                    <a:lnTo>
                      <a:pt x="131" y="122"/>
                    </a:lnTo>
                    <a:lnTo>
                      <a:pt x="132" y="122"/>
                    </a:lnTo>
                    <a:lnTo>
                      <a:pt x="129" y="111"/>
                    </a:lnTo>
                    <a:lnTo>
                      <a:pt x="129" y="111"/>
                    </a:lnTo>
                    <a:lnTo>
                      <a:pt x="173" y="95"/>
                    </a:lnTo>
                    <a:lnTo>
                      <a:pt x="173" y="95"/>
                    </a:lnTo>
                    <a:lnTo>
                      <a:pt x="170" y="89"/>
                    </a:lnTo>
                    <a:lnTo>
                      <a:pt x="170" y="88"/>
                    </a:lnTo>
                    <a:lnTo>
                      <a:pt x="170" y="88"/>
                    </a:lnTo>
                    <a:lnTo>
                      <a:pt x="172" y="85"/>
                    </a:lnTo>
                    <a:lnTo>
                      <a:pt x="172" y="81"/>
                    </a:lnTo>
                    <a:lnTo>
                      <a:pt x="172" y="72"/>
                    </a:lnTo>
                    <a:lnTo>
                      <a:pt x="172" y="72"/>
                    </a:lnTo>
                    <a:lnTo>
                      <a:pt x="175" y="71"/>
                    </a:lnTo>
                    <a:lnTo>
                      <a:pt x="178" y="69"/>
                    </a:lnTo>
                    <a:lnTo>
                      <a:pt x="179" y="69"/>
                    </a:lnTo>
                    <a:lnTo>
                      <a:pt x="180" y="68"/>
                    </a:lnTo>
                    <a:lnTo>
                      <a:pt x="179" y="68"/>
                    </a:lnTo>
                    <a:lnTo>
                      <a:pt x="179" y="68"/>
                    </a:lnTo>
                    <a:lnTo>
                      <a:pt x="178" y="62"/>
                    </a:lnTo>
                    <a:lnTo>
                      <a:pt x="178" y="55"/>
                    </a:lnTo>
                    <a:lnTo>
                      <a:pt x="178" y="47"/>
                    </a:lnTo>
                    <a:lnTo>
                      <a:pt x="179" y="41"/>
                    </a:lnTo>
                    <a:lnTo>
                      <a:pt x="179" y="41"/>
                    </a:lnTo>
                    <a:lnTo>
                      <a:pt x="180" y="40"/>
                    </a:lnTo>
                    <a:lnTo>
                      <a:pt x="182" y="40"/>
                    </a:lnTo>
                    <a:lnTo>
                      <a:pt x="183" y="40"/>
                    </a:lnTo>
                    <a:lnTo>
                      <a:pt x="185" y="38"/>
                    </a:lnTo>
                    <a:lnTo>
                      <a:pt x="185" y="38"/>
                    </a:lnTo>
                    <a:lnTo>
                      <a:pt x="182" y="30"/>
                    </a:lnTo>
                    <a:lnTo>
                      <a:pt x="176" y="21"/>
                    </a:lnTo>
                    <a:lnTo>
                      <a:pt x="176" y="21"/>
                    </a:lnTo>
                    <a:lnTo>
                      <a:pt x="173" y="18"/>
                    </a:lnTo>
                    <a:lnTo>
                      <a:pt x="168" y="15"/>
                    </a:lnTo>
                    <a:lnTo>
                      <a:pt x="156" y="12"/>
                    </a:lnTo>
                    <a:lnTo>
                      <a:pt x="156" y="12"/>
                    </a:lnTo>
                    <a:lnTo>
                      <a:pt x="149" y="8"/>
                    </a:lnTo>
                    <a:lnTo>
                      <a:pt x="145" y="7"/>
                    </a:lnTo>
                    <a:lnTo>
                      <a:pt x="142" y="7"/>
                    </a:lnTo>
                    <a:lnTo>
                      <a:pt x="142"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7" name="Namibia">
                <a:extLst>
                  <a:ext uri="{FF2B5EF4-FFF2-40B4-BE49-F238E27FC236}">
                    <a16:creationId xmlns:a16="http://schemas.microsoft.com/office/drawing/2014/main" id="{88EE5578-9C06-46C5-F801-E919DADC5E72}"/>
                  </a:ext>
                </a:extLst>
              </p:cNvPr>
              <p:cNvSpPr>
                <a:spLocks/>
              </p:cNvSpPr>
              <p:nvPr/>
            </p:nvSpPr>
            <p:spPr bwMode="auto">
              <a:xfrm>
                <a:off x="4603076" y="4722600"/>
                <a:ext cx="300396" cy="298916"/>
              </a:xfrm>
              <a:custGeom>
                <a:avLst/>
                <a:gdLst/>
                <a:ahLst/>
                <a:cxnLst>
                  <a:cxn ang="0">
                    <a:pos x="75" y="195"/>
                  </a:cxn>
                  <a:cxn ang="0">
                    <a:pos x="78" y="189"/>
                  </a:cxn>
                  <a:cxn ang="0">
                    <a:pos x="82" y="189"/>
                  </a:cxn>
                  <a:cxn ang="0">
                    <a:pos x="84" y="190"/>
                  </a:cxn>
                  <a:cxn ang="0">
                    <a:pos x="86" y="198"/>
                  </a:cxn>
                  <a:cxn ang="0">
                    <a:pos x="92" y="202"/>
                  </a:cxn>
                  <a:cxn ang="0">
                    <a:pos x="105" y="202"/>
                  </a:cxn>
                  <a:cxn ang="0">
                    <a:pos x="113" y="200"/>
                  </a:cxn>
                  <a:cxn ang="0">
                    <a:pos x="115" y="199"/>
                  </a:cxn>
                  <a:cxn ang="0">
                    <a:pos x="122" y="193"/>
                  </a:cxn>
                  <a:cxn ang="0">
                    <a:pos x="123" y="190"/>
                  </a:cxn>
                  <a:cxn ang="0">
                    <a:pos x="123" y="85"/>
                  </a:cxn>
                  <a:cxn ang="0">
                    <a:pos x="126" y="82"/>
                  </a:cxn>
                  <a:cxn ang="0">
                    <a:pos x="136" y="81"/>
                  </a:cxn>
                  <a:cxn ang="0">
                    <a:pos x="139" y="78"/>
                  </a:cxn>
                  <a:cxn ang="0">
                    <a:pos x="139" y="24"/>
                  </a:cxn>
                  <a:cxn ang="0">
                    <a:pos x="155" y="21"/>
                  </a:cxn>
                  <a:cxn ang="0">
                    <a:pos x="163" y="18"/>
                  </a:cxn>
                  <a:cxn ang="0">
                    <a:pos x="173" y="17"/>
                  </a:cxn>
                  <a:cxn ang="0">
                    <a:pos x="177" y="21"/>
                  </a:cxn>
                  <a:cxn ang="0">
                    <a:pos x="182" y="23"/>
                  </a:cxn>
                  <a:cxn ang="0">
                    <a:pos x="186" y="18"/>
                  </a:cxn>
                  <a:cxn ang="0">
                    <a:pos x="193" y="15"/>
                  </a:cxn>
                  <a:cxn ang="0">
                    <a:pos x="203" y="13"/>
                  </a:cxn>
                  <a:cxn ang="0">
                    <a:pos x="202" y="10"/>
                  </a:cxn>
                  <a:cxn ang="0">
                    <a:pos x="200" y="8"/>
                  </a:cxn>
                  <a:cxn ang="0">
                    <a:pos x="187" y="8"/>
                  </a:cxn>
                  <a:cxn ang="0">
                    <a:pos x="169" y="13"/>
                  </a:cxn>
                  <a:cxn ang="0">
                    <a:pos x="149" y="14"/>
                  </a:cxn>
                  <a:cxn ang="0">
                    <a:pos x="143" y="14"/>
                  </a:cxn>
                  <a:cxn ang="0">
                    <a:pos x="123" y="13"/>
                  </a:cxn>
                  <a:cxn ang="0">
                    <a:pos x="102" y="8"/>
                  </a:cxn>
                  <a:cxn ang="0">
                    <a:pos x="47" y="8"/>
                  </a:cxn>
                  <a:cxn ang="0">
                    <a:pos x="39" y="7"/>
                  </a:cxn>
                  <a:cxn ang="0">
                    <a:pos x="32" y="4"/>
                  </a:cxn>
                  <a:cxn ang="0">
                    <a:pos x="25" y="1"/>
                  </a:cxn>
                  <a:cxn ang="0">
                    <a:pos x="18" y="3"/>
                  </a:cxn>
                  <a:cxn ang="0">
                    <a:pos x="14" y="4"/>
                  </a:cxn>
                  <a:cxn ang="0">
                    <a:pos x="12" y="1"/>
                  </a:cxn>
                  <a:cxn ang="0">
                    <a:pos x="10" y="0"/>
                  </a:cxn>
                  <a:cxn ang="0">
                    <a:pos x="5" y="3"/>
                  </a:cxn>
                  <a:cxn ang="0">
                    <a:pos x="0" y="5"/>
                  </a:cxn>
                  <a:cxn ang="0">
                    <a:pos x="0" y="10"/>
                  </a:cxn>
                  <a:cxn ang="0">
                    <a:pos x="8" y="27"/>
                  </a:cxn>
                  <a:cxn ang="0">
                    <a:pos x="17" y="41"/>
                  </a:cxn>
                  <a:cxn ang="0">
                    <a:pos x="24" y="60"/>
                  </a:cxn>
                  <a:cxn ang="0">
                    <a:pos x="32" y="77"/>
                  </a:cxn>
                  <a:cxn ang="0">
                    <a:pos x="41" y="92"/>
                  </a:cxn>
                  <a:cxn ang="0">
                    <a:pos x="41" y="99"/>
                  </a:cxn>
                  <a:cxn ang="0">
                    <a:pos x="41" y="114"/>
                  </a:cxn>
                  <a:cxn ang="0">
                    <a:pos x="41" y="119"/>
                  </a:cxn>
                  <a:cxn ang="0">
                    <a:pos x="47" y="145"/>
                  </a:cxn>
                  <a:cxn ang="0">
                    <a:pos x="49" y="165"/>
                  </a:cxn>
                  <a:cxn ang="0">
                    <a:pos x="55" y="179"/>
                  </a:cxn>
                  <a:cxn ang="0">
                    <a:pos x="58" y="183"/>
                  </a:cxn>
                  <a:cxn ang="0">
                    <a:pos x="68" y="196"/>
                  </a:cxn>
                  <a:cxn ang="0">
                    <a:pos x="72" y="196"/>
                  </a:cxn>
                  <a:cxn ang="0">
                    <a:pos x="75" y="195"/>
                  </a:cxn>
                </a:cxnLst>
                <a:rect l="0" t="0" r="r" b="b"/>
                <a:pathLst>
                  <a:path w="203" h="202">
                    <a:moveTo>
                      <a:pt x="75" y="195"/>
                    </a:moveTo>
                    <a:lnTo>
                      <a:pt x="75" y="195"/>
                    </a:lnTo>
                    <a:lnTo>
                      <a:pt x="76" y="192"/>
                    </a:lnTo>
                    <a:lnTo>
                      <a:pt x="78" y="189"/>
                    </a:lnTo>
                    <a:lnTo>
                      <a:pt x="81" y="188"/>
                    </a:lnTo>
                    <a:lnTo>
                      <a:pt x="82" y="189"/>
                    </a:lnTo>
                    <a:lnTo>
                      <a:pt x="84" y="190"/>
                    </a:lnTo>
                    <a:lnTo>
                      <a:pt x="84" y="190"/>
                    </a:lnTo>
                    <a:lnTo>
                      <a:pt x="85" y="193"/>
                    </a:lnTo>
                    <a:lnTo>
                      <a:pt x="86" y="198"/>
                    </a:lnTo>
                    <a:lnTo>
                      <a:pt x="89" y="200"/>
                    </a:lnTo>
                    <a:lnTo>
                      <a:pt x="92" y="202"/>
                    </a:lnTo>
                    <a:lnTo>
                      <a:pt x="92" y="202"/>
                    </a:lnTo>
                    <a:lnTo>
                      <a:pt x="105" y="202"/>
                    </a:lnTo>
                    <a:lnTo>
                      <a:pt x="109" y="202"/>
                    </a:lnTo>
                    <a:lnTo>
                      <a:pt x="113" y="200"/>
                    </a:lnTo>
                    <a:lnTo>
                      <a:pt x="113" y="200"/>
                    </a:lnTo>
                    <a:lnTo>
                      <a:pt x="115" y="199"/>
                    </a:lnTo>
                    <a:lnTo>
                      <a:pt x="119" y="196"/>
                    </a:lnTo>
                    <a:lnTo>
                      <a:pt x="122" y="193"/>
                    </a:lnTo>
                    <a:lnTo>
                      <a:pt x="123" y="190"/>
                    </a:lnTo>
                    <a:lnTo>
                      <a:pt x="123" y="190"/>
                    </a:lnTo>
                    <a:lnTo>
                      <a:pt x="123" y="85"/>
                    </a:lnTo>
                    <a:lnTo>
                      <a:pt x="123" y="85"/>
                    </a:lnTo>
                    <a:lnTo>
                      <a:pt x="123" y="84"/>
                    </a:lnTo>
                    <a:lnTo>
                      <a:pt x="126" y="82"/>
                    </a:lnTo>
                    <a:lnTo>
                      <a:pt x="132" y="82"/>
                    </a:lnTo>
                    <a:lnTo>
                      <a:pt x="136" y="81"/>
                    </a:lnTo>
                    <a:lnTo>
                      <a:pt x="139" y="81"/>
                    </a:lnTo>
                    <a:lnTo>
                      <a:pt x="139" y="78"/>
                    </a:lnTo>
                    <a:lnTo>
                      <a:pt x="139" y="78"/>
                    </a:lnTo>
                    <a:lnTo>
                      <a:pt x="139" y="24"/>
                    </a:lnTo>
                    <a:lnTo>
                      <a:pt x="139" y="24"/>
                    </a:lnTo>
                    <a:lnTo>
                      <a:pt x="155" y="21"/>
                    </a:lnTo>
                    <a:lnTo>
                      <a:pt x="155" y="21"/>
                    </a:lnTo>
                    <a:lnTo>
                      <a:pt x="163" y="18"/>
                    </a:lnTo>
                    <a:lnTo>
                      <a:pt x="169" y="17"/>
                    </a:lnTo>
                    <a:lnTo>
                      <a:pt x="173" y="17"/>
                    </a:lnTo>
                    <a:lnTo>
                      <a:pt x="173" y="17"/>
                    </a:lnTo>
                    <a:lnTo>
                      <a:pt x="177" y="21"/>
                    </a:lnTo>
                    <a:lnTo>
                      <a:pt x="179" y="23"/>
                    </a:lnTo>
                    <a:lnTo>
                      <a:pt x="182" y="23"/>
                    </a:lnTo>
                    <a:lnTo>
                      <a:pt x="182" y="23"/>
                    </a:lnTo>
                    <a:lnTo>
                      <a:pt x="186" y="18"/>
                    </a:lnTo>
                    <a:lnTo>
                      <a:pt x="189" y="15"/>
                    </a:lnTo>
                    <a:lnTo>
                      <a:pt x="193" y="15"/>
                    </a:lnTo>
                    <a:lnTo>
                      <a:pt x="193" y="15"/>
                    </a:lnTo>
                    <a:lnTo>
                      <a:pt x="203" y="13"/>
                    </a:lnTo>
                    <a:lnTo>
                      <a:pt x="203" y="13"/>
                    </a:lnTo>
                    <a:lnTo>
                      <a:pt x="202" y="10"/>
                    </a:lnTo>
                    <a:lnTo>
                      <a:pt x="202" y="10"/>
                    </a:lnTo>
                    <a:lnTo>
                      <a:pt x="200" y="8"/>
                    </a:lnTo>
                    <a:lnTo>
                      <a:pt x="197" y="8"/>
                    </a:lnTo>
                    <a:lnTo>
                      <a:pt x="187" y="8"/>
                    </a:lnTo>
                    <a:lnTo>
                      <a:pt x="169" y="13"/>
                    </a:lnTo>
                    <a:lnTo>
                      <a:pt x="169" y="13"/>
                    </a:lnTo>
                    <a:lnTo>
                      <a:pt x="156" y="14"/>
                    </a:lnTo>
                    <a:lnTo>
                      <a:pt x="149" y="14"/>
                    </a:lnTo>
                    <a:lnTo>
                      <a:pt x="143" y="14"/>
                    </a:lnTo>
                    <a:lnTo>
                      <a:pt x="143" y="14"/>
                    </a:lnTo>
                    <a:lnTo>
                      <a:pt x="136" y="13"/>
                    </a:lnTo>
                    <a:lnTo>
                      <a:pt x="123" y="13"/>
                    </a:lnTo>
                    <a:lnTo>
                      <a:pt x="108" y="14"/>
                    </a:lnTo>
                    <a:lnTo>
                      <a:pt x="102" y="8"/>
                    </a:lnTo>
                    <a:lnTo>
                      <a:pt x="102" y="8"/>
                    </a:lnTo>
                    <a:lnTo>
                      <a:pt x="47" y="8"/>
                    </a:lnTo>
                    <a:lnTo>
                      <a:pt x="47" y="8"/>
                    </a:lnTo>
                    <a:lnTo>
                      <a:pt x="39" y="7"/>
                    </a:lnTo>
                    <a:lnTo>
                      <a:pt x="32" y="4"/>
                    </a:lnTo>
                    <a:lnTo>
                      <a:pt x="32" y="4"/>
                    </a:lnTo>
                    <a:lnTo>
                      <a:pt x="30" y="3"/>
                    </a:lnTo>
                    <a:lnTo>
                      <a:pt x="25" y="1"/>
                    </a:lnTo>
                    <a:lnTo>
                      <a:pt x="21" y="1"/>
                    </a:lnTo>
                    <a:lnTo>
                      <a:pt x="18" y="3"/>
                    </a:lnTo>
                    <a:lnTo>
                      <a:pt x="18" y="3"/>
                    </a:lnTo>
                    <a:lnTo>
                      <a:pt x="14" y="4"/>
                    </a:lnTo>
                    <a:lnTo>
                      <a:pt x="14" y="3"/>
                    </a:lnTo>
                    <a:lnTo>
                      <a:pt x="12" y="1"/>
                    </a:lnTo>
                    <a:lnTo>
                      <a:pt x="10" y="0"/>
                    </a:lnTo>
                    <a:lnTo>
                      <a:pt x="10" y="0"/>
                    </a:lnTo>
                    <a:lnTo>
                      <a:pt x="8" y="1"/>
                    </a:lnTo>
                    <a:lnTo>
                      <a:pt x="5" y="3"/>
                    </a:lnTo>
                    <a:lnTo>
                      <a:pt x="5" y="4"/>
                    </a:lnTo>
                    <a:lnTo>
                      <a:pt x="0" y="5"/>
                    </a:lnTo>
                    <a:lnTo>
                      <a:pt x="0" y="5"/>
                    </a:lnTo>
                    <a:lnTo>
                      <a:pt x="0" y="10"/>
                    </a:lnTo>
                    <a:lnTo>
                      <a:pt x="2" y="15"/>
                    </a:lnTo>
                    <a:lnTo>
                      <a:pt x="8" y="27"/>
                    </a:lnTo>
                    <a:lnTo>
                      <a:pt x="8" y="27"/>
                    </a:lnTo>
                    <a:lnTo>
                      <a:pt x="17" y="41"/>
                    </a:lnTo>
                    <a:lnTo>
                      <a:pt x="24" y="60"/>
                    </a:lnTo>
                    <a:lnTo>
                      <a:pt x="24" y="60"/>
                    </a:lnTo>
                    <a:lnTo>
                      <a:pt x="28" y="68"/>
                    </a:lnTo>
                    <a:lnTo>
                      <a:pt x="32" y="77"/>
                    </a:lnTo>
                    <a:lnTo>
                      <a:pt x="38" y="85"/>
                    </a:lnTo>
                    <a:lnTo>
                      <a:pt x="41" y="92"/>
                    </a:lnTo>
                    <a:lnTo>
                      <a:pt x="41" y="92"/>
                    </a:lnTo>
                    <a:lnTo>
                      <a:pt x="41" y="99"/>
                    </a:lnTo>
                    <a:lnTo>
                      <a:pt x="41" y="106"/>
                    </a:lnTo>
                    <a:lnTo>
                      <a:pt x="41" y="114"/>
                    </a:lnTo>
                    <a:lnTo>
                      <a:pt x="41" y="119"/>
                    </a:lnTo>
                    <a:lnTo>
                      <a:pt x="41" y="119"/>
                    </a:lnTo>
                    <a:lnTo>
                      <a:pt x="45" y="131"/>
                    </a:lnTo>
                    <a:lnTo>
                      <a:pt x="47" y="145"/>
                    </a:lnTo>
                    <a:lnTo>
                      <a:pt x="47" y="145"/>
                    </a:lnTo>
                    <a:lnTo>
                      <a:pt x="49" y="165"/>
                    </a:lnTo>
                    <a:lnTo>
                      <a:pt x="52" y="175"/>
                    </a:lnTo>
                    <a:lnTo>
                      <a:pt x="55" y="179"/>
                    </a:lnTo>
                    <a:lnTo>
                      <a:pt x="58" y="183"/>
                    </a:lnTo>
                    <a:lnTo>
                      <a:pt x="58" y="183"/>
                    </a:lnTo>
                    <a:lnTo>
                      <a:pt x="64" y="189"/>
                    </a:lnTo>
                    <a:lnTo>
                      <a:pt x="68" y="196"/>
                    </a:lnTo>
                    <a:lnTo>
                      <a:pt x="68" y="196"/>
                    </a:lnTo>
                    <a:lnTo>
                      <a:pt x="72" y="196"/>
                    </a:lnTo>
                    <a:lnTo>
                      <a:pt x="74" y="196"/>
                    </a:lnTo>
                    <a:lnTo>
                      <a:pt x="75" y="195"/>
                    </a:lnTo>
                    <a:lnTo>
                      <a:pt x="75" y="19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8" name="Kenya">
                <a:extLst>
                  <a:ext uri="{FF2B5EF4-FFF2-40B4-BE49-F238E27FC236}">
                    <a16:creationId xmlns:a16="http://schemas.microsoft.com/office/drawing/2014/main" id="{F386A69D-4E2F-C890-5E82-01B929E05F2F}"/>
                  </a:ext>
                </a:extLst>
              </p:cNvPr>
              <p:cNvSpPr>
                <a:spLocks/>
              </p:cNvSpPr>
              <p:nvPr/>
            </p:nvSpPr>
            <p:spPr bwMode="auto">
              <a:xfrm>
                <a:off x="5112122" y="4191357"/>
                <a:ext cx="189412" cy="232326"/>
              </a:xfrm>
              <a:custGeom>
                <a:avLst/>
                <a:gdLst/>
                <a:ahLst/>
                <a:cxnLst>
                  <a:cxn ang="0">
                    <a:pos x="121" y="24"/>
                  </a:cxn>
                  <a:cxn ang="0">
                    <a:pos x="128" y="13"/>
                  </a:cxn>
                  <a:cxn ang="0">
                    <a:pos x="121" y="16"/>
                  </a:cxn>
                  <a:cxn ang="0">
                    <a:pos x="115" y="16"/>
                  </a:cxn>
                  <a:cxn ang="0">
                    <a:pos x="112" y="13"/>
                  </a:cxn>
                  <a:cxn ang="0">
                    <a:pos x="107" y="12"/>
                  </a:cxn>
                  <a:cxn ang="0">
                    <a:pos x="98" y="16"/>
                  </a:cxn>
                  <a:cxn ang="0">
                    <a:pos x="92" y="22"/>
                  </a:cxn>
                  <a:cxn ang="0">
                    <a:pos x="88" y="24"/>
                  </a:cxn>
                  <a:cxn ang="0">
                    <a:pos x="80" y="22"/>
                  </a:cxn>
                  <a:cxn ang="0">
                    <a:pos x="70" y="20"/>
                  </a:cxn>
                  <a:cxn ang="0">
                    <a:pos x="60" y="17"/>
                  </a:cxn>
                  <a:cxn ang="0">
                    <a:pos x="51" y="10"/>
                  </a:cxn>
                  <a:cxn ang="0">
                    <a:pos x="43" y="7"/>
                  </a:cxn>
                  <a:cxn ang="0">
                    <a:pos x="34" y="7"/>
                  </a:cxn>
                  <a:cxn ang="0">
                    <a:pos x="25" y="2"/>
                  </a:cxn>
                  <a:cxn ang="0">
                    <a:pos x="24" y="2"/>
                  </a:cxn>
                  <a:cxn ang="0">
                    <a:pos x="16" y="2"/>
                  </a:cxn>
                  <a:cxn ang="0">
                    <a:pos x="8" y="5"/>
                  </a:cxn>
                  <a:cxn ang="0">
                    <a:pos x="3" y="10"/>
                  </a:cxn>
                  <a:cxn ang="0">
                    <a:pos x="1" y="13"/>
                  </a:cxn>
                  <a:cxn ang="0">
                    <a:pos x="10" y="30"/>
                  </a:cxn>
                  <a:cxn ang="0">
                    <a:pos x="17" y="36"/>
                  </a:cxn>
                  <a:cxn ang="0">
                    <a:pos x="16" y="50"/>
                  </a:cxn>
                  <a:cxn ang="0">
                    <a:pos x="11" y="60"/>
                  </a:cxn>
                  <a:cxn ang="0">
                    <a:pos x="4" y="69"/>
                  </a:cxn>
                  <a:cxn ang="0">
                    <a:pos x="0" y="79"/>
                  </a:cxn>
                  <a:cxn ang="0">
                    <a:pos x="10" y="83"/>
                  </a:cxn>
                  <a:cxn ang="0">
                    <a:pos x="11" y="84"/>
                  </a:cxn>
                  <a:cxn ang="0">
                    <a:pos x="4" y="87"/>
                  </a:cxn>
                  <a:cxn ang="0">
                    <a:pos x="0" y="91"/>
                  </a:cxn>
                  <a:cxn ang="0">
                    <a:pos x="0" y="94"/>
                  </a:cxn>
                  <a:cxn ang="0">
                    <a:pos x="60" y="128"/>
                  </a:cxn>
                  <a:cxn ang="0">
                    <a:pos x="60" y="138"/>
                  </a:cxn>
                  <a:cxn ang="0">
                    <a:pos x="85" y="157"/>
                  </a:cxn>
                  <a:cxn ang="0">
                    <a:pos x="102" y="123"/>
                  </a:cxn>
                  <a:cxn ang="0">
                    <a:pos x="104" y="120"/>
                  </a:cxn>
                  <a:cxn ang="0">
                    <a:pos x="109" y="116"/>
                  </a:cxn>
                  <a:cxn ang="0">
                    <a:pos x="112" y="114"/>
                  </a:cxn>
                  <a:cxn ang="0">
                    <a:pos x="115" y="113"/>
                  </a:cxn>
                  <a:cxn ang="0">
                    <a:pos x="121" y="108"/>
                  </a:cxn>
                  <a:cxn ang="0">
                    <a:pos x="122" y="107"/>
                  </a:cxn>
                  <a:cxn ang="0">
                    <a:pos x="114" y="36"/>
                  </a:cxn>
                </a:cxnLst>
                <a:rect l="0" t="0" r="r" b="b"/>
                <a:pathLst>
                  <a:path w="128" h="157">
                    <a:moveTo>
                      <a:pt x="114" y="36"/>
                    </a:moveTo>
                    <a:lnTo>
                      <a:pt x="121" y="24"/>
                    </a:lnTo>
                    <a:lnTo>
                      <a:pt x="128" y="13"/>
                    </a:lnTo>
                    <a:lnTo>
                      <a:pt x="128" y="13"/>
                    </a:lnTo>
                    <a:lnTo>
                      <a:pt x="121" y="16"/>
                    </a:lnTo>
                    <a:lnTo>
                      <a:pt x="121" y="16"/>
                    </a:lnTo>
                    <a:lnTo>
                      <a:pt x="118" y="16"/>
                    </a:lnTo>
                    <a:lnTo>
                      <a:pt x="115" y="16"/>
                    </a:lnTo>
                    <a:lnTo>
                      <a:pt x="112" y="13"/>
                    </a:lnTo>
                    <a:lnTo>
                      <a:pt x="112" y="13"/>
                    </a:lnTo>
                    <a:lnTo>
                      <a:pt x="111" y="12"/>
                    </a:lnTo>
                    <a:lnTo>
                      <a:pt x="107" y="12"/>
                    </a:lnTo>
                    <a:lnTo>
                      <a:pt x="98" y="16"/>
                    </a:lnTo>
                    <a:lnTo>
                      <a:pt x="98" y="16"/>
                    </a:lnTo>
                    <a:lnTo>
                      <a:pt x="95" y="19"/>
                    </a:lnTo>
                    <a:lnTo>
                      <a:pt x="92" y="22"/>
                    </a:lnTo>
                    <a:lnTo>
                      <a:pt x="90" y="23"/>
                    </a:lnTo>
                    <a:lnTo>
                      <a:pt x="88" y="24"/>
                    </a:lnTo>
                    <a:lnTo>
                      <a:pt x="88" y="24"/>
                    </a:lnTo>
                    <a:lnTo>
                      <a:pt x="80" y="22"/>
                    </a:lnTo>
                    <a:lnTo>
                      <a:pt x="70" y="20"/>
                    </a:lnTo>
                    <a:lnTo>
                      <a:pt x="70" y="20"/>
                    </a:lnTo>
                    <a:lnTo>
                      <a:pt x="65" y="20"/>
                    </a:lnTo>
                    <a:lnTo>
                      <a:pt x="60" y="17"/>
                    </a:lnTo>
                    <a:lnTo>
                      <a:pt x="51" y="10"/>
                    </a:lnTo>
                    <a:lnTo>
                      <a:pt x="51" y="10"/>
                    </a:lnTo>
                    <a:lnTo>
                      <a:pt x="47" y="9"/>
                    </a:lnTo>
                    <a:lnTo>
                      <a:pt x="43" y="7"/>
                    </a:lnTo>
                    <a:lnTo>
                      <a:pt x="34" y="7"/>
                    </a:lnTo>
                    <a:lnTo>
                      <a:pt x="34" y="7"/>
                    </a:lnTo>
                    <a:lnTo>
                      <a:pt x="30" y="5"/>
                    </a:lnTo>
                    <a:lnTo>
                      <a:pt x="25" y="2"/>
                    </a:lnTo>
                    <a:lnTo>
                      <a:pt x="25" y="2"/>
                    </a:lnTo>
                    <a:lnTo>
                      <a:pt x="24" y="2"/>
                    </a:lnTo>
                    <a:lnTo>
                      <a:pt x="21" y="0"/>
                    </a:lnTo>
                    <a:lnTo>
                      <a:pt x="16" y="2"/>
                    </a:lnTo>
                    <a:lnTo>
                      <a:pt x="16" y="2"/>
                    </a:lnTo>
                    <a:lnTo>
                      <a:pt x="8" y="5"/>
                    </a:lnTo>
                    <a:lnTo>
                      <a:pt x="4" y="7"/>
                    </a:lnTo>
                    <a:lnTo>
                      <a:pt x="3" y="10"/>
                    </a:lnTo>
                    <a:lnTo>
                      <a:pt x="3" y="10"/>
                    </a:lnTo>
                    <a:lnTo>
                      <a:pt x="1" y="13"/>
                    </a:lnTo>
                    <a:lnTo>
                      <a:pt x="8" y="19"/>
                    </a:lnTo>
                    <a:lnTo>
                      <a:pt x="10" y="30"/>
                    </a:lnTo>
                    <a:lnTo>
                      <a:pt x="17" y="36"/>
                    </a:lnTo>
                    <a:lnTo>
                      <a:pt x="17" y="36"/>
                    </a:lnTo>
                    <a:lnTo>
                      <a:pt x="16" y="50"/>
                    </a:lnTo>
                    <a:lnTo>
                      <a:pt x="16" y="50"/>
                    </a:lnTo>
                    <a:lnTo>
                      <a:pt x="14" y="54"/>
                    </a:lnTo>
                    <a:lnTo>
                      <a:pt x="11" y="60"/>
                    </a:lnTo>
                    <a:lnTo>
                      <a:pt x="4" y="69"/>
                    </a:lnTo>
                    <a:lnTo>
                      <a:pt x="4" y="69"/>
                    </a:lnTo>
                    <a:lnTo>
                      <a:pt x="0" y="79"/>
                    </a:lnTo>
                    <a:lnTo>
                      <a:pt x="0" y="79"/>
                    </a:lnTo>
                    <a:lnTo>
                      <a:pt x="8" y="81"/>
                    </a:lnTo>
                    <a:lnTo>
                      <a:pt x="10" y="83"/>
                    </a:lnTo>
                    <a:lnTo>
                      <a:pt x="11" y="84"/>
                    </a:lnTo>
                    <a:lnTo>
                      <a:pt x="11" y="84"/>
                    </a:lnTo>
                    <a:lnTo>
                      <a:pt x="8" y="86"/>
                    </a:lnTo>
                    <a:lnTo>
                      <a:pt x="4" y="87"/>
                    </a:lnTo>
                    <a:lnTo>
                      <a:pt x="1" y="90"/>
                    </a:lnTo>
                    <a:lnTo>
                      <a:pt x="0" y="91"/>
                    </a:lnTo>
                    <a:lnTo>
                      <a:pt x="0" y="94"/>
                    </a:lnTo>
                    <a:lnTo>
                      <a:pt x="0" y="94"/>
                    </a:lnTo>
                    <a:lnTo>
                      <a:pt x="0" y="96"/>
                    </a:lnTo>
                    <a:lnTo>
                      <a:pt x="60" y="128"/>
                    </a:lnTo>
                    <a:lnTo>
                      <a:pt x="60" y="138"/>
                    </a:lnTo>
                    <a:lnTo>
                      <a:pt x="60" y="138"/>
                    </a:lnTo>
                    <a:lnTo>
                      <a:pt x="85" y="157"/>
                    </a:lnTo>
                    <a:lnTo>
                      <a:pt x="85" y="157"/>
                    </a:lnTo>
                    <a:lnTo>
                      <a:pt x="95" y="135"/>
                    </a:lnTo>
                    <a:lnTo>
                      <a:pt x="102" y="123"/>
                    </a:lnTo>
                    <a:lnTo>
                      <a:pt x="102" y="123"/>
                    </a:lnTo>
                    <a:lnTo>
                      <a:pt x="104" y="120"/>
                    </a:lnTo>
                    <a:lnTo>
                      <a:pt x="107" y="117"/>
                    </a:lnTo>
                    <a:lnTo>
                      <a:pt x="109" y="116"/>
                    </a:lnTo>
                    <a:lnTo>
                      <a:pt x="112" y="114"/>
                    </a:lnTo>
                    <a:lnTo>
                      <a:pt x="112" y="114"/>
                    </a:lnTo>
                    <a:lnTo>
                      <a:pt x="114" y="113"/>
                    </a:lnTo>
                    <a:lnTo>
                      <a:pt x="115" y="113"/>
                    </a:lnTo>
                    <a:lnTo>
                      <a:pt x="118" y="111"/>
                    </a:lnTo>
                    <a:lnTo>
                      <a:pt x="121" y="108"/>
                    </a:lnTo>
                    <a:lnTo>
                      <a:pt x="121" y="108"/>
                    </a:lnTo>
                    <a:lnTo>
                      <a:pt x="122" y="107"/>
                    </a:lnTo>
                    <a:lnTo>
                      <a:pt x="114" y="94"/>
                    </a:lnTo>
                    <a:lnTo>
                      <a:pt x="114"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9" name="Angola">
                <a:extLst>
                  <a:ext uri="{FF2B5EF4-FFF2-40B4-BE49-F238E27FC236}">
                    <a16:creationId xmlns:a16="http://schemas.microsoft.com/office/drawing/2014/main" id="{B757E258-880D-ED74-7DDB-A8FC3D13BAF2}"/>
                  </a:ext>
                </a:extLst>
              </p:cNvPr>
              <p:cNvSpPr>
                <a:spLocks/>
              </p:cNvSpPr>
              <p:nvPr/>
            </p:nvSpPr>
            <p:spPr bwMode="auto">
              <a:xfrm>
                <a:off x="4603076" y="4453279"/>
                <a:ext cx="276720" cy="290037"/>
              </a:xfrm>
              <a:custGeom>
                <a:avLst/>
                <a:gdLst/>
                <a:ahLst/>
                <a:cxnLst>
                  <a:cxn ang="0">
                    <a:pos x="12" y="183"/>
                  </a:cxn>
                  <a:cxn ang="0">
                    <a:pos x="18" y="185"/>
                  </a:cxn>
                  <a:cxn ang="0">
                    <a:pos x="25" y="183"/>
                  </a:cxn>
                  <a:cxn ang="0">
                    <a:pos x="32" y="186"/>
                  </a:cxn>
                  <a:cxn ang="0">
                    <a:pos x="47" y="190"/>
                  </a:cxn>
                  <a:cxn ang="0">
                    <a:pos x="108" y="196"/>
                  </a:cxn>
                  <a:cxn ang="0">
                    <a:pos x="143" y="196"/>
                  </a:cxn>
                  <a:cxn ang="0">
                    <a:pos x="156" y="196"/>
                  </a:cxn>
                  <a:cxn ang="0">
                    <a:pos x="173" y="193"/>
                  </a:cxn>
                  <a:cxn ang="0">
                    <a:pos x="180" y="115"/>
                  </a:cxn>
                  <a:cxn ang="0">
                    <a:pos x="187" y="79"/>
                  </a:cxn>
                  <a:cxn ang="0">
                    <a:pos x="183" y="79"/>
                  </a:cxn>
                  <a:cxn ang="0">
                    <a:pos x="169" y="81"/>
                  </a:cxn>
                  <a:cxn ang="0">
                    <a:pos x="162" y="85"/>
                  </a:cxn>
                  <a:cxn ang="0">
                    <a:pos x="159" y="84"/>
                  </a:cxn>
                  <a:cxn ang="0">
                    <a:pos x="160" y="72"/>
                  </a:cxn>
                  <a:cxn ang="0">
                    <a:pos x="152" y="59"/>
                  </a:cxn>
                  <a:cxn ang="0">
                    <a:pos x="152" y="55"/>
                  </a:cxn>
                  <a:cxn ang="0">
                    <a:pos x="155" y="37"/>
                  </a:cxn>
                  <a:cxn ang="0">
                    <a:pos x="152" y="31"/>
                  </a:cxn>
                  <a:cxn ang="0">
                    <a:pos x="150" y="21"/>
                  </a:cxn>
                  <a:cxn ang="0">
                    <a:pos x="140" y="21"/>
                  </a:cxn>
                  <a:cxn ang="0">
                    <a:pos x="133" y="18"/>
                  </a:cxn>
                  <a:cxn ang="0">
                    <a:pos x="125" y="17"/>
                  </a:cxn>
                  <a:cxn ang="0">
                    <a:pos x="118" y="21"/>
                  </a:cxn>
                  <a:cxn ang="0">
                    <a:pos x="115" y="32"/>
                  </a:cxn>
                  <a:cxn ang="0">
                    <a:pos x="106" y="32"/>
                  </a:cxn>
                  <a:cxn ang="0">
                    <a:pos x="91" y="35"/>
                  </a:cxn>
                  <a:cxn ang="0">
                    <a:pos x="82" y="25"/>
                  </a:cxn>
                  <a:cxn ang="0">
                    <a:pos x="76" y="18"/>
                  </a:cxn>
                  <a:cxn ang="0">
                    <a:pos x="75" y="13"/>
                  </a:cxn>
                  <a:cxn ang="0">
                    <a:pos x="72" y="0"/>
                  </a:cxn>
                  <a:cxn ang="0">
                    <a:pos x="21" y="0"/>
                  </a:cxn>
                  <a:cxn ang="0">
                    <a:pos x="11" y="4"/>
                  </a:cxn>
                  <a:cxn ang="0">
                    <a:pos x="20" y="24"/>
                  </a:cxn>
                  <a:cxn ang="0">
                    <a:pos x="27" y="41"/>
                  </a:cxn>
                  <a:cxn ang="0">
                    <a:pos x="24" y="55"/>
                  </a:cxn>
                  <a:cxn ang="0">
                    <a:pos x="28" y="71"/>
                  </a:cxn>
                  <a:cxn ang="0">
                    <a:pos x="34" y="88"/>
                  </a:cxn>
                  <a:cxn ang="0">
                    <a:pos x="22" y="112"/>
                  </a:cxn>
                  <a:cxn ang="0">
                    <a:pos x="14" y="126"/>
                  </a:cxn>
                  <a:cxn ang="0">
                    <a:pos x="10" y="142"/>
                  </a:cxn>
                  <a:cxn ang="0">
                    <a:pos x="2" y="160"/>
                  </a:cxn>
                  <a:cxn ang="0">
                    <a:pos x="1" y="176"/>
                  </a:cxn>
                  <a:cxn ang="0">
                    <a:pos x="0" y="187"/>
                  </a:cxn>
                  <a:cxn ang="0">
                    <a:pos x="5" y="185"/>
                  </a:cxn>
                  <a:cxn ang="0">
                    <a:pos x="10" y="182"/>
                  </a:cxn>
                </a:cxnLst>
                <a:rect l="0" t="0" r="r" b="b"/>
                <a:pathLst>
                  <a:path w="187" h="196">
                    <a:moveTo>
                      <a:pt x="10" y="182"/>
                    </a:moveTo>
                    <a:lnTo>
                      <a:pt x="10" y="182"/>
                    </a:lnTo>
                    <a:lnTo>
                      <a:pt x="12" y="183"/>
                    </a:lnTo>
                    <a:lnTo>
                      <a:pt x="14" y="185"/>
                    </a:lnTo>
                    <a:lnTo>
                      <a:pt x="14" y="186"/>
                    </a:lnTo>
                    <a:lnTo>
                      <a:pt x="18" y="185"/>
                    </a:lnTo>
                    <a:lnTo>
                      <a:pt x="18" y="185"/>
                    </a:lnTo>
                    <a:lnTo>
                      <a:pt x="21" y="183"/>
                    </a:lnTo>
                    <a:lnTo>
                      <a:pt x="25" y="183"/>
                    </a:lnTo>
                    <a:lnTo>
                      <a:pt x="30" y="185"/>
                    </a:lnTo>
                    <a:lnTo>
                      <a:pt x="32" y="186"/>
                    </a:lnTo>
                    <a:lnTo>
                      <a:pt x="32" y="186"/>
                    </a:lnTo>
                    <a:lnTo>
                      <a:pt x="39" y="189"/>
                    </a:lnTo>
                    <a:lnTo>
                      <a:pt x="47" y="190"/>
                    </a:lnTo>
                    <a:lnTo>
                      <a:pt x="47" y="190"/>
                    </a:lnTo>
                    <a:lnTo>
                      <a:pt x="102" y="190"/>
                    </a:lnTo>
                    <a:lnTo>
                      <a:pt x="108" y="196"/>
                    </a:lnTo>
                    <a:lnTo>
                      <a:pt x="108" y="196"/>
                    </a:lnTo>
                    <a:lnTo>
                      <a:pt x="123" y="195"/>
                    </a:lnTo>
                    <a:lnTo>
                      <a:pt x="136" y="195"/>
                    </a:lnTo>
                    <a:lnTo>
                      <a:pt x="143" y="196"/>
                    </a:lnTo>
                    <a:lnTo>
                      <a:pt x="143" y="196"/>
                    </a:lnTo>
                    <a:lnTo>
                      <a:pt x="149" y="196"/>
                    </a:lnTo>
                    <a:lnTo>
                      <a:pt x="156" y="196"/>
                    </a:lnTo>
                    <a:lnTo>
                      <a:pt x="169" y="195"/>
                    </a:lnTo>
                    <a:lnTo>
                      <a:pt x="169" y="195"/>
                    </a:lnTo>
                    <a:lnTo>
                      <a:pt x="173" y="193"/>
                    </a:lnTo>
                    <a:lnTo>
                      <a:pt x="155" y="168"/>
                    </a:lnTo>
                    <a:lnTo>
                      <a:pt x="156" y="115"/>
                    </a:lnTo>
                    <a:lnTo>
                      <a:pt x="180" y="115"/>
                    </a:lnTo>
                    <a:lnTo>
                      <a:pt x="185" y="111"/>
                    </a:lnTo>
                    <a:lnTo>
                      <a:pt x="187" y="79"/>
                    </a:lnTo>
                    <a:lnTo>
                      <a:pt x="187" y="79"/>
                    </a:lnTo>
                    <a:lnTo>
                      <a:pt x="185" y="79"/>
                    </a:lnTo>
                    <a:lnTo>
                      <a:pt x="183" y="79"/>
                    </a:lnTo>
                    <a:lnTo>
                      <a:pt x="183" y="79"/>
                    </a:lnTo>
                    <a:lnTo>
                      <a:pt x="176" y="81"/>
                    </a:lnTo>
                    <a:lnTo>
                      <a:pt x="169" y="81"/>
                    </a:lnTo>
                    <a:lnTo>
                      <a:pt x="169" y="81"/>
                    </a:lnTo>
                    <a:lnTo>
                      <a:pt x="166" y="81"/>
                    </a:lnTo>
                    <a:lnTo>
                      <a:pt x="163" y="84"/>
                    </a:lnTo>
                    <a:lnTo>
                      <a:pt x="162" y="85"/>
                    </a:lnTo>
                    <a:lnTo>
                      <a:pt x="160" y="85"/>
                    </a:lnTo>
                    <a:lnTo>
                      <a:pt x="160" y="85"/>
                    </a:lnTo>
                    <a:lnTo>
                      <a:pt x="159" y="84"/>
                    </a:lnTo>
                    <a:lnTo>
                      <a:pt x="159" y="79"/>
                    </a:lnTo>
                    <a:lnTo>
                      <a:pt x="160" y="72"/>
                    </a:lnTo>
                    <a:lnTo>
                      <a:pt x="160" y="72"/>
                    </a:lnTo>
                    <a:lnTo>
                      <a:pt x="160" y="69"/>
                    </a:lnTo>
                    <a:lnTo>
                      <a:pt x="158" y="65"/>
                    </a:lnTo>
                    <a:lnTo>
                      <a:pt x="152" y="59"/>
                    </a:lnTo>
                    <a:lnTo>
                      <a:pt x="152" y="59"/>
                    </a:lnTo>
                    <a:lnTo>
                      <a:pt x="152" y="58"/>
                    </a:lnTo>
                    <a:lnTo>
                      <a:pt x="152" y="55"/>
                    </a:lnTo>
                    <a:lnTo>
                      <a:pt x="153" y="48"/>
                    </a:lnTo>
                    <a:lnTo>
                      <a:pt x="155" y="41"/>
                    </a:lnTo>
                    <a:lnTo>
                      <a:pt x="155" y="37"/>
                    </a:lnTo>
                    <a:lnTo>
                      <a:pt x="155" y="37"/>
                    </a:lnTo>
                    <a:lnTo>
                      <a:pt x="153" y="34"/>
                    </a:lnTo>
                    <a:lnTo>
                      <a:pt x="152" y="31"/>
                    </a:lnTo>
                    <a:lnTo>
                      <a:pt x="152" y="24"/>
                    </a:lnTo>
                    <a:lnTo>
                      <a:pt x="152" y="24"/>
                    </a:lnTo>
                    <a:lnTo>
                      <a:pt x="150" y="21"/>
                    </a:lnTo>
                    <a:lnTo>
                      <a:pt x="149" y="21"/>
                    </a:lnTo>
                    <a:lnTo>
                      <a:pt x="140" y="21"/>
                    </a:lnTo>
                    <a:lnTo>
                      <a:pt x="140" y="21"/>
                    </a:lnTo>
                    <a:lnTo>
                      <a:pt x="136" y="21"/>
                    </a:lnTo>
                    <a:lnTo>
                      <a:pt x="135" y="20"/>
                    </a:lnTo>
                    <a:lnTo>
                      <a:pt x="133" y="18"/>
                    </a:lnTo>
                    <a:lnTo>
                      <a:pt x="133" y="18"/>
                    </a:lnTo>
                    <a:lnTo>
                      <a:pt x="128" y="17"/>
                    </a:lnTo>
                    <a:lnTo>
                      <a:pt x="125" y="17"/>
                    </a:lnTo>
                    <a:lnTo>
                      <a:pt x="121" y="18"/>
                    </a:lnTo>
                    <a:lnTo>
                      <a:pt x="121" y="18"/>
                    </a:lnTo>
                    <a:lnTo>
                      <a:pt x="118" y="21"/>
                    </a:lnTo>
                    <a:lnTo>
                      <a:pt x="116" y="27"/>
                    </a:lnTo>
                    <a:lnTo>
                      <a:pt x="115" y="31"/>
                    </a:lnTo>
                    <a:lnTo>
                      <a:pt x="115" y="32"/>
                    </a:lnTo>
                    <a:lnTo>
                      <a:pt x="113" y="32"/>
                    </a:lnTo>
                    <a:lnTo>
                      <a:pt x="113" y="32"/>
                    </a:lnTo>
                    <a:lnTo>
                      <a:pt x="106" y="32"/>
                    </a:lnTo>
                    <a:lnTo>
                      <a:pt x="95" y="35"/>
                    </a:lnTo>
                    <a:lnTo>
                      <a:pt x="95" y="35"/>
                    </a:lnTo>
                    <a:lnTo>
                      <a:pt x="91" y="35"/>
                    </a:lnTo>
                    <a:lnTo>
                      <a:pt x="88" y="34"/>
                    </a:lnTo>
                    <a:lnTo>
                      <a:pt x="85" y="31"/>
                    </a:lnTo>
                    <a:lnTo>
                      <a:pt x="82" y="25"/>
                    </a:lnTo>
                    <a:lnTo>
                      <a:pt x="82" y="25"/>
                    </a:lnTo>
                    <a:lnTo>
                      <a:pt x="79" y="21"/>
                    </a:lnTo>
                    <a:lnTo>
                      <a:pt x="76" y="18"/>
                    </a:lnTo>
                    <a:lnTo>
                      <a:pt x="75" y="17"/>
                    </a:lnTo>
                    <a:lnTo>
                      <a:pt x="75" y="13"/>
                    </a:lnTo>
                    <a:lnTo>
                      <a:pt x="75" y="13"/>
                    </a:lnTo>
                    <a:lnTo>
                      <a:pt x="75" y="8"/>
                    </a:lnTo>
                    <a:lnTo>
                      <a:pt x="75" y="4"/>
                    </a:lnTo>
                    <a:lnTo>
                      <a:pt x="72" y="0"/>
                    </a:lnTo>
                    <a:lnTo>
                      <a:pt x="72" y="0"/>
                    </a:lnTo>
                    <a:lnTo>
                      <a:pt x="48" y="0"/>
                    </a:lnTo>
                    <a:lnTo>
                      <a:pt x="21" y="0"/>
                    </a:lnTo>
                    <a:lnTo>
                      <a:pt x="21" y="0"/>
                    </a:lnTo>
                    <a:lnTo>
                      <a:pt x="17" y="1"/>
                    </a:lnTo>
                    <a:lnTo>
                      <a:pt x="11" y="4"/>
                    </a:lnTo>
                    <a:lnTo>
                      <a:pt x="11" y="4"/>
                    </a:lnTo>
                    <a:lnTo>
                      <a:pt x="15" y="14"/>
                    </a:lnTo>
                    <a:lnTo>
                      <a:pt x="20" y="24"/>
                    </a:lnTo>
                    <a:lnTo>
                      <a:pt x="25" y="38"/>
                    </a:lnTo>
                    <a:lnTo>
                      <a:pt x="25" y="38"/>
                    </a:lnTo>
                    <a:lnTo>
                      <a:pt x="27" y="41"/>
                    </a:lnTo>
                    <a:lnTo>
                      <a:pt x="25" y="45"/>
                    </a:lnTo>
                    <a:lnTo>
                      <a:pt x="24" y="49"/>
                    </a:lnTo>
                    <a:lnTo>
                      <a:pt x="24" y="55"/>
                    </a:lnTo>
                    <a:lnTo>
                      <a:pt x="24" y="55"/>
                    </a:lnTo>
                    <a:lnTo>
                      <a:pt x="25" y="62"/>
                    </a:lnTo>
                    <a:lnTo>
                      <a:pt x="28" y="71"/>
                    </a:lnTo>
                    <a:lnTo>
                      <a:pt x="31" y="81"/>
                    </a:lnTo>
                    <a:lnTo>
                      <a:pt x="34" y="88"/>
                    </a:lnTo>
                    <a:lnTo>
                      <a:pt x="34" y="88"/>
                    </a:lnTo>
                    <a:lnTo>
                      <a:pt x="32" y="95"/>
                    </a:lnTo>
                    <a:lnTo>
                      <a:pt x="30" y="102"/>
                    </a:lnTo>
                    <a:lnTo>
                      <a:pt x="22" y="112"/>
                    </a:lnTo>
                    <a:lnTo>
                      <a:pt x="22" y="112"/>
                    </a:lnTo>
                    <a:lnTo>
                      <a:pt x="18" y="118"/>
                    </a:lnTo>
                    <a:lnTo>
                      <a:pt x="14" y="126"/>
                    </a:lnTo>
                    <a:lnTo>
                      <a:pt x="11" y="135"/>
                    </a:lnTo>
                    <a:lnTo>
                      <a:pt x="10" y="142"/>
                    </a:lnTo>
                    <a:lnTo>
                      <a:pt x="10" y="142"/>
                    </a:lnTo>
                    <a:lnTo>
                      <a:pt x="8" y="149"/>
                    </a:lnTo>
                    <a:lnTo>
                      <a:pt x="5" y="156"/>
                    </a:lnTo>
                    <a:lnTo>
                      <a:pt x="2" y="160"/>
                    </a:lnTo>
                    <a:lnTo>
                      <a:pt x="2" y="165"/>
                    </a:lnTo>
                    <a:lnTo>
                      <a:pt x="2" y="165"/>
                    </a:lnTo>
                    <a:lnTo>
                      <a:pt x="1" y="176"/>
                    </a:lnTo>
                    <a:lnTo>
                      <a:pt x="0" y="186"/>
                    </a:lnTo>
                    <a:lnTo>
                      <a:pt x="0" y="186"/>
                    </a:lnTo>
                    <a:lnTo>
                      <a:pt x="0" y="187"/>
                    </a:lnTo>
                    <a:lnTo>
                      <a:pt x="5" y="186"/>
                    </a:lnTo>
                    <a:lnTo>
                      <a:pt x="5" y="186"/>
                    </a:lnTo>
                    <a:lnTo>
                      <a:pt x="5" y="185"/>
                    </a:lnTo>
                    <a:lnTo>
                      <a:pt x="8" y="183"/>
                    </a:lnTo>
                    <a:lnTo>
                      <a:pt x="10" y="182"/>
                    </a:lnTo>
                    <a:lnTo>
                      <a:pt x="10" y="18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0" name="Tanzania">
                <a:extLst>
                  <a:ext uri="{FF2B5EF4-FFF2-40B4-BE49-F238E27FC236}">
                    <a16:creationId xmlns:a16="http://schemas.microsoft.com/office/drawing/2014/main" id="{12ED950C-33DB-ACB8-D664-F7510B00C83F}"/>
                  </a:ext>
                </a:extLst>
              </p:cNvPr>
              <p:cNvSpPr>
                <a:spLocks/>
              </p:cNvSpPr>
              <p:nvPr/>
            </p:nvSpPr>
            <p:spPr bwMode="auto">
              <a:xfrm>
                <a:off x="5012714" y="4335635"/>
                <a:ext cx="258962" cy="260442"/>
              </a:xfrm>
              <a:custGeom>
                <a:avLst/>
                <a:gdLst/>
                <a:ahLst/>
                <a:cxnLst>
                  <a:cxn ang="0">
                    <a:pos x="162" y="135"/>
                  </a:cxn>
                  <a:cxn ang="0">
                    <a:pos x="158" y="125"/>
                  </a:cxn>
                  <a:cxn ang="0">
                    <a:pos x="156" y="112"/>
                  </a:cxn>
                  <a:cxn ang="0">
                    <a:pos x="155" y="109"/>
                  </a:cxn>
                  <a:cxn ang="0">
                    <a:pos x="159" y="99"/>
                  </a:cxn>
                  <a:cxn ang="0">
                    <a:pos x="156" y="94"/>
                  </a:cxn>
                  <a:cxn ang="0">
                    <a:pos x="151" y="85"/>
                  </a:cxn>
                  <a:cxn ang="0">
                    <a:pos x="156" y="61"/>
                  </a:cxn>
                  <a:cxn ang="0">
                    <a:pos x="131" y="32"/>
                  </a:cxn>
                  <a:cxn ang="0">
                    <a:pos x="69" y="5"/>
                  </a:cxn>
                  <a:cxn ang="0">
                    <a:pos x="62" y="15"/>
                  </a:cxn>
                  <a:cxn ang="0">
                    <a:pos x="61" y="18"/>
                  </a:cxn>
                  <a:cxn ang="0">
                    <a:pos x="65" y="24"/>
                  </a:cxn>
                  <a:cxn ang="0">
                    <a:pos x="58" y="25"/>
                  </a:cxn>
                  <a:cxn ang="0">
                    <a:pos x="38" y="24"/>
                  </a:cxn>
                  <a:cxn ang="0">
                    <a:pos x="34" y="22"/>
                  </a:cxn>
                  <a:cxn ang="0">
                    <a:pos x="38" y="0"/>
                  </a:cxn>
                  <a:cxn ang="0">
                    <a:pos x="17" y="2"/>
                  </a:cxn>
                  <a:cxn ang="0">
                    <a:pos x="21" y="12"/>
                  </a:cxn>
                  <a:cxn ang="0">
                    <a:pos x="21" y="20"/>
                  </a:cxn>
                  <a:cxn ang="0">
                    <a:pos x="15" y="22"/>
                  </a:cxn>
                  <a:cxn ang="0">
                    <a:pos x="20" y="34"/>
                  </a:cxn>
                  <a:cxn ang="0">
                    <a:pos x="11" y="49"/>
                  </a:cxn>
                  <a:cxn ang="0">
                    <a:pos x="0" y="57"/>
                  </a:cxn>
                  <a:cxn ang="0">
                    <a:pos x="7" y="82"/>
                  </a:cxn>
                  <a:cxn ang="0">
                    <a:pos x="14" y="94"/>
                  </a:cxn>
                  <a:cxn ang="0">
                    <a:pos x="18" y="108"/>
                  </a:cxn>
                  <a:cxn ang="0">
                    <a:pos x="24" y="121"/>
                  </a:cxn>
                  <a:cxn ang="0">
                    <a:pos x="20" y="122"/>
                  </a:cxn>
                  <a:cxn ang="0">
                    <a:pos x="14" y="115"/>
                  </a:cxn>
                  <a:cxn ang="0">
                    <a:pos x="11" y="118"/>
                  </a:cxn>
                  <a:cxn ang="0">
                    <a:pos x="24" y="125"/>
                  </a:cxn>
                  <a:cxn ang="0">
                    <a:pos x="31" y="126"/>
                  </a:cxn>
                  <a:cxn ang="0">
                    <a:pos x="50" y="133"/>
                  </a:cxn>
                  <a:cxn ang="0">
                    <a:pos x="58" y="139"/>
                  </a:cxn>
                  <a:cxn ang="0">
                    <a:pos x="71" y="140"/>
                  </a:cxn>
                  <a:cxn ang="0">
                    <a:pos x="72" y="139"/>
                  </a:cxn>
                  <a:cxn ang="0">
                    <a:pos x="81" y="152"/>
                  </a:cxn>
                  <a:cxn ang="0">
                    <a:pos x="84" y="172"/>
                  </a:cxn>
                  <a:cxn ang="0">
                    <a:pos x="98" y="172"/>
                  </a:cxn>
                  <a:cxn ang="0">
                    <a:pos x="104" y="172"/>
                  </a:cxn>
                  <a:cxn ang="0">
                    <a:pos x="106" y="176"/>
                  </a:cxn>
                  <a:cxn ang="0">
                    <a:pos x="115" y="175"/>
                  </a:cxn>
                  <a:cxn ang="0">
                    <a:pos x="128" y="175"/>
                  </a:cxn>
                  <a:cxn ang="0">
                    <a:pos x="132" y="173"/>
                  </a:cxn>
                  <a:cxn ang="0">
                    <a:pos x="136" y="167"/>
                  </a:cxn>
                  <a:cxn ang="0">
                    <a:pos x="143" y="169"/>
                  </a:cxn>
                  <a:cxn ang="0">
                    <a:pos x="149" y="166"/>
                  </a:cxn>
                  <a:cxn ang="0">
                    <a:pos x="158" y="165"/>
                  </a:cxn>
                  <a:cxn ang="0">
                    <a:pos x="175" y="155"/>
                  </a:cxn>
                  <a:cxn ang="0">
                    <a:pos x="172" y="150"/>
                  </a:cxn>
                  <a:cxn ang="0">
                    <a:pos x="163" y="143"/>
                  </a:cxn>
                </a:cxnLst>
                <a:rect l="0" t="0" r="r" b="b"/>
                <a:pathLst>
                  <a:path w="175" h="176">
                    <a:moveTo>
                      <a:pt x="163" y="140"/>
                    </a:moveTo>
                    <a:lnTo>
                      <a:pt x="163" y="140"/>
                    </a:lnTo>
                    <a:lnTo>
                      <a:pt x="162" y="135"/>
                    </a:lnTo>
                    <a:lnTo>
                      <a:pt x="161" y="132"/>
                    </a:lnTo>
                    <a:lnTo>
                      <a:pt x="158" y="129"/>
                    </a:lnTo>
                    <a:lnTo>
                      <a:pt x="158" y="125"/>
                    </a:lnTo>
                    <a:lnTo>
                      <a:pt x="158" y="125"/>
                    </a:lnTo>
                    <a:lnTo>
                      <a:pt x="158" y="116"/>
                    </a:lnTo>
                    <a:lnTo>
                      <a:pt x="156" y="112"/>
                    </a:lnTo>
                    <a:lnTo>
                      <a:pt x="156" y="111"/>
                    </a:lnTo>
                    <a:lnTo>
                      <a:pt x="156" y="111"/>
                    </a:lnTo>
                    <a:lnTo>
                      <a:pt x="155" y="109"/>
                    </a:lnTo>
                    <a:lnTo>
                      <a:pt x="155" y="106"/>
                    </a:lnTo>
                    <a:lnTo>
                      <a:pt x="159" y="99"/>
                    </a:lnTo>
                    <a:lnTo>
                      <a:pt x="159" y="99"/>
                    </a:lnTo>
                    <a:lnTo>
                      <a:pt x="159" y="98"/>
                    </a:lnTo>
                    <a:lnTo>
                      <a:pt x="159" y="95"/>
                    </a:lnTo>
                    <a:lnTo>
                      <a:pt x="156" y="94"/>
                    </a:lnTo>
                    <a:lnTo>
                      <a:pt x="152" y="89"/>
                    </a:lnTo>
                    <a:lnTo>
                      <a:pt x="151" y="85"/>
                    </a:lnTo>
                    <a:lnTo>
                      <a:pt x="151" y="85"/>
                    </a:lnTo>
                    <a:lnTo>
                      <a:pt x="151" y="82"/>
                    </a:lnTo>
                    <a:lnTo>
                      <a:pt x="152" y="76"/>
                    </a:lnTo>
                    <a:lnTo>
                      <a:pt x="156" y="61"/>
                    </a:lnTo>
                    <a:lnTo>
                      <a:pt x="156" y="61"/>
                    </a:lnTo>
                    <a:lnTo>
                      <a:pt x="131" y="42"/>
                    </a:lnTo>
                    <a:lnTo>
                      <a:pt x="131" y="32"/>
                    </a:lnTo>
                    <a:lnTo>
                      <a:pt x="71" y="0"/>
                    </a:lnTo>
                    <a:lnTo>
                      <a:pt x="71" y="0"/>
                    </a:lnTo>
                    <a:lnTo>
                      <a:pt x="69" y="5"/>
                    </a:lnTo>
                    <a:lnTo>
                      <a:pt x="68" y="10"/>
                    </a:lnTo>
                    <a:lnTo>
                      <a:pt x="65" y="12"/>
                    </a:lnTo>
                    <a:lnTo>
                      <a:pt x="62" y="15"/>
                    </a:lnTo>
                    <a:lnTo>
                      <a:pt x="62" y="15"/>
                    </a:lnTo>
                    <a:lnTo>
                      <a:pt x="61" y="17"/>
                    </a:lnTo>
                    <a:lnTo>
                      <a:pt x="61" y="18"/>
                    </a:lnTo>
                    <a:lnTo>
                      <a:pt x="64" y="21"/>
                    </a:lnTo>
                    <a:lnTo>
                      <a:pt x="65" y="24"/>
                    </a:lnTo>
                    <a:lnTo>
                      <a:pt x="65" y="24"/>
                    </a:lnTo>
                    <a:lnTo>
                      <a:pt x="64" y="25"/>
                    </a:lnTo>
                    <a:lnTo>
                      <a:pt x="64" y="25"/>
                    </a:lnTo>
                    <a:lnTo>
                      <a:pt x="58" y="25"/>
                    </a:lnTo>
                    <a:lnTo>
                      <a:pt x="52" y="24"/>
                    </a:lnTo>
                    <a:lnTo>
                      <a:pt x="44" y="22"/>
                    </a:lnTo>
                    <a:lnTo>
                      <a:pt x="38" y="24"/>
                    </a:lnTo>
                    <a:lnTo>
                      <a:pt x="38" y="24"/>
                    </a:lnTo>
                    <a:lnTo>
                      <a:pt x="35" y="24"/>
                    </a:lnTo>
                    <a:lnTo>
                      <a:pt x="34" y="22"/>
                    </a:lnTo>
                    <a:lnTo>
                      <a:pt x="34" y="17"/>
                    </a:lnTo>
                    <a:lnTo>
                      <a:pt x="35" y="8"/>
                    </a:lnTo>
                    <a:lnTo>
                      <a:pt x="38" y="0"/>
                    </a:lnTo>
                    <a:lnTo>
                      <a:pt x="24" y="0"/>
                    </a:lnTo>
                    <a:lnTo>
                      <a:pt x="24" y="0"/>
                    </a:lnTo>
                    <a:lnTo>
                      <a:pt x="17" y="2"/>
                    </a:lnTo>
                    <a:lnTo>
                      <a:pt x="20" y="10"/>
                    </a:lnTo>
                    <a:lnTo>
                      <a:pt x="20" y="10"/>
                    </a:lnTo>
                    <a:lnTo>
                      <a:pt x="21" y="12"/>
                    </a:lnTo>
                    <a:lnTo>
                      <a:pt x="21" y="17"/>
                    </a:lnTo>
                    <a:lnTo>
                      <a:pt x="21" y="20"/>
                    </a:lnTo>
                    <a:lnTo>
                      <a:pt x="21" y="20"/>
                    </a:lnTo>
                    <a:lnTo>
                      <a:pt x="20" y="22"/>
                    </a:lnTo>
                    <a:lnTo>
                      <a:pt x="15" y="22"/>
                    </a:lnTo>
                    <a:lnTo>
                      <a:pt x="15" y="22"/>
                    </a:lnTo>
                    <a:lnTo>
                      <a:pt x="15" y="29"/>
                    </a:lnTo>
                    <a:lnTo>
                      <a:pt x="15" y="31"/>
                    </a:lnTo>
                    <a:lnTo>
                      <a:pt x="20" y="34"/>
                    </a:lnTo>
                    <a:lnTo>
                      <a:pt x="20" y="34"/>
                    </a:lnTo>
                    <a:lnTo>
                      <a:pt x="15" y="42"/>
                    </a:lnTo>
                    <a:lnTo>
                      <a:pt x="11" y="49"/>
                    </a:lnTo>
                    <a:lnTo>
                      <a:pt x="7" y="52"/>
                    </a:lnTo>
                    <a:lnTo>
                      <a:pt x="7" y="52"/>
                    </a:lnTo>
                    <a:lnTo>
                      <a:pt x="0" y="57"/>
                    </a:lnTo>
                    <a:lnTo>
                      <a:pt x="0" y="57"/>
                    </a:lnTo>
                    <a:lnTo>
                      <a:pt x="4" y="75"/>
                    </a:lnTo>
                    <a:lnTo>
                      <a:pt x="7" y="82"/>
                    </a:lnTo>
                    <a:lnTo>
                      <a:pt x="10" y="88"/>
                    </a:lnTo>
                    <a:lnTo>
                      <a:pt x="10" y="88"/>
                    </a:lnTo>
                    <a:lnTo>
                      <a:pt x="14" y="94"/>
                    </a:lnTo>
                    <a:lnTo>
                      <a:pt x="17" y="99"/>
                    </a:lnTo>
                    <a:lnTo>
                      <a:pt x="18" y="108"/>
                    </a:lnTo>
                    <a:lnTo>
                      <a:pt x="18" y="108"/>
                    </a:lnTo>
                    <a:lnTo>
                      <a:pt x="23" y="116"/>
                    </a:lnTo>
                    <a:lnTo>
                      <a:pt x="24" y="119"/>
                    </a:lnTo>
                    <a:lnTo>
                      <a:pt x="24" y="121"/>
                    </a:lnTo>
                    <a:lnTo>
                      <a:pt x="23" y="121"/>
                    </a:lnTo>
                    <a:lnTo>
                      <a:pt x="23" y="121"/>
                    </a:lnTo>
                    <a:lnTo>
                      <a:pt x="20" y="122"/>
                    </a:lnTo>
                    <a:lnTo>
                      <a:pt x="18" y="121"/>
                    </a:lnTo>
                    <a:lnTo>
                      <a:pt x="14" y="115"/>
                    </a:lnTo>
                    <a:lnTo>
                      <a:pt x="14" y="115"/>
                    </a:lnTo>
                    <a:lnTo>
                      <a:pt x="13" y="116"/>
                    </a:lnTo>
                    <a:lnTo>
                      <a:pt x="13" y="116"/>
                    </a:lnTo>
                    <a:lnTo>
                      <a:pt x="11" y="118"/>
                    </a:lnTo>
                    <a:lnTo>
                      <a:pt x="11" y="118"/>
                    </a:lnTo>
                    <a:lnTo>
                      <a:pt x="18" y="122"/>
                    </a:lnTo>
                    <a:lnTo>
                      <a:pt x="24" y="125"/>
                    </a:lnTo>
                    <a:lnTo>
                      <a:pt x="24" y="125"/>
                    </a:lnTo>
                    <a:lnTo>
                      <a:pt x="27" y="125"/>
                    </a:lnTo>
                    <a:lnTo>
                      <a:pt x="31" y="126"/>
                    </a:lnTo>
                    <a:lnTo>
                      <a:pt x="38" y="130"/>
                    </a:lnTo>
                    <a:lnTo>
                      <a:pt x="38" y="130"/>
                    </a:lnTo>
                    <a:lnTo>
                      <a:pt x="50" y="133"/>
                    </a:lnTo>
                    <a:lnTo>
                      <a:pt x="55" y="136"/>
                    </a:lnTo>
                    <a:lnTo>
                      <a:pt x="58" y="139"/>
                    </a:lnTo>
                    <a:lnTo>
                      <a:pt x="58" y="139"/>
                    </a:lnTo>
                    <a:lnTo>
                      <a:pt x="60" y="140"/>
                    </a:lnTo>
                    <a:lnTo>
                      <a:pt x="60" y="140"/>
                    </a:lnTo>
                    <a:lnTo>
                      <a:pt x="71" y="140"/>
                    </a:lnTo>
                    <a:lnTo>
                      <a:pt x="71" y="140"/>
                    </a:lnTo>
                    <a:lnTo>
                      <a:pt x="72" y="139"/>
                    </a:lnTo>
                    <a:lnTo>
                      <a:pt x="72" y="139"/>
                    </a:lnTo>
                    <a:lnTo>
                      <a:pt x="75" y="140"/>
                    </a:lnTo>
                    <a:lnTo>
                      <a:pt x="77" y="143"/>
                    </a:lnTo>
                    <a:lnTo>
                      <a:pt x="81" y="152"/>
                    </a:lnTo>
                    <a:lnTo>
                      <a:pt x="84" y="162"/>
                    </a:lnTo>
                    <a:lnTo>
                      <a:pt x="84" y="172"/>
                    </a:lnTo>
                    <a:lnTo>
                      <a:pt x="84" y="172"/>
                    </a:lnTo>
                    <a:lnTo>
                      <a:pt x="94" y="173"/>
                    </a:lnTo>
                    <a:lnTo>
                      <a:pt x="94" y="173"/>
                    </a:lnTo>
                    <a:lnTo>
                      <a:pt x="98" y="172"/>
                    </a:lnTo>
                    <a:lnTo>
                      <a:pt x="99" y="170"/>
                    </a:lnTo>
                    <a:lnTo>
                      <a:pt x="104" y="172"/>
                    </a:lnTo>
                    <a:lnTo>
                      <a:pt x="104" y="172"/>
                    </a:lnTo>
                    <a:lnTo>
                      <a:pt x="105" y="173"/>
                    </a:lnTo>
                    <a:lnTo>
                      <a:pt x="105" y="175"/>
                    </a:lnTo>
                    <a:lnTo>
                      <a:pt x="106" y="176"/>
                    </a:lnTo>
                    <a:lnTo>
                      <a:pt x="108" y="176"/>
                    </a:lnTo>
                    <a:lnTo>
                      <a:pt x="108" y="176"/>
                    </a:lnTo>
                    <a:lnTo>
                      <a:pt x="115" y="175"/>
                    </a:lnTo>
                    <a:lnTo>
                      <a:pt x="122" y="175"/>
                    </a:lnTo>
                    <a:lnTo>
                      <a:pt x="122" y="175"/>
                    </a:lnTo>
                    <a:lnTo>
                      <a:pt x="128" y="175"/>
                    </a:lnTo>
                    <a:lnTo>
                      <a:pt x="131" y="175"/>
                    </a:lnTo>
                    <a:lnTo>
                      <a:pt x="132" y="173"/>
                    </a:lnTo>
                    <a:lnTo>
                      <a:pt x="132" y="173"/>
                    </a:lnTo>
                    <a:lnTo>
                      <a:pt x="133" y="169"/>
                    </a:lnTo>
                    <a:lnTo>
                      <a:pt x="135" y="167"/>
                    </a:lnTo>
                    <a:lnTo>
                      <a:pt x="136" y="167"/>
                    </a:lnTo>
                    <a:lnTo>
                      <a:pt x="136" y="167"/>
                    </a:lnTo>
                    <a:lnTo>
                      <a:pt x="141" y="169"/>
                    </a:lnTo>
                    <a:lnTo>
                      <a:pt x="143" y="169"/>
                    </a:lnTo>
                    <a:lnTo>
                      <a:pt x="146" y="167"/>
                    </a:lnTo>
                    <a:lnTo>
                      <a:pt x="146" y="167"/>
                    </a:lnTo>
                    <a:lnTo>
                      <a:pt x="149" y="166"/>
                    </a:lnTo>
                    <a:lnTo>
                      <a:pt x="152" y="166"/>
                    </a:lnTo>
                    <a:lnTo>
                      <a:pt x="156" y="166"/>
                    </a:lnTo>
                    <a:lnTo>
                      <a:pt x="158" y="165"/>
                    </a:lnTo>
                    <a:lnTo>
                      <a:pt x="158" y="165"/>
                    </a:lnTo>
                    <a:lnTo>
                      <a:pt x="163" y="160"/>
                    </a:lnTo>
                    <a:lnTo>
                      <a:pt x="175" y="155"/>
                    </a:lnTo>
                    <a:lnTo>
                      <a:pt x="175" y="155"/>
                    </a:lnTo>
                    <a:lnTo>
                      <a:pt x="173" y="152"/>
                    </a:lnTo>
                    <a:lnTo>
                      <a:pt x="172" y="150"/>
                    </a:lnTo>
                    <a:lnTo>
                      <a:pt x="169" y="148"/>
                    </a:lnTo>
                    <a:lnTo>
                      <a:pt x="165" y="146"/>
                    </a:lnTo>
                    <a:lnTo>
                      <a:pt x="163" y="143"/>
                    </a:lnTo>
                    <a:lnTo>
                      <a:pt x="163" y="140"/>
                    </a:lnTo>
                    <a:lnTo>
                      <a:pt x="163" y="1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1" name="DR Congo">
                <a:extLst>
                  <a:ext uri="{FF2B5EF4-FFF2-40B4-BE49-F238E27FC236}">
                    <a16:creationId xmlns:a16="http://schemas.microsoft.com/office/drawing/2014/main" id="{470660F7-96C6-B012-90B0-5D54CABEA351}"/>
                  </a:ext>
                </a:extLst>
              </p:cNvPr>
              <p:cNvSpPr>
                <a:spLocks/>
              </p:cNvSpPr>
              <p:nvPr/>
            </p:nvSpPr>
            <p:spPr bwMode="auto">
              <a:xfrm>
                <a:off x="4610474" y="4180999"/>
                <a:ext cx="436537" cy="451334"/>
              </a:xfrm>
              <a:custGeom>
                <a:avLst/>
                <a:gdLst/>
                <a:ahLst/>
                <a:cxnLst>
                  <a:cxn ang="0">
                    <a:pos x="261" y="151"/>
                  </a:cxn>
                  <a:cxn ang="0">
                    <a:pos x="263" y="131"/>
                  </a:cxn>
                  <a:cxn ang="0">
                    <a:pos x="259" y="124"/>
                  </a:cxn>
                  <a:cxn ang="0">
                    <a:pos x="266" y="111"/>
                  </a:cxn>
                  <a:cxn ang="0">
                    <a:pos x="271" y="98"/>
                  </a:cxn>
                  <a:cxn ang="0">
                    <a:pos x="278" y="73"/>
                  </a:cxn>
                  <a:cxn ang="0">
                    <a:pos x="283" y="64"/>
                  </a:cxn>
                  <a:cxn ang="0">
                    <a:pos x="295" y="51"/>
                  </a:cxn>
                  <a:cxn ang="0">
                    <a:pos x="289" y="43"/>
                  </a:cxn>
                  <a:cxn ang="0">
                    <a:pos x="272" y="13"/>
                  </a:cxn>
                  <a:cxn ang="0">
                    <a:pos x="259" y="13"/>
                  </a:cxn>
                  <a:cxn ang="0">
                    <a:pos x="245" y="14"/>
                  </a:cxn>
                  <a:cxn ang="0">
                    <a:pos x="235" y="3"/>
                  </a:cxn>
                  <a:cxn ang="0">
                    <a:pos x="207" y="2"/>
                  </a:cxn>
                  <a:cxn ang="0">
                    <a:pos x="192" y="4"/>
                  </a:cxn>
                  <a:cxn ang="0">
                    <a:pos x="168" y="10"/>
                  </a:cxn>
                  <a:cxn ang="0">
                    <a:pos x="158" y="22"/>
                  </a:cxn>
                  <a:cxn ang="0">
                    <a:pos x="114" y="6"/>
                  </a:cxn>
                  <a:cxn ang="0">
                    <a:pos x="97" y="30"/>
                  </a:cxn>
                  <a:cxn ang="0">
                    <a:pos x="90" y="57"/>
                  </a:cxn>
                  <a:cxn ang="0">
                    <a:pos x="77" y="97"/>
                  </a:cxn>
                  <a:cxn ang="0">
                    <a:pos x="64" y="113"/>
                  </a:cxn>
                  <a:cxn ang="0">
                    <a:pos x="59" y="148"/>
                  </a:cxn>
                  <a:cxn ang="0">
                    <a:pos x="50" y="160"/>
                  </a:cxn>
                  <a:cxn ang="0">
                    <a:pos x="39" y="164"/>
                  </a:cxn>
                  <a:cxn ang="0">
                    <a:pos x="23" y="164"/>
                  </a:cxn>
                  <a:cxn ang="0">
                    <a:pos x="0" y="169"/>
                  </a:cxn>
                  <a:cxn ang="0">
                    <a:pos x="12" y="185"/>
                  </a:cxn>
                  <a:cxn ang="0">
                    <a:pos x="70" y="188"/>
                  </a:cxn>
                  <a:cxn ang="0">
                    <a:pos x="74" y="205"/>
                  </a:cxn>
                  <a:cxn ang="0">
                    <a:pos x="90" y="219"/>
                  </a:cxn>
                  <a:cxn ang="0">
                    <a:pos x="110" y="215"/>
                  </a:cxn>
                  <a:cxn ang="0">
                    <a:pos x="123" y="201"/>
                  </a:cxn>
                  <a:cxn ang="0">
                    <a:pos x="135" y="205"/>
                  </a:cxn>
                  <a:cxn ang="0">
                    <a:pos x="148" y="218"/>
                  </a:cxn>
                  <a:cxn ang="0">
                    <a:pos x="147" y="242"/>
                  </a:cxn>
                  <a:cxn ang="0">
                    <a:pos x="155" y="256"/>
                  </a:cxn>
                  <a:cxn ang="0">
                    <a:pos x="158" y="268"/>
                  </a:cxn>
                  <a:cxn ang="0">
                    <a:pos x="178" y="263"/>
                  </a:cxn>
                  <a:cxn ang="0">
                    <a:pos x="187" y="268"/>
                  </a:cxn>
                  <a:cxn ang="0">
                    <a:pos x="199" y="269"/>
                  </a:cxn>
                  <a:cxn ang="0">
                    <a:pos x="205" y="278"/>
                  </a:cxn>
                  <a:cxn ang="0">
                    <a:pos x="219" y="282"/>
                  </a:cxn>
                  <a:cxn ang="0">
                    <a:pos x="228" y="278"/>
                  </a:cxn>
                  <a:cxn ang="0">
                    <a:pos x="241" y="286"/>
                  </a:cxn>
                  <a:cxn ang="0">
                    <a:pos x="255" y="296"/>
                  </a:cxn>
                  <a:cxn ang="0">
                    <a:pos x="271" y="303"/>
                  </a:cxn>
                  <a:cxn ang="0">
                    <a:pos x="273" y="289"/>
                  </a:cxn>
                  <a:cxn ang="0">
                    <a:pos x="261" y="288"/>
                  </a:cxn>
                  <a:cxn ang="0">
                    <a:pos x="249" y="273"/>
                  </a:cxn>
                  <a:cxn ang="0">
                    <a:pos x="255" y="245"/>
                  </a:cxn>
                  <a:cxn ang="0">
                    <a:pos x="256" y="233"/>
                  </a:cxn>
                  <a:cxn ang="0">
                    <a:pos x="261" y="224"/>
                  </a:cxn>
                  <a:cxn ang="0">
                    <a:pos x="281" y="219"/>
                  </a:cxn>
                  <a:cxn ang="0">
                    <a:pos x="269" y="201"/>
                  </a:cxn>
                </a:cxnLst>
                <a:rect l="0" t="0" r="r" b="b"/>
                <a:pathLst>
                  <a:path w="295" h="305">
                    <a:moveTo>
                      <a:pt x="269" y="201"/>
                    </a:moveTo>
                    <a:lnTo>
                      <a:pt x="269" y="201"/>
                    </a:lnTo>
                    <a:lnTo>
                      <a:pt x="266" y="198"/>
                    </a:lnTo>
                    <a:lnTo>
                      <a:pt x="265" y="191"/>
                    </a:lnTo>
                    <a:lnTo>
                      <a:pt x="262" y="171"/>
                    </a:lnTo>
                    <a:lnTo>
                      <a:pt x="261" y="151"/>
                    </a:lnTo>
                    <a:lnTo>
                      <a:pt x="262" y="144"/>
                    </a:lnTo>
                    <a:lnTo>
                      <a:pt x="262" y="141"/>
                    </a:lnTo>
                    <a:lnTo>
                      <a:pt x="262" y="141"/>
                    </a:lnTo>
                    <a:lnTo>
                      <a:pt x="263" y="142"/>
                    </a:lnTo>
                    <a:lnTo>
                      <a:pt x="263" y="131"/>
                    </a:lnTo>
                    <a:lnTo>
                      <a:pt x="263" y="131"/>
                    </a:lnTo>
                    <a:lnTo>
                      <a:pt x="262" y="131"/>
                    </a:lnTo>
                    <a:lnTo>
                      <a:pt x="262" y="131"/>
                    </a:lnTo>
                    <a:lnTo>
                      <a:pt x="261" y="130"/>
                    </a:lnTo>
                    <a:lnTo>
                      <a:pt x="259" y="125"/>
                    </a:lnTo>
                    <a:lnTo>
                      <a:pt x="259" y="125"/>
                    </a:lnTo>
                    <a:lnTo>
                      <a:pt x="259" y="124"/>
                    </a:lnTo>
                    <a:lnTo>
                      <a:pt x="261" y="123"/>
                    </a:lnTo>
                    <a:lnTo>
                      <a:pt x="262" y="121"/>
                    </a:lnTo>
                    <a:lnTo>
                      <a:pt x="262" y="121"/>
                    </a:lnTo>
                    <a:lnTo>
                      <a:pt x="262" y="117"/>
                    </a:lnTo>
                    <a:lnTo>
                      <a:pt x="263" y="113"/>
                    </a:lnTo>
                    <a:lnTo>
                      <a:pt x="266" y="111"/>
                    </a:lnTo>
                    <a:lnTo>
                      <a:pt x="266" y="111"/>
                    </a:lnTo>
                    <a:lnTo>
                      <a:pt x="268" y="110"/>
                    </a:lnTo>
                    <a:lnTo>
                      <a:pt x="268" y="110"/>
                    </a:lnTo>
                    <a:lnTo>
                      <a:pt x="269" y="104"/>
                    </a:lnTo>
                    <a:lnTo>
                      <a:pt x="271" y="98"/>
                    </a:lnTo>
                    <a:lnTo>
                      <a:pt x="271" y="98"/>
                    </a:lnTo>
                    <a:lnTo>
                      <a:pt x="271" y="91"/>
                    </a:lnTo>
                    <a:lnTo>
                      <a:pt x="273" y="84"/>
                    </a:lnTo>
                    <a:lnTo>
                      <a:pt x="273" y="84"/>
                    </a:lnTo>
                    <a:lnTo>
                      <a:pt x="275" y="77"/>
                    </a:lnTo>
                    <a:lnTo>
                      <a:pt x="275" y="74"/>
                    </a:lnTo>
                    <a:lnTo>
                      <a:pt x="278" y="73"/>
                    </a:lnTo>
                    <a:lnTo>
                      <a:pt x="278" y="73"/>
                    </a:lnTo>
                    <a:lnTo>
                      <a:pt x="279" y="70"/>
                    </a:lnTo>
                    <a:lnTo>
                      <a:pt x="281" y="68"/>
                    </a:lnTo>
                    <a:lnTo>
                      <a:pt x="281" y="66"/>
                    </a:lnTo>
                    <a:lnTo>
                      <a:pt x="283" y="64"/>
                    </a:lnTo>
                    <a:lnTo>
                      <a:pt x="283" y="64"/>
                    </a:lnTo>
                    <a:lnTo>
                      <a:pt x="288" y="61"/>
                    </a:lnTo>
                    <a:lnTo>
                      <a:pt x="291" y="59"/>
                    </a:lnTo>
                    <a:lnTo>
                      <a:pt x="291" y="59"/>
                    </a:lnTo>
                    <a:lnTo>
                      <a:pt x="292" y="56"/>
                    </a:lnTo>
                    <a:lnTo>
                      <a:pt x="293" y="53"/>
                    </a:lnTo>
                    <a:lnTo>
                      <a:pt x="295" y="51"/>
                    </a:lnTo>
                    <a:lnTo>
                      <a:pt x="295" y="51"/>
                    </a:lnTo>
                    <a:lnTo>
                      <a:pt x="293" y="49"/>
                    </a:lnTo>
                    <a:lnTo>
                      <a:pt x="292" y="47"/>
                    </a:lnTo>
                    <a:lnTo>
                      <a:pt x="291" y="46"/>
                    </a:lnTo>
                    <a:lnTo>
                      <a:pt x="289" y="43"/>
                    </a:lnTo>
                    <a:lnTo>
                      <a:pt x="289" y="43"/>
                    </a:lnTo>
                    <a:lnTo>
                      <a:pt x="291" y="29"/>
                    </a:lnTo>
                    <a:lnTo>
                      <a:pt x="291" y="29"/>
                    </a:lnTo>
                    <a:lnTo>
                      <a:pt x="291" y="29"/>
                    </a:lnTo>
                    <a:lnTo>
                      <a:pt x="291" y="29"/>
                    </a:lnTo>
                    <a:lnTo>
                      <a:pt x="272" y="13"/>
                    </a:lnTo>
                    <a:lnTo>
                      <a:pt x="272" y="13"/>
                    </a:lnTo>
                    <a:lnTo>
                      <a:pt x="269" y="13"/>
                    </a:lnTo>
                    <a:lnTo>
                      <a:pt x="268" y="14"/>
                    </a:lnTo>
                    <a:lnTo>
                      <a:pt x="265" y="16"/>
                    </a:lnTo>
                    <a:lnTo>
                      <a:pt x="265" y="16"/>
                    </a:lnTo>
                    <a:lnTo>
                      <a:pt x="262" y="13"/>
                    </a:lnTo>
                    <a:lnTo>
                      <a:pt x="259" y="13"/>
                    </a:lnTo>
                    <a:lnTo>
                      <a:pt x="255" y="14"/>
                    </a:lnTo>
                    <a:lnTo>
                      <a:pt x="255" y="14"/>
                    </a:lnTo>
                    <a:lnTo>
                      <a:pt x="252" y="16"/>
                    </a:lnTo>
                    <a:lnTo>
                      <a:pt x="249" y="16"/>
                    </a:lnTo>
                    <a:lnTo>
                      <a:pt x="245" y="14"/>
                    </a:lnTo>
                    <a:lnTo>
                      <a:pt x="245" y="14"/>
                    </a:lnTo>
                    <a:lnTo>
                      <a:pt x="244" y="13"/>
                    </a:lnTo>
                    <a:lnTo>
                      <a:pt x="241" y="10"/>
                    </a:lnTo>
                    <a:lnTo>
                      <a:pt x="239" y="6"/>
                    </a:lnTo>
                    <a:lnTo>
                      <a:pt x="239" y="6"/>
                    </a:lnTo>
                    <a:lnTo>
                      <a:pt x="236" y="4"/>
                    </a:lnTo>
                    <a:lnTo>
                      <a:pt x="235" y="3"/>
                    </a:lnTo>
                    <a:lnTo>
                      <a:pt x="235" y="3"/>
                    </a:lnTo>
                    <a:lnTo>
                      <a:pt x="222" y="4"/>
                    </a:lnTo>
                    <a:lnTo>
                      <a:pt x="222" y="4"/>
                    </a:lnTo>
                    <a:lnTo>
                      <a:pt x="215" y="2"/>
                    </a:lnTo>
                    <a:lnTo>
                      <a:pt x="209" y="0"/>
                    </a:lnTo>
                    <a:lnTo>
                      <a:pt x="207" y="2"/>
                    </a:lnTo>
                    <a:lnTo>
                      <a:pt x="205" y="3"/>
                    </a:lnTo>
                    <a:lnTo>
                      <a:pt x="205" y="3"/>
                    </a:lnTo>
                    <a:lnTo>
                      <a:pt x="202" y="6"/>
                    </a:lnTo>
                    <a:lnTo>
                      <a:pt x="199" y="6"/>
                    </a:lnTo>
                    <a:lnTo>
                      <a:pt x="192" y="4"/>
                    </a:lnTo>
                    <a:lnTo>
                      <a:pt x="192" y="4"/>
                    </a:lnTo>
                    <a:lnTo>
                      <a:pt x="187" y="6"/>
                    </a:lnTo>
                    <a:lnTo>
                      <a:pt x="182" y="7"/>
                    </a:lnTo>
                    <a:lnTo>
                      <a:pt x="175" y="10"/>
                    </a:lnTo>
                    <a:lnTo>
                      <a:pt x="175" y="10"/>
                    </a:lnTo>
                    <a:lnTo>
                      <a:pt x="172" y="10"/>
                    </a:lnTo>
                    <a:lnTo>
                      <a:pt x="168" y="10"/>
                    </a:lnTo>
                    <a:lnTo>
                      <a:pt x="165" y="9"/>
                    </a:lnTo>
                    <a:lnTo>
                      <a:pt x="162" y="10"/>
                    </a:lnTo>
                    <a:lnTo>
                      <a:pt x="162" y="10"/>
                    </a:lnTo>
                    <a:lnTo>
                      <a:pt x="161" y="13"/>
                    </a:lnTo>
                    <a:lnTo>
                      <a:pt x="160" y="16"/>
                    </a:lnTo>
                    <a:lnTo>
                      <a:pt x="158" y="22"/>
                    </a:lnTo>
                    <a:lnTo>
                      <a:pt x="127" y="14"/>
                    </a:lnTo>
                    <a:lnTo>
                      <a:pt x="127" y="14"/>
                    </a:lnTo>
                    <a:lnTo>
                      <a:pt x="123" y="10"/>
                    </a:lnTo>
                    <a:lnTo>
                      <a:pt x="118" y="7"/>
                    </a:lnTo>
                    <a:lnTo>
                      <a:pt x="114" y="6"/>
                    </a:lnTo>
                    <a:lnTo>
                      <a:pt x="114" y="6"/>
                    </a:lnTo>
                    <a:lnTo>
                      <a:pt x="111" y="6"/>
                    </a:lnTo>
                    <a:lnTo>
                      <a:pt x="108" y="7"/>
                    </a:lnTo>
                    <a:lnTo>
                      <a:pt x="103" y="13"/>
                    </a:lnTo>
                    <a:lnTo>
                      <a:pt x="97" y="19"/>
                    </a:lnTo>
                    <a:lnTo>
                      <a:pt x="97" y="30"/>
                    </a:lnTo>
                    <a:lnTo>
                      <a:pt x="97" y="30"/>
                    </a:lnTo>
                    <a:lnTo>
                      <a:pt x="97" y="34"/>
                    </a:lnTo>
                    <a:lnTo>
                      <a:pt x="97" y="39"/>
                    </a:lnTo>
                    <a:lnTo>
                      <a:pt x="94" y="46"/>
                    </a:lnTo>
                    <a:lnTo>
                      <a:pt x="94" y="46"/>
                    </a:lnTo>
                    <a:lnTo>
                      <a:pt x="91" y="53"/>
                    </a:lnTo>
                    <a:lnTo>
                      <a:pt x="90" y="57"/>
                    </a:lnTo>
                    <a:lnTo>
                      <a:pt x="89" y="63"/>
                    </a:lnTo>
                    <a:lnTo>
                      <a:pt x="89" y="63"/>
                    </a:lnTo>
                    <a:lnTo>
                      <a:pt x="87" y="71"/>
                    </a:lnTo>
                    <a:lnTo>
                      <a:pt x="83" y="81"/>
                    </a:lnTo>
                    <a:lnTo>
                      <a:pt x="79" y="90"/>
                    </a:lnTo>
                    <a:lnTo>
                      <a:pt x="77" y="97"/>
                    </a:lnTo>
                    <a:lnTo>
                      <a:pt x="77" y="97"/>
                    </a:lnTo>
                    <a:lnTo>
                      <a:pt x="77" y="100"/>
                    </a:lnTo>
                    <a:lnTo>
                      <a:pt x="74" y="103"/>
                    </a:lnTo>
                    <a:lnTo>
                      <a:pt x="70" y="107"/>
                    </a:lnTo>
                    <a:lnTo>
                      <a:pt x="66" y="111"/>
                    </a:lnTo>
                    <a:lnTo>
                      <a:pt x="64" y="113"/>
                    </a:lnTo>
                    <a:lnTo>
                      <a:pt x="63" y="114"/>
                    </a:lnTo>
                    <a:lnTo>
                      <a:pt x="63" y="114"/>
                    </a:lnTo>
                    <a:lnTo>
                      <a:pt x="61" y="141"/>
                    </a:lnTo>
                    <a:lnTo>
                      <a:pt x="61" y="141"/>
                    </a:lnTo>
                    <a:lnTo>
                      <a:pt x="61" y="147"/>
                    </a:lnTo>
                    <a:lnTo>
                      <a:pt x="59" y="148"/>
                    </a:lnTo>
                    <a:lnTo>
                      <a:pt x="57" y="148"/>
                    </a:lnTo>
                    <a:lnTo>
                      <a:pt x="56" y="154"/>
                    </a:lnTo>
                    <a:lnTo>
                      <a:pt x="56" y="154"/>
                    </a:lnTo>
                    <a:lnTo>
                      <a:pt x="56" y="158"/>
                    </a:lnTo>
                    <a:lnTo>
                      <a:pt x="53" y="160"/>
                    </a:lnTo>
                    <a:lnTo>
                      <a:pt x="50" y="160"/>
                    </a:lnTo>
                    <a:lnTo>
                      <a:pt x="46" y="162"/>
                    </a:lnTo>
                    <a:lnTo>
                      <a:pt x="46" y="162"/>
                    </a:lnTo>
                    <a:lnTo>
                      <a:pt x="42" y="167"/>
                    </a:lnTo>
                    <a:lnTo>
                      <a:pt x="40" y="165"/>
                    </a:lnTo>
                    <a:lnTo>
                      <a:pt x="39" y="164"/>
                    </a:lnTo>
                    <a:lnTo>
                      <a:pt x="39" y="164"/>
                    </a:lnTo>
                    <a:lnTo>
                      <a:pt x="39" y="161"/>
                    </a:lnTo>
                    <a:lnTo>
                      <a:pt x="36" y="160"/>
                    </a:lnTo>
                    <a:lnTo>
                      <a:pt x="32" y="160"/>
                    </a:lnTo>
                    <a:lnTo>
                      <a:pt x="26" y="162"/>
                    </a:lnTo>
                    <a:lnTo>
                      <a:pt x="26" y="162"/>
                    </a:lnTo>
                    <a:lnTo>
                      <a:pt x="23" y="164"/>
                    </a:lnTo>
                    <a:lnTo>
                      <a:pt x="20" y="164"/>
                    </a:lnTo>
                    <a:lnTo>
                      <a:pt x="16" y="161"/>
                    </a:lnTo>
                    <a:lnTo>
                      <a:pt x="16" y="161"/>
                    </a:lnTo>
                    <a:lnTo>
                      <a:pt x="10" y="164"/>
                    </a:lnTo>
                    <a:lnTo>
                      <a:pt x="0" y="169"/>
                    </a:lnTo>
                    <a:lnTo>
                      <a:pt x="0" y="169"/>
                    </a:lnTo>
                    <a:lnTo>
                      <a:pt x="5" y="178"/>
                    </a:lnTo>
                    <a:lnTo>
                      <a:pt x="6" y="187"/>
                    </a:lnTo>
                    <a:lnTo>
                      <a:pt x="6" y="187"/>
                    </a:lnTo>
                    <a:lnTo>
                      <a:pt x="6" y="188"/>
                    </a:lnTo>
                    <a:lnTo>
                      <a:pt x="6" y="188"/>
                    </a:lnTo>
                    <a:lnTo>
                      <a:pt x="12" y="185"/>
                    </a:lnTo>
                    <a:lnTo>
                      <a:pt x="16" y="184"/>
                    </a:lnTo>
                    <a:lnTo>
                      <a:pt x="16" y="184"/>
                    </a:lnTo>
                    <a:lnTo>
                      <a:pt x="43" y="184"/>
                    </a:lnTo>
                    <a:lnTo>
                      <a:pt x="67" y="184"/>
                    </a:lnTo>
                    <a:lnTo>
                      <a:pt x="67" y="184"/>
                    </a:lnTo>
                    <a:lnTo>
                      <a:pt x="70" y="188"/>
                    </a:lnTo>
                    <a:lnTo>
                      <a:pt x="70" y="192"/>
                    </a:lnTo>
                    <a:lnTo>
                      <a:pt x="70" y="197"/>
                    </a:lnTo>
                    <a:lnTo>
                      <a:pt x="70" y="197"/>
                    </a:lnTo>
                    <a:lnTo>
                      <a:pt x="70" y="201"/>
                    </a:lnTo>
                    <a:lnTo>
                      <a:pt x="71" y="202"/>
                    </a:lnTo>
                    <a:lnTo>
                      <a:pt x="74" y="205"/>
                    </a:lnTo>
                    <a:lnTo>
                      <a:pt x="77" y="209"/>
                    </a:lnTo>
                    <a:lnTo>
                      <a:pt x="77" y="209"/>
                    </a:lnTo>
                    <a:lnTo>
                      <a:pt x="80" y="215"/>
                    </a:lnTo>
                    <a:lnTo>
                      <a:pt x="83" y="218"/>
                    </a:lnTo>
                    <a:lnTo>
                      <a:pt x="86" y="219"/>
                    </a:lnTo>
                    <a:lnTo>
                      <a:pt x="90" y="219"/>
                    </a:lnTo>
                    <a:lnTo>
                      <a:pt x="90" y="219"/>
                    </a:lnTo>
                    <a:lnTo>
                      <a:pt x="101" y="216"/>
                    </a:lnTo>
                    <a:lnTo>
                      <a:pt x="108" y="216"/>
                    </a:lnTo>
                    <a:lnTo>
                      <a:pt x="108" y="216"/>
                    </a:lnTo>
                    <a:lnTo>
                      <a:pt x="110" y="216"/>
                    </a:lnTo>
                    <a:lnTo>
                      <a:pt x="110" y="215"/>
                    </a:lnTo>
                    <a:lnTo>
                      <a:pt x="111" y="211"/>
                    </a:lnTo>
                    <a:lnTo>
                      <a:pt x="113" y="205"/>
                    </a:lnTo>
                    <a:lnTo>
                      <a:pt x="116" y="202"/>
                    </a:lnTo>
                    <a:lnTo>
                      <a:pt x="116" y="202"/>
                    </a:lnTo>
                    <a:lnTo>
                      <a:pt x="120" y="201"/>
                    </a:lnTo>
                    <a:lnTo>
                      <a:pt x="123" y="201"/>
                    </a:lnTo>
                    <a:lnTo>
                      <a:pt x="128" y="202"/>
                    </a:lnTo>
                    <a:lnTo>
                      <a:pt x="128" y="202"/>
                    </a:lnTo>
                    <a:lnTo>
                      <a:pt x="130" y="204"/>
                    </a:lnTo>
                    <a:lnTo>
                      <a:pt x="131" y="205"/>
                    </a:lnTo>
                    <a:lnTo>
                      <a:pt x="135" y="205"/>
                    </a:lnTo>
                    <a:lnTo>
                      <a:pt x="135" y="205"/>
                    </a:lnTo>
                    <a:lnTo>
                      <a:pt x="144" y="205"/>
                    </a:lnTo>
                    <a:lnTo>
                      <a:pt x="145" y="205"/>
                    </a:lnTo>
                    <a:lnTo>
                      <a:pt x="147" y="208"/>
                    </a:lnTo>
                    <a:lnTo>
                      <a:pt x="147" y="208"/>
                    </a:lnTo>
                    <a:lnTo>
                      <a:pt x="147" y="215"/>
                    </a:lnTo>
                    <a:lnTo>
                      <a:pt x="148" y="218"/>
                    </a:lnTo>
                    <a:lnTo>
                      <a:pt x="150" y="221"/>
                    </a:lnTo>
                    <a:lnTo>
                      <a:pt x="150" y="221"/>
                    </a:lnTo>
                    <a:lnTo>
                      <a:pt x="150" y="225"/>
                    </a:lnTo>
                    <a:lnTo>
                      <a:pt x="148" y="232"/>
                    </a:lnTo>
                    <a:lnTo>
                      <a:pt x="147" y="239"/>
                    </a:lnTo>
                    <a:lnTo>
                      <a:pt x="147" y="242"/>
                    </a:lnTo>
                    <a:lnTo>
                      <a:pt x="147" y="243"/>
                    </a:lnTo>
                    <a:lnTo>
                      <a:pt x="147" y="243"/>
                    </a:lnTo>
                    <a:lnTo>
                      <a:pt x="153" y="249"/>
                    </a:lnTo>
                    <a:lnTo>
                      <a:pt x="155" y="253"/>
                    </a:lnTo>
                    <a:lnTo>
                      <a:pt x="155" y="256"/>
                    </a:lnTo>
                    <a:lnTo>
                      <a:pt x="155" y="256"/>
                    </a:lnTo>
                    <a:lnTo>
                      <a:pt x="154" y="263"/>
                    </a:lnTo>
                    <a:lnTo>
                      <a:pt x="154" y="268"/>
                    </a:lnTo>
                    <a:lnTo>
                      <a:pt x="155" y="269"/>
                    </a:lnTo>
                    <a:lnTo>
                      <a:pt x="155" y="269"/>
                    </a:lnTo>
                    <a:lnTo>
                      <a:pt x="157" y="269"/>
                    </a:lnTo>
                    <a:lnTo>
                      <a:pt x="158" y="268"/>
                    </a:lnTo>
                    <a:lnTo>
                      <a:pt x="161" y="265"/>
                    </a:lnTo>
                    <a:lnTo>
                      <a:pt x="164" y="265"/>
                    </a:lnTo>
                    <a:lnTo>
                      <a:pt x="164" y="265"/>
                    </a:lnTo>
                    <a:lnTo>
                      <a:pt x="171" y="265"/>
                    </a:lnTo>
                    <a:lnTo>
                      <a:pt x="178" y="263"/>
                    </a:lnTo>
                    <a:lnTo>
                      <a:pt x="178" y="263"/>
                    </a:lnTo>
                    <a:lnTo>
                      <a:pt x="180" y="263"/>
                    </a:lnTo>
                    <a:lnTo>
                      <a:pt x="182" y="263"/>
                    </a:lnTo>
                    <a:lnTo>
                      <a:pt x="182" y="263"/>
                    </a:lnTo>
                    <a:lnTo>
                      <a:pt x="185" y="266"/>
                    </a:lnTo>
                    <a:lnTo>
                      <a:pt x="187" y="268"/>
                    </a:lnTo>
                    <a:lnTo>
                      <a:pt x="187" y="268"/>
                    </a:lnTo>
                    <a:lnTo>
                      <a:pt x="188" y="270"/>
                    </a:lnTo>
                    <a:lnTo>
                      <a:pt x="190" y="270"/>
                    </a:lnTo>
                    <a:lnTo>
                      <a:pt x="191" y="270"/>
                    </a:lnTo>
                    <a:lnTo>
                      <a:pt x="191" y="270"/>
                    </a:lnTo>
                    <a:lnTo>
                      <a:pt x="197" y="269"/>
                    </a:lnTo>
                    <a:lnTo>
                      <a:pt x="199" y="269"/>
                    </a:lnTo>
                    <a:lnTo>
                      <a:pt x="201" y="270"/>
                    </a:lnTo>
                    <a:lnTo>
                      <a:pt x="201" y="270"/>
                    </a:lnTo>
                    <a:lnTo>
                      <a:pt x="201" y="273"/>
                    </a:lnTo>
                    <a:lnTo>
                      <a:pt x="202" y="276"/>
                    </a:lnTo>
                    <a:lnTo>
                      <a:pt x="204" y="278"/>
                    </a:lnTo>
                    <a:lnTo>
                      <a:pt x="205" y="278"/>
                    </a:lnTo>
                    <a:lnTo>
                      <a:pt x="205" y="278"/>
                    </a:lnTo>
                    <a:lnTo>
                      <a:pt x="208" y="278"/>
                    </a:lnTo>
                    <a:lnTo>
                      <a:pt x="212" y="280"/>
                    </a:lnTo>
                    <a:lnTo>
                      <a:pt x="217" y="282"/>
                    </a:lnTo>
                    <a:lnTo>
                      <a:pt x="219" y="282"/>
                    </a:lnTo>
                    <a:lnTo>
                      <a:pt x="219" y="282"/>
                    </a:lnTo>
                    <a:lnTo>
                      <a:pt x="224" y="282"/>
                    </a:lnTo>
                    <a:lnTo>
                      <a:pt x="225" y="282"/>
                    </a:lnTo>
                    <a:lnTo>
                      <a:pt x="227" y="280"/>
                    </a:lnTo>
                    <a:lnTo>
                      <a:pt x="227" y="280"/>
                    </a:lnTo>
                    <a:lnTo>
                      <a:pt x="227" y="279"/>
                    </a:lnTo>
                    <a:lnTo>
                      <a:pt x="228" y="278"/>
                    </a:lnTo>
                    <a:lnTo>
                      <a:pt x="231" y="276"/>
                    </a:lnTo>
                    <a:lnTo>
                      <a:pt x="232" y="278"/>
                    </a:lnTo>
                    <a:lnTo>
                      <a:pt x="232" y="278"/>
                    </a:lnTo>
                    <a:lnTo>
                      <a:pt x="235" y="283"/>
                    </a:lnTo>
                    <a:lnTo>
                      <a:pt x="238" y="286"/>
                    </a:lnTo>
                    <a:lnTo>
                      <a:pt x="241" y="286"/>
                    </a:lnTo>
                    <a:lnTo>
                      <a:pt x="241" y="286"/>
                    </a:lnTo>
                    <a:lnTo>
                      <a:pt x="248" y="288"/>
                    </a:lnTo>
                    <a:lnTo>
                      <a:pt x="251" y="288"/>
                    </a:lnTo>
                    <a:lnTo>
                      <a:pt x="252" y="289"/>
                    </a:lnTo>
                    <a:lnTo>
                      <a:pt x="252" y="289"/>
                    </a:lnTo>
                    <a:lnTo>
                      <a:pt x="255" y="296"/>
                    </a:lnTo>
                    <a:lnTo>
                      <a:pt x="256" y="300"/>
                    </a:lnTo>
                    <a:lnTo>
                      <a:pt x="259" y="303"/>
                    </a:lnTo>
                    <a:lnTo>
                      <a:pt x="259" y="303"/>
                    </a:lnTo>
                    <a:lnTo>
                      <a:pt x="262" y="305"/>
                    </a:lnTo>
                    <a:lnTo>
                      <a:pt x="266" y="305"/>
                    </a:lnTo>
                    <a:lnTo>
                      <a:pt x="271" y="303"/>
                    </a:lnTo>
                    <a:lnTo>
                      <a:pt x="271" y="303"/>
                    </a:lnTo>
                    <a:lnTo>
                      <a:pt x="272" y="302"/>
                    </a:lnTo>
                    <a:lnTo>
                      <a:pt x="273" y="299"/>
                    </a:lnTo>
                    <a:lnTo>
                      <a:pt x="273" y="296"/>
                    </a:lnTo>
                    <a:lnTo>
                      <a:pt x="273" y="296"/>
                    </a:lnTo>
                    <a:lnTo>
                      <a:pt x="273" y="289"/>
                    </a:lnTo>
                    <a:lnTo>
                      <a:pt x="272" y="286"/>
                    </a:lnTo>
                    <a:lnTo>
                      <a:pt x="271" y="285"/>
                    </a:lnTo>
                    <a:lnTo>
                      <a:pt x="271" y="285"/>
                    </a:lnTo>
                    <a:lnTo>
                      <a:pt x="266" y="288"/>
                    </a:lnTo>
                    <a:lnTo>
                      <a:pt x="263" y="288"/>
                    </a:lnTo>
                    <a:lnTo>
                      <a:pt x="261" y="288"/>
                    </a:lnTo>
                    <a:lnTo>
                      <a:pt x="261" y="288"/>
                    </a:lnTo>
                    <a:lnTo>
                      <a:pt x="256" y="286"/>
                    </a:lnTo>
                    <a:lnTo>
                      <a:pt x="254" y="282"/>
                    </a:lnTo>
                    <a:lnTo>
                      <a:pt x="249" y="275"/>
                    </a:lnTo>
                    <a:lnTo>
                      <a:pt x="249" y="275"/>
                    </a:lnTo>
                    <a:lnTo>
                      <a:pt x="249" y="273"/>
                    </a:lnTo>
                    <a:lnTo>
                      <a:pt x="251" y="269"/>
                    </a:lnTo>
                    <a:lnTo>
                      <a:pt x="252" y="265"/>
                    </a:lnTo>
                    <a:lnTo>
                      <a:pt x="254" y="261"/>
                    </a:lnTo>
                    <a:lnTo>
                      <a:pt x="254" y="261"/>
                    </a:lnTo>
                    <a:lnTo>
                      <a:pt x="255" y="251"/>
                    </a:lnTo>
                    <a:lnTo>
                      <a:pt x="255" y="245"/>
                    </a:lnTo>
                    <a:lnTo>
                      <a:pt x="254" y="242"/>
                    </a:lnTo>
                    <a:lnTo>
                      <a:pt x="254" y="242"/>
                    </a:lnTo>
                    <a:lnTo>
                      <a:pt x="252" y="241"/>
                    </a:lnTo>
                    <a:lnTo>
                      <a:pt x="252" y="239"/>
                    </a:lnTo>
                    <a:lnTo>
                      <a:pt x="254" y="236"/>
                    </a:lnTo>
                    <a:lnTo>
                      <a:pt x="256" y="233"/>
                    </a:lnTo>
                    <a:lnTo>
                      <a:pt x="256" y="233"/>
                    </a:lnTo>
                    <a:lnTo>
                      <a:pt x="258" y="231"/>
                    </a:lnTo>
                    <a:lnTo>
                      <a:pt x="258" y="228"/>
                    </a:lnTo>
                    <a:lnTo>
                      <a:pt x="258" y="225"/>
                    </a:lnTo>
                    <a:lnTo>
                      <a:pt x="259" y="224"/>
                    </a:lnTo>
                    <a:lnTo>
                      <a:pt x="261" y="224"/>
                    </a:lnTo>
                    <a:lnTo>
                      <a:pt x="261" y="224"/>
                    </a:lnTo>
                    <a:lnTo>
                      <a:pt x="271" y="224"/>
                    </a:lnTo>
                    <a:lnTo>
                      <a:pt x="276" y="222"/>
                    </a:lnTo>
                    <a:lnTo>
                      <a:pt x="279" y="221"/>
                    </a:lnTo>
                    <a:lnTo>
                      <a:pt x="279" y="221"/>
                    </a:lnTo>
                    <a:lnTo>
                      <a:pt x="281" y="219"/>
                    </a:lnTo>
                    <a:lnTo>
                      <a:pt x="281" y="219"/>
                    </a:lnTo>
                    <a:lnTo>
                      <a:pt x="282" y="218"/>
                    </a:lnTo>
                    <a:lnTo>
                      <a:pt x="282" y="218"/>
                    </a:lnTo>
                    <a:lnTo>
                      <a:pt x="276" y="208"/>
                    </a:lnTo>
                    <a:lnTo>
                      <a:pt x="273" y="204"/>
                    </a:lnTo>
                    <a:lnTo>
                      <a:pt x="269" y="201"/>
                    </a:lnTo>
                    <a:lnTo>
                      <a:pt x="269" y="20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2" name="South Africa">
                <a:extLst>
                  <a:ext uri="{FF2B5EF4-FFF2-40B4-BE49-F238E27FC236}">
                    <a16:creationId xmlns:a16="http://schemas.microsoft.com/office/drawing/2014/main" id="{1A7C1C2F-CC1A-E439-B24D-3C1BDF3754B2}"/>
                  </a:ext>
                </a:extLst>
              </p:cNvPr>
              <p:cNvSpPr>
                <a:spLocks noEditPoints="1"/>
              </p:cNvSpPr>
              <p:nvPr/>
            </p:nvSpPr>
            <p:spPr bwMode="auto">
              <a:xfrm>
                <a:off x="4703701" y="4843941"/>
                <a:ext cx="380305" cy="334431"/>
              </a:xfrm>
              <a:custGeom>
                <a:avLst/>
                <a:gdLst/>
                <a:ahLst/>
                <a:cxnLst>
                  <a:cxn ang="0">
                    <a:pos x="245" y="83"/>
                  </a:cxn>
                  <a:cxn ang="0">
                    <a:pos x="242" y="90"/>
                  </a:cxn>
                  <a:cxn ang="0">
                    <a:pos x="230" y="90"/>
                  </a:cxn>
                  <a:cxn ang="0">
                    <a:pos x="228" y="70"/>
                  </a:cxn>
                  <a:cxn ang="0">
                    <a:pos x="239" y="67"/>
                  </a:cxn>
                  <a:cxn ang="0">
                    <a:pos x="243" y="67"/>
                  </a:cxn>
                  <a:cxn ang="0">
                    <a:pos x="242" y="37"/>
                  </a:cxn>
                  <a:cxn ang="0">
                    <a:pos x="236" y="23"/>
                  </a:cxn>
                  <a:cxn ang="0">
                    <a:pos x="223" y="6"/>
                  </a:cxn>
                  <a:cxn ang="0">
                    <a:pos x="210" y="3"/>
                  </a:cxn>
                  <a:cxn ang="0">
                    <a:pos x="198" y="0"/>
                  </a:cxn>
                  <a:cxn ang="0">
                    <a:pos x="188" y="10"/>
                  </a:cxn>
                  <a:cxn ang="0">
                    <a:pos x="181" y="17"/>
                  </a:cxn>
                  <a:cxn ang="0">
                    <a:pos x="171" y="24"/>
                  </a:cxn>
                  <a:cxn ang="0">
                    <a:pos x="164" y="34"/>
                  </a:cxn>
                  <a:cxn ang="0">
                    <a:pos x="155" y="44"/>
                  </a:cxn>
                  <a:cxn ang="0">
                    <a:pos x="145" y="49"/>
                  </a:cxn>
                  <a:cxn ang="0">
                    <a:pos x="139" y="63"/>
                  </a:cxn>
                  <a:cxn ang="0">
                    <a:pos x="122" y="63"/>
                  </a:cxn>
                  <a:cxn ang="0">
                    <a:pos x="107" y="56"/>
                  </a:cxn>
                  <a:cxn ang="0">
                    <a:pos x="99" y="63"/>
                  </a:cxn>
                  <a:cxn ang="0">
                    <a:pos x="92" y="74"/>
                  </a:cxn>
                  <a:cxn ang="0">
                    <a:pos x="77" y="84"/>
                  </a:cxn>
                  <a:cxn ang="0">
                    <a:pos x="64" y="81"/>
                  </a:cxn>
                  <a:cxn ang="0">
                    <a:pos x="65" y="74"/>
                  </a:cxn>
                  <a:cxn ang="0">
                    <a:pos x="68" y="70"/>
                  </a:cxn>
                  <a:cxn ang="0">
                    <a:pos x="60" y="52"/>
                  </a:cxn>
                  <a:cxn ang="0">
                    <a:pos x="55" y="108"/>
                  </a:cxn>
                  <a:cxn ang="0">
                    <a:pos x="45" y="118"/>
                  </a:cxn>
                  <a:cxn ang="0">
                    <a:pos x="24" y="120"/>
                  </a:cxn>
                  <a:cxn ang="0">
                    <a:pos x="17" y="111"/>
                  </a:cxn>
                  <a:cxn ang="0">
                    <a:pos x="13" y="106"/>
                  </a:cxn>
                  <a:cxn ang="0">
                    <a:pos x="7" y="113"/>
                  </a:cxn>
                  <a:cxn ang="0">
                    <a:pos x="0" y="114"/>
                  </a:cxn>
                  <a:cxn ang="0">
                    <a:pos x="16" y="150"/>
                  </a:cxn>
                  <a:cxn ang="0">
                    <a:pos x="27" y="171"/>
                  </a:cxn>
                  <a:cxn ang="0">
                    <a:pos x="27" y="187"/>
                  </a:cxn>
                  <a:cxn ang="0">
                    <a:pos x="28" y="199"/>
                  </a:cxn>
                  <a:cxn ang="0">
                    <a:pos x="31" y="212"/>
                  </a:cxn>
                  <a:cxn ang="0">
                    <a:pos x="37" y="215"/>
                  </a:cxn>
                  <a:cxn ang="0">
                    <a:pos x="43" y="218"/>
                  </a:cxn>
                  <a:cxn ang="0">
                    <a:pos x="50" y="226"/>
                  </a:cxn>
                  <a:cxn ang="0">
                    <a:pos x="58" y="224"/>
                  </a:cxn>
                  <a:cxn ang="0">
                    <a:pos x="78" y="218"/>
                  </a:cxn>
                  <a:cxn ang="0">
                    <a:pos x="92" y="212"/>
                  </a:cxn>
                  <a:cxn ang="0">
                    <a:pos x="111" y="211"/>
                  </a:cxn>
                  <a:cxn ang="0">
                    <a:pos x="127" y="214"/>
                  </a:cxn>
                  <a:cxn ang="0">
                    <a:pos x="138" y="211"/>
                  </a:cxn>
                  <a:cxn ang="0">
                    <a:pos x="142" y="208"/>
                  </a:cxn>
                  <a:cxn ang="0">
                    <a:pos x="156" y="204"/>
                  </a:cxn>
                  <a:cxn ang="0">
                    <a:pos x="189" y="182"/>
                  </a:cxn>
                  <a:cxn ang="0">
                    <a:pos x="220" y="147"/>
                  </a:cxn>
                  <a:cxn ang="0">
                    <a:pos x="239" y="121"/>
                  </a:cxn>
                  <a:cxn ang="0">
                    <a:pos x="255" y="100"/>
                  </a:cxn>
                  <a:cxn ang="0">
                    <a:pos x="246" y="86"/>
                  </a:cxn>
                  <a:cxn ang="0">
                    <a:pos x="195" y="140"/>
                  </a:cxn>
                  <a:cxn ang="0">
                    <a:pos x="186" y="141"/>
                  </a:cxn>
                  <a:cxn ang="0">
                    <a:pos x="166" y="135"/>
                  </a:cxn>
                  <a:cxn ang="0">
                    <a:pos x="183" y="116"/>
                  </a:cxn>
                  <a:cxn ang="0">
                    <a:pos x="192" y="114"/>
                  </a:cxn>
                  <a:cxn ang="0">
                    <a:pos x="202" y="127"/>
                  </a:cxn>
                  <a:cxn ang="0">
                    <a:pos x="196" y="135"/>
                  </a:cxn>
                </a:cxnLst>
                <a:rect l="0" t="0" r="r" b="b"/>
                <a:pathLst>
                  <a:path w="257" h="226">
                    <a:moveTo>
                      <a:pt x="246" y="86"/>
                    </a:moveTo>
                    <a:lnTo>
                      <a:pt x="246" y="86"/>
                    </a:lnTo>
                    <a:lnTo>
                      <a:pt x="245" y="83"/>
                    </a:lnTo>
                    <a:lnTo>
                      <a:pt x="245" y="83"/>
                    </a:lnTo>
                    <a:lnTo>
                      <a:pt x="243" y="86"/>
                    </a:lnTo>
                    <a:lnTo>
                      <a:pt x="243" y="87"/>
                    </a:lnTo>
                    <a:lnTo>
                      <a:pt x="243" y="87"/>
                    </a:lnTo>
                    <a:lnTo>
                      <a:pt x="242" y="90"/>
                    </a:lnTo>
                    <a:lnTo>
                      <a:pt x="240" y="91"/>
                    </a:lnTo>
                    <a:lnTo>
                      <a:pt x="233" y="91"/>
                    </a:lnTo>
                    <a:lnTo>
                      <a:pt x="233" y="91"/>
                    </a:lnTo>
                    <a:lnTo>
                      <a:pt x="230" y="90"/>
                    </a:lnTo>
                    <a:lnTo>
                      <a:pt x="226" y="84"/>
                    </a:lnTo>
                    <a:lnTo>
                      <a:pt x="223" y="77"/>
                    </a:lnTo>
                    <a:lnTo>
                      <a:pt x="223" y="77"/>
                    </a:lnTo>
                    <a:lnTo>
                      <a:pt x="228" y="70"/>
                    </a:lnTo>
                    <a:lnTo>
                      <a:pt x="232" y="67"/>
                    </a:lnTo>
                    <a:lnTo>
                      <a:pt x="235" y="64"/>
                    </a:lnTo>
                    <a:lnTo>
                      <a:pt x="235" y="64"/>
                    </a:lnTo>
                    <a:lnTo>
                      <a:pt x="239" y="67"/>
                    </a:lnTo>
                    <a:lnTo>
                      <a:pt x="243" y="70"/>
                    </a:lnTo>
                    <a:lnTo>
                      <a:pt x="243" y="70"/>
                    </a:lnTo>
                    <a:lnTo>
                      <a:pt x="243" y="67"/>
                    </a:lnTo>
                    <a:lnTo>
                      <a:pt x="243" y="67"/>
                    </a:lnTo>
                    <a:lnTo>
                      <a:pt x="245" y="53"/>
                    </a:lnTo>
                    <a:lnTo>
                      <a:pt x="245" y="43"/>
                    </a:lnTo>
                    <a:lnTo>
                      <a:pt x="243" y="39"/>
                    </a:lnTo>
                    <a:lnTo>
                      <a:pt x="242" y="37"/>
                    </a:lnTo>
                    <a:lnTo>
                      <a:pt x="242" y="37"/>
                    </a:lnTo>
                    <a:lnTo>
                      <a:pt x="240" y="36"/>
                    </a:lnTo>
                    <a:lnTo>
                      <a:pt x="239" y="32"/>
                    </a:lnTo>
                    <a:lnTo>
                      <a:pt x="236" y="23"/>
                    </a:lnTo>
                    <a:lnTo>
                      <a:pt x="232" y="7"/>
                    </a:lnTo>
                    <a:lnTo>
                      <a:pt x="232" y="7"/>
                    </a:lnTo>
                    <a:lnTo>
                      <a:pt x="229" y="6"/>
                    </a:lnTo>
                    <a:lnTo>
                      <a:pt x="223" y="6"/>
                    </a:lnTo>
                    <a:lnTo>
                      <a:pt x="218" y="5"/>
                    </a:lnTo>
                    <a:lnTo>
                      <a:pt x="213" y="3"/>
                    </a:lnTo>
                    <a:lnTo>
                      <a:pt x="213" y="3"/>
                    </a:lnTo>
                    <a:lnTo>
                      <a:pt x="210" y="3"/>
                    </a:lnTo>
                    <a:lnTo>
                      <a:pt x="205" y="2"/>
                    </a:lnTo>
                    <a:lnTo>
                      <a:pt x="200" y="2"/>
                    </a:lnTo>
                    <a:lnTo>
                      <a:pt x="198" y="0"/>
                    </a:lnTo>
                    <a:lnTo>
                      <a:pt x="198" y="0"/>
                    </a:lnTo>
                    <a:lnTo>
                      <a:pt x="193" y="9"/>
                    </a:lnTo>
                    <a:lnTo>
                      <a:pt x="193" y="9"/>
                    </a:lnTo>
                    <a:lnTo>
                      <a:pt x="191" y="10"/>
                    </a:lnTo>
                    <a:lnTo>
                      <a:pt x="188" y="10"/>
                    </a:lnTo>
                    <a:lnTo>
                      <a:pt x="185" y="12"/>
                    </a:lnTo>
                    <a:lnTo>
                      <a:pt x="183" y="15"/>
                    </a:lnTo>
                    <a:lnTo>
                      <a:pt x="183" y="15"/>
                    </a:lnTo>
                    <a:lnTo>
                      <a:pt x="181" y="17"/>
                    </a:lnTo>
                    <a:lnTo>
                      <a:pt x="178" y="22"/>
                    </a:lnTo>
                    <a:lnTo>
                      <a:pt x="173" y="23"/>
                    </a:lnTo>
                    <a:lnTo>
                      <a:pt x="171" y="24"/>
                    </a:lnTo>
                    <a:lnTo>
                      <a:pt x="171" y="24"/>
                    </a:lnTo>
                    <a:lnTo>
                      <a:pt x="168" y="24"/>
                    </a:lnTo>
                    <a:lnTo>
                      <a:pt x="165" y="27"/>
                    </a:lnTo>
                    <a:lnTo>
                      <a:pt x="164" y="32"/>
                    </a:lnTo>
                    <a:lnTo>
                      <a:pt x="164" y="34"/>
                    </a:lnTo>
                    <a:lnTo>
                      <a:pt x="164" y="34"/>
                    </a:lnTo>
                    <a:lnTo>
                      <a:pt x="162" y="39"/>
                    </a:lnTo>
                    <a:lnTo>
                      <a:pt x="159" y="42"/>
                    </a:lnTo>
                    <a:lnTo>
                      <a:pt x="155" y="44"/>
                    </a:lnTo>
                    <a:lnTo>
                      <a:pt x="149" y="44"/>
                    </a:lnTo>
                    <a:lnTo>
                      <a:pt x="149" y="44"/>
                    </a:lnTo>
                    <a:lnTo>
                      <a:pt x="146" y="46"/>
                    </a:lnTo>
                    <a:lnTo>
                      <a:pt x="145" y="49"/>
                    </a:lnTo>
                    <a:lnTo>
                      <a:pt x="144" y="57"/>
                    </a:lnTo>
                    <a:lnTo>
                      <a:pt x="144" y="57"/>
                    </a:lnTo>
                    <a:lnTo>
                      <a:pt x="142" y="60"/>
                    </a:lnTo>
                    <a:lnTo>
                      <a:pt x="139" y="63"/>
                    </a:lnTo>
                    <a:lnTo>
                      <a:pt x="135" y="63"/>
                    </a:lnTo>
                    <a:lnTo>
                      <a:pt x="128" y="64"/>
                    </a:lnTo>
                    <a:lnTo>
                      <a:pt x="128" y="64"/>
                    </a:lnTo>
                    <a:lnTo>
                      <a:pt x="122" y="63"/>
                    </a:lnTo>
                    <a:lnTo>
                      <a:pt x="118" y="63"/>
                    </a:lnTo>
                    <a:lnTo>
                      <a:pt x="109" y="57"/>
                    </a:lnTo>
                    <a:lnTo>
                      <a:pt x="109" y="57"/>
                    </a:lnTo>
                    <a:lnTo>
                      <a:pt x="107" y="56"/>
                    </a:lnTo>
                    <a:lnTo>
                      <a:pt x="104" y="56"/>
                    </a:lnTo>
                    <a:lnTo>
                      <a:pt x="102" y="57"/>
                    </a:lnTo>
                    <a:lnTo>
                      <a:pt x="101" y="59"/>
                    </a:lnTo>
                    <a:lnTo>
                      <a:pt x="99" y="63"/>
                    </a:lnTo>
                    <a:lnTo>
                      <a:pt x="98" y="66"/>
                    </a:lnTo>
                    <a:lnTo>
                      <a:pt x="98" y="66"/>
                    </a:lnTo>
                    <a:lnTo>
                      <a:pt x="97" y="70"/>
                    </a:lnTo>
                    <a:lnTo>
                      <a:pt x="92" y="74"/>
                    </a:lnTo>
                    <a:lnTo>
                      <a:pt x="84" y="83"/>
                    </a:lnTo>
                    <a:lnTo>
                      <a:pt x="84" y="83"/>
                    </a:lnTo>
                    <a:lnTo>
                      <a:pt x="81" y="84"/>
                    </a:lnTo>
                    <a:lnTo>
                      <a:pt x="77" y="84"/>
                    </a:lnTo>
                    <a:lnTo>
                      <a:pt x="68" y="84"/>
                    </a:lnTo>
                    <a:lnTo>
                      <a:pt x="68" y="84"/>
                    </a:lnTo>
                    <a:lnTo>
                      <a:pt x="65" y="83"/>
                    </a:lnTo>
                    <a:lnTo>
                      <a:pt x="64" y="81"/>
                    </a:lnTo>
                    <a:lnTo>
                      <a:pt x="65" y="77"/>
                    </a:lnTo>
                    <a:lnTo>
                      <a:pt x="65" y="77"/>
                    </a:lnTo>
                    <a:lnTo>
                      <a:pt x="65" y="76"/>
                    </a:lnTo>
                    <a:lnTo>
                      <a:pt x="65" y="74"/>
                    </a:lnTo>
                    <a:lnTo>
                      <a:pt x="67" y="74"/>
                    </a:lnTo>
                    <a:lnTo>
                      <a:pt x="68" y="73"/>
                    </a:lnTo>
                    <a:lnTo>
                      <a:pt x="68" y="73"/>
                    </a:lnTo>
                    <a:lnTo>
                      <a:pt x="68" y="70"/>
                    </a:lnTo>
                    <a:lnTo>
                      <a:pt x="67" y="64"/>
                    </a:lnTo>
                    <a:lnTo>
                      <a:pt x="63" y="54"/>
                    </a:lnTo>
                    <a:lnTo>
                      <a:pt x="63" y="54"/>
                    </a:lnTo>
                    <a:lnTo>
                      <a:pt x="60" y="52"/>
                    </a:lnTo>
                    <a:lnTo>
                      <a:pt x="55" y="50"/>
                    </a:lnTo>
                    <a:lnTo>
                      <a:pt x="55" y="50"/>
                    </a:lnTo>
                    <a:lnTo>
                      <a:pt x="55" y="108"/>
                    </a:lnTo>
                    <a:lnTo>
                      <a:pt x="55" y="108"/>
                    </a:lnTo>
                    <a:lnTo>
                      <a:pt x="54" y="111"/>
                    </a:lnTo>
                    <a:lnTo>
                      <a:pt x="51" y="114"/>
                    </a:lnTo>
                    <a:lnTo>
                      <a:pt x="47" y="117"/>
                    </a:lnTo>
                    <a:lnTo>
                      <a:pt x="45" y="118"/>
                    </a:lnTo>
                    <a:lnTo>
                      <a:pt x="45" y="118"/>
                    </a:lnTo>
                    <a:lnTo>
                      <a:pt x="41" y="120"/>
                    </a:lnTo>
                    <a:lnTo>
                      <a:pt x="37" y="120"/>
                    </a:lnTo>
                    <a:lnTo>
                      <a:pt x="24" y="120"/>
                    </a:lnTo>
                    <a:lnTo>
                      <a:pt x="24" y="120"/>
                    </a:lnTo>
                    <a:lnTo>
                      <a:pt x="21" y="118"/>
                    </a:lnTo>
                    <a:lnTo>
                      <a:pt x="18" y="116"/>
                    </a:lnTo>
                    <a:lnTo>
                      <a:pt x="17" y="111"/>
                    </a:lnTo>
                    <a:lnTo>
                      <a:pt x="16" y="108"/>
                    </a:lnTo>
                    <a:lnTo>
                      <a:pt x="16" y="108"/>
                    </a:lnTo>
                    <a:lnTo>
                      <a:pt x="14" y="107"/>
                    </a:lnTo>
                    <a:lnTo>
                      <a:pt x="13" y="106"/>
                    </a:lnTo>
                    <a:lnTo>
                      <a:pt x="10" y="107"/>
                    </a:lnTo>
                    <a:lnTo>
                      <a:pt x="8" y="110"/>
                    </a:lnTo>
                    <a:lnTo>
                      <a:pt x="7" y="113"/>
                    </a:lnTo>
                    <a:lnTo>
                      <a:pt x="7" y="113"/>
                    </a:lnTo>
                    <a:lnTo>
                      <a:pt x="6" y="114"/>
                    </a:lnTo>
                    <a:lnTo>
                      <a:pt x="4" y="114"/>
                    </a:lnTo>
                    <a:lnTo>
                      <a:pt x="0" y="114"/>
                    </a:lnTo>
                    <a:lnTo>
                      <a:pt x="0" y="114"/>
                    </a:lnTo>
                    <a:lnTo>
                      <a:pt x="7" y="127"/>
                    </a:lnTo>
                    <a:lnTo>
                      <a:pt x="13" y="140"/>
                    </a:lnTo>
                    <a:lnTo>
                      <a:pt x="13" y="140"/>
                    </a:lnTo>
                    <a:lnTo>
                      <a:pt x="16" y="150"/>
                    </a:lnTo>
                    <a:lnTo>
                      <a:pt x="20" y="158"/>
                    </a:lnTo>
                    <a:lnTo>
                      <a:pt x="24" y="165"/>
                    </a:lnTo>
                    <a:lnTo>
                      <a:pt x="27" y="171"/>
                    </a:lnTo>
                    <a:lnTo>
                      <a:pt x="27" y="171"/>
                    </a:lnTo>
                    <a:lnTo>
                      <a:pt x="30" y="181"/>
                    </a:lnTo>
                    <a:lnTo>
                      <a:pt x="30" y="185"/>
                    </a:lnTo>
                    <a:lnTo>
                      <a:pt x="27" y="187"/>
                    </a:lnTo>
                    <a:lnTo>
                      <a:pt x="27" y="187"/>
                    </a:lnTo>
                    <a:lnTo>
                      <a:pt x="24" y="188"/>
                    </a:lnTo>
                    <a:lnTo>
                      <a:pt x="24" y="191"/>
                    </a:lnTo>
                    <a:lnTo>
                      <a:pt x="24" y="194"/>
                    </a:lnTo>
                    <a:lnTo>
                      <a:pt x="28" y="199"/>
                    </a:lnTo>
                    <a:lnTo>
                      <a:pt x="28" y="199"/>
                    </a:lnTo>
                    <a:lnTo>
                      <a:pt x="30" y="205"/>
                    </a:lnTo>
                    <a:lnTo>
                      <a:pt x="31" y="209"/>
                    </a:lnTo>
                    <a:lnTo>
                      <a:pt x="31" y="212"/>
                    </a:lnTo>
                    <a:lnTo>
                      <a:pt x="33" y="214"/>
                    </a:lnTo>
                    <a:lnTo>
                      <a:pt x="33" y="214"/>
                    </a:lnTo>
                    <a:lnTo>
                      <a:pt x="35" y="214"/>
                    </a:lnTo>
                    <a:lnTo>
                      <a:pt x="37" y="215"/>
                    </a:lnTo>
                    <a:lnTo>
                      <a:pt x="38" y="217"/>
                    </a:lnTo>
                    <a:lnTo>
                      <a:pt x="40" y="218"/>
                    </a:lnTo>
                    <a:lnTo>
                      <a:pt x="40" y="218"/>
                    </a:lnTo>
                    <a:lnTo>
                      <a:pt x="43" y="218"/>
                    </a:lnTo>
                    <a:lnTo>
                      <a:pt x="44" y="219"/>
                    </a:lnTo>
                    <a:lnTo>
                      <a:pt x="48" y="224"/>
                    </a:lnTo>
                    <a:lnTo>
                      <a:pt x="48" y="224"/>
                    </a:lnTo>
                    <a:lnTo>
                      <a:pt x="50" y="226"/>
                    </a:lnTo>
                    <a:lnTo>
                      <a:pt x="53" y="226"/>
                    </a:lnTo>
                    <a:lnTo>
                      <a:pt x="55" y="225"/>
                    </a:lnTo>
                    <a:lnTo>
                      <a:pt x="58" y="224"/>
                    </a:lnTo>
                    <a:lnTo>
                      <a:pt x="58" y="224"/>
                    </a:lnTo>
                    <a:lnTo>
                      <a:pt x="61" y="221"/>
                    </a:lnTo>
                    <a:lnTo>
                      <a:pt x="65" y="219"/>
                    </a:lnTo>
                    <a:lnTo>
                      <a:pt x="78" y="218"/>
                    </a:lnTo>
                    <a:lnTo>
                      <a:pt x="78" y="218"/>
                    </a:lnTo>
                    <a:lnTo>
                      <a:pt x="82" y="218"/>
                    </a:lnTo>
                    <a:lnTo>
                      <a:pt x="85" y="217"/>
                    </a:lnTo>
                    <a:lnTo>
                      <a:pt x="88" y="215"/>
                    </a:lnTo>
                    <a:lnTo>
                      <a:pt x="92" y="212"/>
                    </a:lnTo>
                    <a:lnTo>
                      <a:pt x="92" y="212"/>
                    </a:lnTo>
                    <a:lnTo>
                      <a:pt x="98" y="211"/>
                    </a:lnTo>
                    <a:lnTo>
                      <a:pt x="105" y="211"/>
                    </a:lnTo>
                    <a:lnTo>
                      <a:pt x="111" y="211"/>
                    </a:lnTo>
                    <a:lnTo>
                      <a:pt x="117" y="212"/>
                    </a:lnTo>
                    <a:lnTo>
                      <a:pt x="117" y="212"/>
                    </a:lnTo>
                    <a:lnTo>
                      <a:pt x="122" y="214"/>
                    </a:lnTo>
                    <a:lnTo>
                      <a:pt x="127" y="214"/>
                    </a:lnTo>
                    <a:lnTo>
                      <a:pt x="132" y="211"/>
                    </a:lnTo>
                    <a:lnTo>
                      <a:pt x="132" y="211"/>
                    </a:lnTo>
                    <a:lnTo>
                      <a:pt x="135" y="209"/>
                    </a:lnTo>
                    <a:lnTo>
                      <a:pt x="138" y="211"/>
                    </a:lnTo>
                    <a:lnTo>
                      <a:pt x="141" y="211"/>
                    </a:lnTo>
                    <a:lnTo>
                      <a:pt x="142" y="209"/>
                    </a:lnTo>
                    <a:lnTo>
                      <a:pt x="142" y="208"/>
                    </a:lnTo>
                    <a:lnTo>
                      <a:pt x="142" y="208"/>
                    </a:lnTo>
                    <a:lnTo>
                      <a:pt x="144" y="205"/>
                    </a:lnTo>
                    <a:lnTo>
                      <a:pt x="146" y="204"/>
                    </a:lnTo>
                    <a:lnTo>
                      <a:pt x="156" y="204"/>
                    </a:lnTo>
                    <a:lnTo>
                      <a:pt x="156" y="204"/>
                    </a:lnTo>
                    <a:lnTo>
                      <a:pt x="162" y="202"/>
                    </a:lnTo>
                    <a:lnTo>
                      <a:pt x="171" y="198"/>
                    </a:lnTo>
                    <a:lnTo>
                      <a:pt x="179" y="191"/>
                    </a:lnTo>
                    <a:lnTo>
                      <a:pt x="189" y="182"/>
                    </a:lnTo>
                    <a:lnTo>
                      <a:pt x="189" y="182"/>
                    </a:lnTo>
                    <a:lnTo>
                      <a:pt x="199" y="172"/>
                    </a:lnTo>
                    <a:lnTo>
                      <a:pt x="209" y="160"/>
                    </a:lnTo>
                    <a:lnTo>
                      <a:pt x="220" y="147"/>
                    </a:lnTo>
                    <a:lnTo>
                      <a:pt x="228" y="137"/>
                    </a:lnTo>
                    <a:lnTo>
                      <a:pt x="228" y="137"/>
                    </a:lnTo>
                    <a:lnTo>
                      <a:pt x="232" y="128"/>
                    </a:lnTo>
                    <a:lnTo>
                      <a:pt x="239" y="121"/>
                    </a:lnTo>
                    <a:lnTo>
                      <a:pt x="250" y="111"/>
                    </a:lnTo>
                    <a:lnTo>
                      <a:pt x="250" y="111"/>
                    </a:lnTo>
                    <a:lnTo>
                      <a:pt x="253" y="107"/>
                    </a:lnTo>
                    <a:lnTo>
                      <a:pt x="255" y="100"/>
                    </a:lnTo>
                    <a:lnTo>
                      <a:pt x="257" y="84"/>
                    </a:lnTo>
                    <a:lnTo>
                      <a:pt x="257" y="84"/>
                    </a:lnTo>
                    <a:lnTo>
                      <a:pt x="246" y="86"/>
                    </a:lnTo>
                    <a:lnTo>
                      <a:pt x="246" y="86"/>
                    </a:lnTo>
                    <a:close/>
                    <a:moveTo>
                      <a:pt x="196" y="138"/>
                    </a:moveTo>
                    <a:lnTo>
                      <a:pt x="196" y="138"/>
                    </a:lnTo>
                    <a:lnTo>
                      <a:pt x="196" y="140"/>
                    </a:lnTo>
                    <a:lnTo>
                      <a:pt x="195" y="140"/>
                    </a:lnTo>
                    <a:lnTo>
                      <a:pt x="192" y="140"/>
                    </a:lnTo>
                    <a:lnTo>
                      <a:pt x="188" y="140"/>
                    </a:lnTo>
                    <a:lnTo>
                      <a:pt x="186" y="141"/>
                    </a:lnTo>
                    <a:lnTo>
                      <a:pt x="186" y="141"/>
                    </a:lnTo>
                    <a:lnTo>
                      <a:pt x="182" y="150"/>
                    </a:lnTo>
                    <a:lnTo>
                      <a:pt x="175" y="148"/>
                    </a:lnTo>
                    <a:lnTo>
                      <a:pt x="166" y="135"/>
                    </a:lnTo>
                    <a:lnTo>
                      <a:pt x="166" y="135"/>
                    </a:lnTo>
                    <a:lnTo>
                      <a:pt x="175" y="121"/>
                    </a:lnTo>
                    <a:lnTo>
                      <a:pt x="175" y="121"/>
                    </a:lnTo>
                    <a:lnTo>
                      <a:pt x="178" y="118"/>
                    </a:lnTo>
                    <a:lnTo>
                      <a:pt x="183" y="116"/>
                    </a:lnTo>
                    <a:lnTo>
                      <a:pt x="188" y="113"/>
                    </a:lnTo>
                    <a:lnTo>
                      <a:pt x="191" y="114"/>
                    </a:lnTo>
                    <a:lnTo>
                      <a:pt x="192" y="114"/>
                    </a:lnTo>
                    <a:lnTo>
                      <a:pt x="192" y="114"/>
                    </a:lnTo>
                    <a:lnTo>
                      <a:pt x="193" y="117"/>
                    </a:lnTo>
                    <a:lnTo>
                      <a:pt x="198" y="121"/>
                    </a:lnTo>
                    <a:lnTo>
                      <a:pt x="200" y="124"/>
                    </a:lnTo>
                    <a:lnTo>
                      <a:pt x="202" y="127"/>
                    </a:lnTo>
                    <a:lnTo>
                      <a:pt x="202" y="127"/>
                    </a:lnTo>
                    <a:lnTo>
                      <a:pt x="200" y="130"/>
                    </a:lnTo>
                    <a:lnTo>
                      <a:pt x="199" y="133"/>
                    </a:lnTo>
                    <a:lnTo>
                      <a:pt x="196" y="135"/>
                    </a:lnTo>
                    <a:lnTo>
                      <a:pt x="196" y="138"/>
                    </a:lnTo>
                    <a:lnTo>
                      <a:pt x="196" y="1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3" name="Madagascar">
                <a:extLst>
                  <a:ext uri="{FF2B5EF4-FFF2-40B4-BE49-F238E27FC236}">
                    <a16:creationId xmlns:a16="http://schemas.microsoft.com/office/drawing/2014/main" id="{F28CE34F-E379-88DC-5829-C9D8569599DB}"/>
                  </a:ext>
                </a:extLst>
              </p:cNvPr>
              <p:cNvSpPr>
                <a:spLocks/>
              </p:cNvSpPr>
              <p:nvPr/>
            </p:nvSpPr>
            <p:spPr bwMode="auto">
              <a:xfrm>
                <a:off x="5332609" y="4598298"/>
                <a:ext cx="170176" cy="335911"/>
              </a:xfrm>
              <a:custGeom>
                <a:avLst/>
                <a:gdLst/>
                <a:ahLst/>
                <a:cxnLst>
                  <a:cxn ang="0">
                    <a:pos x="98" y="3"/>
                  </a:cxn>
                  <a:cxn ang="0">
                    <a:pos x="94" y="1"/>
                  </a:cxn>
                  <a:cxn ang="0">
                    <a:pos x="93" y="7"/>
                  </a:cxn>
                  <a:cxn ang="0">
                    <a:pos x="90" y="18"/>
                  </a:cxn>
                  <a:cxn ang="0">
                    <a:pos x="88" y="21"/>
                  </a:cxn>
                  <a:cxn ang="0">
                    <a:pos x="83" y="25"/>
                  </a:cxn>
                  <a:cxn ang="0">
                    <a:pos x="80" y="25"/>
                  </a:cxn>
                  <a:cxn ang="0">
                    <a:pos x="74" y="27"/>
                  </a:cxn>
                  <a:cxn ang="0">
                    <a:pos x="73" y="33"/>
                  </a:cxn>
                  <a:cxn ang="0">
                    <a:pos x="73" y="35"/>
                  </a:cxn>
                  <a:cxn ang="0">
                    <a:pos x="71" y="38"/>
                  </a:cxn>
                  <a:cxn ang="0">
                    <a:pos x="71" y="41"/>
                  </a:cxn>
                  <a:cxn ang="0">
                    <a:pos x="69" y="47"/>
                  </a:cxn>
                  <a:cxn ang="0">
                    <a:pos x="60" y="51"/>
                  </a:cxn>
                  <a:cxn ang="0">
                    <a:pos x="54" y="52"/>
                  </a:cxn>
                  <a:cxn ang="0">
                    <a:pos x="43" y="61"/>
                  </a:cxn>
                  <a:cxn ang="0">
                    <a:pos x="37" y="62"/>
                  </a:cxn>
                  <a:cxn ang="0">
                    <a:pos x="32" y="62"/>
                  </a:cxn>
                  <a:cxn ang="0">
                    <a:pos x="22" y="65"/>
                  </a:cxn>
                  <a:cxn ang="0">
                    <a:pos x="17" y="67"/>
                  </a:cxn>
                  <a:cxn ang="0">
                    <a:pos x="14" y="68"/>
                  </a:cxn>
                  <a:cxn ang="0">
                    <a:pos x="13" y="81"/>
                  </a:cxn>
                  <a:cxn ang="0">
                    <a:pos x="10" y="88"/>
                  </a:cxn>
                  <a:cxn ang="0">
                    <a:pos x="7" y="101"/>
                  </a:cxn>
                  <a:cxn ang="0">
                    <a:pos x="13" y="117"/>
                  </a:cxn>
                  <a:cxn ang="0">
                    <a:pos x="14" y="124"/>
                  </a:cxn>
                  <a:cxn ang="0">
                    <a:pos x="16" y="135"/>
                  </a:cxn>
                  <a:cxn ang="0">
                    <a:pos x="9" y="149"/>
                  </a:cxn>
                  <a:cxn ang="0">
                    <a:pos x="5" y="155"/>
                  </a:cxn>
                  <a:cxn ang="0">
                    <a:pos x="0" y="171"/>
                  </a:cxn>
                  <a:cxn ang="0">
                    <a:pos x="3" y="188"/>
                  </a:cxn>
                  <a:cxn ang="0">
                    <a:pos x="5" y="195"/>
                  </a:cxn>
                  <a:cxn ang="0">
                    <a:pos x="9" y="212"/>
                  </a:cxn>
                  <a:cxn ang="0">
                    <a:pos x="13" y="218"/>
                  </a:cxn>
                  <a:cxn ang="0">
                    <a:pos x="27" y="226"/>
                  </a:cxn>
                  <a:cxn ang="0">
                    <a:pos x="39" y="226"/>
                  </a:cxn>
                  <a:cxn ang="0">
                    <a:pos x="42" y="225"/>
                  </a:cxn>
                  <a:cxn ang="0">
                    <a:pos x="49" y="223"/>
                  </a:cxn>
                  <a:cxn ang="0">
                    <a:pos x="59" y="219"/>
                  </a:cxn>
                  <a:cxn ang="0">
                    <a:pos x="63" y="209"/>
                  </a:cxn>
                  <a:cxn ang="0">
                    <a:pos x="81" y="152"/>
                  </a:cxn>
                  <a:cxn ang="0">
                    <a:pos x="93" y="114"/>
                  </a:cxn>
                  <a:cxn ang="0">
                    <a:pos x="98" y="89"/>
                  </a:cxn>
                  <a:cxn ang="0">
                    <a:pos x="98" y="84"/>
                  </a:cxn>
                  <a:cxn ang="0">
                    <a:pos x="103" y="75"/>
                  </a:cxn>
                  <a:cxn ang="0">
                    <a:pos x="101" y="71"/>
                  </a:cxn>
                  <a:cxn ang="0">
                    <a:pos x="101" y="61"/>
                  </a:cxn>
                  <a:cxn ang="0">
                    <a:pos x="104" y="60"/>
                  </a:cxn>
                  <a:cxn ang="0">
                    <a:pos x="106" y="61"/>
                  </a:cxn>
                  <a:cxn ang="0">
                    <a:pos x="111" y="65"/>
                  </a:cxn>
                  <a:cxn ang="0">
                    <a:pos x="115" y="60"/>
                  </a:cxn>
                  <a:cxn ang="0">
                    <a:pos x="115" y="52"/>
                  </a:cxn>
                  <a:cxn ang="0">
                    <a:pos x="110" y="37"/>
                  </a:cxn>
                  <a:cxn ang="0">
                    <a:pos x="110" y="28"/>
                  </a:cxn>
                  <a:cxn ang="0">
                    <a:pos x="104" y="13"/>
                  </a:cxn>
                  <a:cxn ang="0">
                    <a:pos x="98" y="3"/>
                  </a:cxn>
                </a:cxnLst>
                <a:rect l="0" t="0" r="r" b="b"/>
                <a:pathLst>
                  <a:path w="115" h="227">
                    <a:moveTo>
                      <a:pt x="98" y="3"/>
                    </a:moveTo>
                    <a:lnTo>
                      <a:pt x="98" y="3"/>
                    </a:lnTo>
                    <a:lnTo>
                      <a:pt x="96" y="0"/>
                    </a:lnTo>
                    <a:lnTo>
                      <a:pt x="94" y="1"/>
                    </a:lnTo>
                    <a:lnTo>
                      <a:pt x="93" y="7"/>
                    </a:lnTo>
                    <a:lnTo>
                      <a:pt x="93" y="7"/>
                    </a:lnTo>
                    <a:lnTo>
                      <a:pt x="90" y="11"/>
                    </a:lnTo>
                    <a:lnTo>
                      <a:pt x="90" y="18"/>
                    </a:lnTo>
                    <a:lnTo>
                      <a:pt x="90" y="18"/>
                    </a:lnTo>
                    <a:lnTo>
                      <a:pt x="88" y="21"/>
                    </a:lnTo>
                    <a:lnTo>
                      <a:pt x="87" y="24"/>
                    </a:lnTo>
                    <a:lnTo>
                      <a:pt x="83" y="25"/>
                    </a:lnTo>
                    <a:lnTo>
                      <a:pt x="80" y="25"/>
                    </a:lnTo>
                    <a:lnTo>
                      <a:pt x="80" y="25"/>
                    </a:lnTo>
                    <a:lnTo>
                      <a:pt x="77" y="25"/>
                    </a:lnTo>
                    <a:lnTo>
                      <a:pt x="74" y="27"/>
                    </a:lnTo>
                    <a:lnTo>
                      <a:pt x="71" y="30"/>
                    </a:lnTo>
                    <a:lnTo>
                      <a:pt x="73" y="33"/>
                    </a:lnTo>
                    <a:lnTo>
                      <a:pt x="73" y="33"/>
                    </a:lnTo>
                    <a:lnTo>
                      <a:pt x="73" y="35"/>
                    </a:lnTo>
                    <a:lnTo>
                      <a:pt x="71" y="37"/>
                    </a:lnTo>
                    <a:lnTo>
                      <a:pt x="71" y="38"/>
                    </a:lnTo>
                    <a:lnTo>
                      <a:pt x="71" y="41"/>
                    </a:lnTo>
                    <a:lnTo>
                      <a:pt x="71" y="41"/>
                    </a:lnTo>
                    <a:lnTo>
                      <a:pt x="71" y="44"/>
                    </a:lnTo>
                    <a:lnTo>
                      <a:pt x="69" y="47"/>
                    </a:lnTo>
                    <a:lnTo>
                      <a:pt x="64" y="50"/>
                    </a:lnTo>
                    <a:lnTo>
                      <a:pt x="60" y="51"/>
                    </a:lnTo>
                    <a:lnTo>
                      <a:pt x="60" y="51"/>
                    </a:lnTo>
                    <a:lnTo>
                      <a:pt x="54" y="52"/>
                    </a:lnTo>
                    <a:lnTo>
                      <a:pt x="49" y="57"/>
                    </a:lnTo>
                    <a:lnTo>
                      <a:pt x="43" y="61"/>
                    </a:lnTo>
                    <a:lnTo>
                      <a:pt x="40" y="62"/>
                    </a:lnTo>
                    <a:lnTo>
                      <a:pt x="37" y="62"/>
                    </a:lnTo>
                    <a:lnTo>
                      <a:pt x="37" y="62"/>
                    </a:lnTo>
                    <a:lnTo>
                      <a:pt x="32" y="62"/>
                    </a:lnTo>
                    <a:lnTo>
                      <a:pt x="27" y="64"/>
                    </a:lnTo>
                    <a:lnTo>
                      <a:pt x="22" y="65"/>
                    </a:lnTo>
                    <a:lnTo>
                      <a:pt x="17" y="67"/>
                    </a:lnTo>
                    <a:lnTo>
                      <a:pt x="17" y="67"/>
                    </a:lnTo>
                    <a:lnTo>
                      <a:pt x="16" y="67"/>
                    </a:lnTo>
                    <a:lnTo>
                      <a:pt x="14" y="68"/>
                    </a:lnTo>
                    <a:lnTo>
                      <a:pt x="13" y="74"/>
                    </a:lnTo>
                    <a:lnTo>
                      <a:pt x="13" y="81"/>
                    </a:lnTo>
                    <a:lnTo>
                      <a:pt x="10" y="88"/>
                    </a:lnTo>
                    <a:lnTo>
                      <a:pt x="10" y="88"/>
                    </a:lnTo>
                    <a:lnTo>
                      <a:pt x="9" y="94"/>
                    </a:lnTo>
                    <a:lnTo>
                      <a:pt x="7" y="101"/>
                    </a:lnTo>
                    <a:lnTo>
                      <a:pt x="10" y="108"/>
                    </a:lnTo>
                    <a:lnTo>
                      <a:pt x="13" y="117"/>
                    </a:lnTo>
                    <a:lnTo>
                      <a:pt x="13" y="117"/>
                    </a:lnTo>
                    <a:lnTo>
                      <a:pt x="14" y="124"/>
                    </a:lnTo>
                    <a:lnTo>
                      <a:pt x="16" y="132"/>
                    </a:lnTo>
                    <a:lnTo>
                      <a:pt x="16" y="135"/>
                    </a:lnTo>
                    <a:lnTo>
                      <a:pt x="14" y="139"/>
                    </a:lnTo>
                    <a:lnTo>
                      <a:pt x="9" y="149"/>
                    </a:lnTo>
                    <a:lnTo>
                      <a:pt x="9" y="149"/>
                    </a:lnTo>
                    <a:lnTo>
                      <a:pt x="5" y="155"/>
                    </a:lnTo>
                    <a:lnTo>
                      <a:pt x="2" y="159"/>
                    </a:lnTo>
                    <a:lnTo>
                      <a:pt x="0" y="171"/>
                    </a:lnTo>
                    <a:lnTo>
                      <a:pt x="0" y="179"/>
                    </a:lnTo>
                    <a:lnTo>
                      <a:pt x="3" y="188"/>
                    </a:lnTo>
                    <a:lnTo>
                      <a:pt x="3" y="188"/>
                    </a:lnTo>
                    <a:lnTo>
                      <a:pt x="5" y="195"/>
                    </a:lnTo>
                    <a:lnTo>
                      <a:pt x="7" y="203"/>
                    </a:lnTo>
                    <a:lnTo>
                      <a:pt x="9" y="212"/>
                    </a:lnTo>
                    <a:lnTo>
                      <a:pt x="13" y="218"/>
                    </a:lnTo>
                    <a:lnTo>
                      <a:pt x="13" y="218"/>
                    </a:lnTo>
                    <a:lnTo>
                      <a:pt x="19" y="223"/>
                    </a:lnTo>
                    <a:lnTo>
                      <a:pt x="27" y="226"/>
                    </a:lnTo>
                    <a:lnTo>
                      <a:pt x="36" y="227"/>
                    </a:lnTo>
                    <a:lnTo>
                      <a:pt x="39" y="226"/>
                    </a:lnTo>
                    <a:lnTo>
                      <a:pt x="42" y="225"/>
                    </a:lnTo>
                    <a:lnTo>
                      <a:pt x="42" y="225"/>
                    </a:lnTo>
                    <a:lnTo>
                      <a:pt x="46" y="223"/>
                    </a:lnTo>
                    <a:lnTo>
                      <a:pt x="49" y="223"/>
                    </a:lnTo>
                    <a:lnTo>
                      <a:pt x="53" y="222"/>
                    </a:lnTo>
                    <a:lnTo>
                      <a:pt x="59" y="219"/>
                    </a:lnTo>
                    <a:lnTo>
                      <a:pt x="59" y="219"/>
                    </a:lnTo>
                    <a:lnTo>
                      <a:pt x="63" y="209"/>
                    </a:lnTo>
                    <a:lnTo>
                      <a:pt x="69" y="192"/>
                    </a:lnTo>
                    <a:lnTo>
                      <a:pt x="81" y="152"/>
                    </a:lnTo>
                    <a:lnTo>
                      <a:pt x="81" y="152"/>
                    </a:lnTo>
                    <a:lnTo>
                      <a:pt x="93" y="114"/>
                    </a:lnTo>
                    <a:lnTo>
                      <a:pt x="97" y="98"/>
                    </a:lnTo>
                    <a:lnTo>
                      <a:pt x="98" y="89"/>
                    </a:lnTo>
                    <a:lnTo>
                      <a:pt x="98" y="89"/>
                    </a:lnTo>
                    <a:lnTo>
                      <a:pt x="98" y="84"/>
                    </a:lnTo>
                    <a:lnTo>
                      <a:pt x="101" y="80"/>
                    </a:lnTo>
                    <a:lnTo>
                      <a:pt x="103" y="75"/>
                    </a:lnTo>
                    <a:lnTo>
                      <a:pt x="101" y="71"/>
                    </a:lnTo>
                    <a:lnTo>
                      <a:pt x="101" y="71"/>
                    </a:lnTo>
                    <a:lnTo>
                      <a:pt x="100" y="65"/>
                    </a:lnTo>
                    <a:lnTo>
                      <a:pt x="101" y="61"/>
                    </a:lnTo>
                    <a:lnTo>
                      <a:pt x="103" y="60"/>
                    </a:lnTo>
                    <a:lnTo>
                      <a:pt x="104" y="60"/>
                    </a:lnTo>
                    <a:lnTo>
                      <a:pt x="106" y="61"/>
                    </a:lnTo>
                    <a:lnTo>
                      <a:pt x="106" y="61"/>
                    </a:lnTo>
                    <a:lnTo>
                      <a:pt x="108" y="64"/>
                    </a:lnTo>
                    <a:lnTo>
                      <a:pt x="111" y="65"/>
                    </a:lnTo>
                    <a:lnTo>
                      <a:pt x="114" y="64"/>
                    </a:lnTo>
                    <a:lnTo>
                      <a:pt x="115" y="60"/>
                    </a:lnTo>
                    <a:lnTo>
                      <a:pt x="115" y="60"/>
                    </a:lnTo>
                    <a:lnTo>
                      <a:pt x="115" y="52"/>
                    </a:lnTo>
                    <a:lnTo>
                      <a:pt x="113" y="45"/>
                    </a:lnTo>
                    <a:lnTo>
                      <a:pt x="110" y="37"/>
                    </a:lnTo>
                    <a:lnTo>
                      <a:pt x="110" y="28"/>
                    </a:lnTo>
                    <a:lnTo>
                      <a:pt x="110" y="28"/>
                    </a:lnTo>
                    <a:lnTo>
                      <a:pt x="107" y="21"/>
                    </a:lnTo>
                    <a:lnTo>
                      <a:pt x="104" y="13"/>
                    </a:lnTo>
                    <a:lnTo>
                      <a:pt x="100" y="7"/>
                    </a:lnTo>
                    <a:lnTo>
                      <a:pt x="98" y="3"/>
                    </a:lnTo>
                    <a:lnTo>
                      <a:pt x="98"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4" name="Ghana">
                <a:extLst>
                  <a:ext uri="{FF2B5EF4-FFF2-40B4-BE49-F238E27FC236}">
                    <a16:creationId xmlns:a16="http://schemas.microsoft.com/office/drawing/2014/main" id="{E671E2A0-6F88-53EA-4CC1-4A1720BDA06D}"/>
                  </a:ext>
                </a:extLst>
              </p:cNvPr>
              <p:cNvSpPr>
                <a:spLocks/>
              </p:cNvSpPr>
              <p:nvPr/>
            </p:nvSpPr>
            <p:spPr bwMode="auto">
              <a:xfrm>
                <a:off x="4246448" y="4044859"/>
                <a:ext cx="100626" cy="153897"/>
              </a:xfrm>
              <a:custGeom>
                <a:avLst/>
                <a:gdLst/>
                <a:ahLst/>
                <a:cxnLst>
                  <a:cxn ang="0">
                    <a:pos x="59" y="42"/>
                  </a:cxn>
                  <a:cxn ang="0">
                    <a:pos x="59" y="42"/>
                  </a:cxn>
                  <a:cxn ang="0">
                    <a:pos x="57" y="37"/>
                  </a:cxn>
                  <a:cxn ang="0">
                    <a:pos x="57" y="31"/>
                  </a:cxn>
                  <a:cxn ang="0">
                    <a:pos x="59" y="20"/>
                  </a:cxn>
                  <a:cxn ang="0">
                    <a:pos x="59" y="20"/>
                  </a:cxn>
                  <a:cxn ang="0">
                    <a:pos x="57" y="14"/>
                  </a:cxn>
                  <a:cxn ang="0">
                    <a:pos x="54" y="10"/>
                  </a:cxn>
                  <a:cxn ang="0">
                    <a:pos x="54" y="10"/>
                  </a:cxn>
                  <a:cxn ang="0">
                    <a:pos x="53" y="7"/>
                  </a:cxn>
                  <a:cxn ang="0">
                    <a:pos x="51" y="0"/>
                  </a:cxn>
                  <a:cxn ang="0">
                    <a:pos x="51" y="0"/>
                  </a:cxn>
                  <a:cxn ang="0">
                    <a:pos x="50" y="1"/>
                  </a:cxn>
                  <a:cxn ang="0">
                    <a:pos x="49" y="3"/>
                  </a:cxn>
                  <a:cxn ang="0">
                    <a:pos x="47" y="4"/>
                  </a:cxn>
                  <a:cxn ang="0">
                    <a:pos x="47" y="4"/>
                  </a:cxn>
                  <a:cxn ang="0">
                    <a:pos x="47" y="4"/>
                  </a:cxn>
                  <a:cxn ang="0">
                    <a:pos x="40" y="3"/>
                  </a:cxn>
                  <a:cxn ang="0">
                    <a:pos x="27" y="1"/>
                  </a:cxn>
                  <a:cxn ang="0">
                    <a:pos x="13" y="1"/>
                  </a:cxn>
                  <a:cxn ang="0">
                    <a:pos x="9" y="3"/>
                  </a:cxn>
                  <a:cxn ang="0">
                    <a:pos x="7" y="3"/>
                  </a:cxn>
                  <a:cxn ang="0">
                    <a:pos x="7" y="3"/>
                  </a:cxn>
                  <a:cxn ang="0">
                    <a:pos x="6" y="7"/>
                  </a:cxn>
                  <a:cxn ang="0">
                    <a:pos x="7" y="11"/>
                  </a:cxn>
                  <a:cxn ang="0">
                    <a:pos x="10" y="20"/>
                  </a:cxn>
                  <a:cxn ang="0">
                    <a:pos x="10" y="20"/>
                  </a:cxn>
                  <a:cxn ang="0">
                    <a:pos x="9" y="21"/>
                  </a:cxn>
                  <a:cxn ang="0">
                    <a:pos x="7" y="22"/>
                  </a:cxn>
                  <a:cxn ang="0">
                    <a:pos x="7" y="22"/>
                  </a:cxn>
                  <a:cxn ang="0">
                    <a:pos x="10" y="30"/>
                  </a:cxn>
                  <a:cxn ang="0">
                    <a:pos x="12" y="37"/>
                  </a:cxn>
                  <a:cxn ang="0">
                    <a:pos x="13" y="47"/>
                  </a:cxn>
                  <a:cxn ang="0">
                    <a:pos x="13" y="47"/>
                  </a:cxn>
                  <a:cxn ang="0">
                    <a:pos x="12" y="50"/>
                  </a:cxn>
                  <a:cxn ang="0">
                    <a:pos x="10" y="52"/>
                  </a:cxn>
                  <a:cxn ang="0">
                    <a:pos x="7" y="55"/>
                  </a:cxn>
                  <a:cxn ang="0">
                    <a:pos x="7" y="58"/>
                  </a:cxn>
                  <a:cxn ang="0">
                    <a:pos x="7" y="58"/>
                  </a:cxn>
                  <a:cxn ang="0">
                    <a:pos x="6" y="61"/>
                  </a:cxn>
                  <a:cxn ang="0">
                    <a:pos x="4" y="67"/>
                  </a:cxn>
                  <a:cxn ang="0">
                    <a:pos x="0" y="74"/>
                  </a:cxn>
                  <a:cxn ang="0">
                    <a:pos x="0" y="74"/>
                  </a:cxn>
                  <a:cxn ang="0">
                    <a:pos x="3" y="82"/>
                  </a:cxn>
                  <a:cxn ang="0">
                    <a:pos x="7" y="91"/>
                  </a:cxn>
                  <a:cxn ang="0">
                    <a:pos x="7" y="91"/>
                  </a:cxn>
                  <a:cxn ang="0">
                    <a:pos x="7" y="95"/>
                  </a:cxn>
                  <a:cxn ang="0">
                    <a:pos x="7" y="99"/>
                  </a:cxn>
                  <a:cxn ang="0">
                    <a:pos x="7" y="99"/>
                  </a:cxn>
                  <a:cxn ang="0">
                    <a:pos x="19" y="104"/>
                  </a:cxn>
                  <a:cxn ang="0">
                    <a:pos x="19" y="104"/>
                  </a:cxn>
                  <a:cxn ang="0">
                    <a:pos x="24" y="102"/>
                  </a:cxn>
                  <a:cxn ang="0">
                    <a:pos x="33" y="99"/>
                  </a:cxn>
                  <a:cxn ang="0">
                    <a:pos x="50" y="91"/>
                  </a:cxn>
                  <a:cxn ang="0">
                    <a:pos x="50" y="91"/>
                  </a:cxn>
                  <a:cxn ang="0">
                    <a:pos x="68" y="82"/>
                  </a:cxn>
                  <a:cxn ang="0">
                    <a:pos x="68" y="82"/>
                  </a:cxn>
                  <a:cxn ang="0">
                    <a:pos x="64" y="74"/>
                  </a:cxn>
                  <a:cxn ang="0">
                    <a:pos x="63" y="64"/>
                  </a:cxn>
                  <a:cxn ang="0">
                    <a:pos x="63" y="64"/>
                  </a:cxn>
                  <a:cxn ang="0">
                    <a:pos x="61" y="52"/>
                  </a:cxn>
                  <a:cxn ang="0">
                    <a:pos x="59" y="42"/>
                  </a:cxn>
                  <a:cxn ang="0">
                    <a:pos x="59" y="42"/>
                  </a:cxn>
                </a:cxnLst>
                <a:rect l="0" t="0" r="r" b="b"/>
                <a:pathLst>
                  <a:path w="68" h="104">
                    <a:moveTo>
                      <a:pt x="59" y="42"/>
                    </a:moveTo>
                    <a:lnTo>
                      <a:pt x="59" y="42"/>
                    </a:lnTo>
                    <a:lnTo>
                      <a:pt x="57" y="37"/>
                    </a:lnTo>
                    <a:lnTo>
                      <a:pt x="57" y="31"/>
                    </a:lnTo>
                    <a:lnTo>
                      <a:pt x="59" y="20"/>
                    </a:lnTo>
                    <a:lnTo>
                      <a:pt x="59" y="20"/>
                    </a:lnTo>
                    <a:lnTo>
                      <a:pt x="57" y="14"/>
                    </a:lnTo>
                    <a:lnTo>
                      <a:pt x="54" y="10"/>
                    </a:lnTo>
                    <a:lnTo>
                      <a:pt x="54" y="10"/>
                    </a:lnTo>
                    <a:lnTo>
                      <a:pt x="53" y="7"/>
                    </a:lnTo>
                    <a:lnTo>
                      <a:pt x="51" y="0"/>
                    </a:lnTo>
                    <a:lnTo>
                      <a:pt x="51" y="0"/>
                    </a:lnTo>
                    <a:lnTo>
                      <a:pt x="50" y="1"/>
                    </a:lnTo>
                    <a:lnTo>
                      <a:pt x="49" y="3"/>
                    </a:lnTo>
                    <a:lnTo>
                      <a:pt x="47" y="4"/>
                    </a:lnTo>
                    <a:lnTo>
                      <a:pt x="47" y="4"/>
                    </a:lnTo>
                    <a:lnTo>
                      <a:pt x="47" y="4"/>
                    </a:lnTo>
                    <a:lnTo>
                      <a:pt x="40" y="3"/>
                    </a:lnTo>
                    <a:lnTo>
                      <a:pt x="27" y="1"/>
                    </a:lnTo>
                    <a:lnTo>
                      <a:pt x="13" y="1"/>
                    </a:lnTo>
                    <a:lnTo>
                      <a:pt x="9" y="3"/>
                    </a:lnTo>
                    <a:lnTo>
                      <a:pt x="7" y="3"/>
                    </a:lnTo>
                    <a:lnTo>
                      <a:pt x="7" y="3"/>
                    </a:lnTo>
                    <a:lnTo>
                      <a:pt x="6" y="7"/>
                    </a:lnTo>
                    <a:lnTo>
                      <a:pt x="7" y="11"/>
                    </a:lnTo>
                    <a:lnTo>
                      <a:pt x="10" y="20"/>
                    </a:lnTo>
                    <a:lnTo>
                      <a:pt x="10" y="20"/>
                    </a:lnTo>
                    <a:lnTo>
                      <a:pt x="9" y="21"/>
                    </a:lnTo>
                    <a:lnTo>
                      <a:pt x="7" y="22"/>
                    </a:lnTo>
                    <a:lnTo>
                      <a:pt x="7" y="22"/>
                    </a:lnTo>
                    <a:lnTo>
                      <a:pt x="10" y="30"/>
                    </a:lnTo>
                    <a:lnTo>
                      <a:pt x="12" y="37"/>
                    </a:lnTo>
                    <a:lnTo>
                      <a:pt x="13" y="47"/>
                    </a:lnTo>
                    <a:lnTo>
                      <a:pt x="13" y="47"/>
                    </a:lnTo>
                    <a:lnTo>
                      <a:pt x="12" y="50"/>
                    </a:lnTo>
                    <a:lnTo>
                      <a:pt x="10" y="52"/>
                    </a:lnTo>
                    <a:lnTo>
                      <a:pt x="7" y="55"/>
                    </a:lnTo>
                    <a:lnTo>
                      <a:pt x="7" y="58"/>
                    </a:lnTo>
                    <a:lnTo>
                      <a:pt x="7" y="58"/>
                    </a:lnTo>
                    <a:lnTo>
                      <a:pt x="6" y="61"/>
                    </a:lnTo>
                    <a:lnTo>
                      <a:pt x="4" y="67"/>
                    </a:lnTo>
                    <a:lnTo>
                      <a:pt x="0" y="74"/>
                    </a:lnTo>
                    <a:lnTo>
                      <a:pt x="0" y="74"/>
                    </a:lnTo>
                    <a:lnTo>
                      <a:pt x="3" y="82"/>
                    </a:lnTo>
                    <a:lnTo>
                      <a:pt x="7" y="91"/>
                    </a:lnTo>
                    <a:lnTo>
                      <a:pt x="7" y="91"/>
                    </a:lnTo>
                    <a:lnTo>
                      <a:pt x="7" y="95"/>
                    </a:lnTo>
                    <a:lnTo>
                      <a:pt x="7" y="99"/>
                    </a:lnTo>
                    <a:lnTo>
                      <a:pt x="7" y="99"/>
                    </a:lnTo>
                    <a:lnTo>
                      <a:pt x="19" y="104"/>
                    </a:lnTo>
                    <a:lnTo>
                      <a:pt x="19" y="104"/>
                    </a:lnTo>
                    <a:lnTo>
                      <a:pt x="24" y="102"/>
                    </a:lnTo>
                    <a:lnTo>
                      <a:pt x="33" y="99"/>
                    </a:lnTo>
                    <a:lnTo>
                      <a:pt x="50" y="91"/>
                    </a:lnTo>
                    <a:lnTo>
                      <a:pt x="50" y="91"/>
                    </a:lnTo>
                    <a:lnTo>
                      <a:pt x="68" y="82"/>
                    </a:lnTo>
                    <a:lnTo>
                      <a:pt x="68" y="82"/>
                    </a:lnTo>
                    <a:lnTo>
                      <a:pt x="64" y="74"/>
                    </a:lnTo>
                    <a:lnTo>
                      <a:pt x="63" y="64"/>
                    </a:lnTo>
                    <a:lnTo>
                      <a:pt x="63" y="64"/>
                    </a:lnTo>
                    <a:lnTo>
                      <a:pt x="61" y="52"/>
                    </a:lnTo>
                    <a:lnTo>
                      <a:pt x="59" y="42"/>
                    </a:lnTo>
                    <a:lnTo>
                      <a:pt x="59"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5" name="Liberia">
                <a:extLst>
                  <a:ext uri="{FF2B5EF4-FFF2-40B4-BE49-F238E27FC236}">
                    <a16:creationId xmlns:a16="http://schemas.microsoft.com/office/drawing/2014/main" id="{A3046A4C-7BF2-4D79-4155-294646D7C4AF}"/>
                  </a:ext>
                </a:extLst>
              </p:cNvPr>
              <p:cNvSpPr>
                <a:spLocks/>
              </p:cNvSpPr>
              <p:nvPr/>
            </p:nvSpPr>
            <p:spPr bwMode="auto">
              <a:xfrm>
                <a:off x="4048156" y="4109969"/>
                <a:ext cx="99146" cy="94706"/>
              </a:xfrm>
              <a:custGeom>
                <a:avLst/>
                <a:gdLst/>
                <a:ahLst/>
                <a:cxnLst>
                  <a:cxn ang="0">
                    <a:pos x="55" y="37"/>
                  </a:cxn>
                  <a:cxn ang="0">
                    <a:pos x="55" y="37"/>
                  </a:cxn>
                  <a:cxn ang="0">
                    <a:pos x="50" y="34"/>
                  </a:cxn>
                  <a:cxn ang="0">
                    <a:pos x="49" y="33"/>
                  </a:cxn>
                  <a:cxn ang="0">
                    <a:pos x="50" y="31"/>
                  </a:cxn>
                  <a:cxn ang="0">
                    <a:pos x="50" y="31"/>
                  </a:cxn>
                  <a:cxn ang="0">
                    <a:pos x="50" y="30"/>
                  </a:cxn>
                  <a:cxn ang="0">
                    <a:pos x="52" y="27"/>
                  </a:cxn>
                  <a:cxn ang="0">
                    <a:pos x="52" y="20"/>
                  </a:cxn>
                  <a:cxn ang="0">
                    <a:pos x="52" y="20"/>
                  </a:cxn>
                  <a:cxn ang="0">
                    <a:pos x="52" y="15"/>
                  </a:cxn>
                  <a:cxn ang="0">
                    <a:pos x="52" y="15"/>
                  </a:cxn>
                  <a:cxn ang="0">
                    <a:pos x="50" y="15"/>
                  </a:cxn>
                  <a:cxn ang="0">
                    <a:pos x="49" y="14"/>
                  </a:cxn>
                  <a:cxn ang="0">
                    <a:pos x="49" y="14"/>
                  </a:cxn>
                  <a:cxn ang="0">
                    <a:pos x="47" y="13"/>
                  </a:cxn>
                  <a:cxn ang="0">
                    <a:pos x="46" y="14"/>
                  </a:cxn>
                  <a:cxn ang="0">
                    <a:pos x="42" y="18"/>
                  </a:cxn>
                  <a:cxn ang="0">
                    <a:pos x="42" y="18"/>
                  </a:cxn>
                  <a:cxn ang="0">
                    <a:pos x="40" y="20"/>
                  </a:cxn>
                  <a:cxn ang="0">
                    <a:pos x="37" y="18"/>
                  </a:cxn>
                  <a:cxn ang="0">
                    <a:pos x="35" y="17"/>
                  </a:cxn>
                  <a:cxn ang="0">
                    <a:pos x="35" y="13"/>
                  </a:cxn>
                  <a:cxn ang="0">
                    <a:pos x="35" y="13"/>
                  </a:cxn>
                  <a:cxn ang="0">
                    <a:pos x="35" y="8"/>
                  </a:cxn>
                  <a:cxn ang="0">
                    <a:pos x="33" y="4"/>
                  </a:cxn>
                  <a:cxn ang="0">
                    <a:pos x="32" y="1"/>
                  </a:cxn>
                  <a:cxn ang="0">
                    <a:pos x="30" y="0"/>
                  </a:cxn>
                  <a:cxn ang="0">
                    <a:pos x="30" y="0"/>
                  </a:cxn>
                  <a:cxn ang="0">
                    <a:pos x="19" y="1"/>
                  </a:cxn>
                  <a:cxn ang="0">
                    <a:pos x="19" y="1"/>
                  </a:cxn>
                  <a:cxn ang="0">
                    <a:pos x="19" y="6"/>
                  </a:cxn>
                  <a:cxn ang="0">
                    <a:pos x="18" y="10"/>
                  </a:cxn>
                  <a:cxn ang="0">
                    <a:pos x="18" y="10"/>
                  </a:cxn>
                  <a:cxn ang="0">
                    <a:pos x="15" y="13"/>
                  </a:cxn>
                  <a:cxn ang="0">
                    <a:pos x="12" y="15"/>
                  </a:cxn>
                  <a:cxn ang="0">
                    <a:pos x="5" y="20"/>
                  </a:cxn>
                  <a:cxn ang="0">
                    <a:pos x="5" y="20"/>
                  </a:cxn>
                  <a:cxn ang="0">
                    <a:pos x="0" y="25"/>
                  </a:cxn>
                  <a:cxn ang="0">
                    <a:pos x="0" y="25"/>
                  </a:cxn>
                  <a:cxn ang="0">
                    <a:pos x="22" y="40"/>
                  </a:cxn>
                  <a:cxn ang="0">
                    <a:pos x="22" y="40"/>
                  </a:cxn>
                  <a:cxn ang="0">
                    <a:pos x="42" y="54"/>
                  </a:cxn>
                  <a:cxn ang="0">
                    <a:pos x="52" y="60"/>
                  </a:cxn>
                  <a:cxn ang="0">
                    <a:pos x="59" y="62"/>
                  </a:cxn>
                  <a:cxn ang="0">
                    <a:pos x="59" y="62"/>
                  </a:cxn>
                  <a:cxn ang="0">
                    <a:pos x="63" y="64"/>
                  </a:cxn>
                  <a:cxn ang="0">
                    <a:pos x="63" y="64"/>
                  </a:cxn>
                  <a:cxn ang="0">
                    <a:pos x="66" y="54"/>
                  </a:cxn>
                  <a:cxn ang="0">
                    <a:pos x="67" y="48"/>
                  </a:cxn>
                  <a:cxn ang="0">
                    <a:pos x="67" y="48"/>
                  </a:cxn>
                  <a:cxn ang="0">
                    <a:pos x="66" y="45"/>
                  </a:cxn>
                  <a:cxn ang="0">
                    <a:pos x="63" y="41"/>
                  </a:cxn>
                  <a:cxn ang="0">
                    <a:pos x="55" y="37"/>
                  </a:cxn>
                  <a:cxn ang="0">
                    <a:pos x="55" y="37"/>
                  </a:cxn>
                </a:cxnLst>
                <a:rect l="0" t="0" r="r" b="b"/>
                <a:pathLst>
                  <a:path w="67" h="64">
                    <a:moveTo>
                      <a:pt x="55" y="37"/>
                    </a:moveTo>
                    <a:lnTo>
                      <a:pt x="55" y="37"/>
                    </a:lnTo>
                    <a:lnTo>
                      <a:pt x="50" y="34"/>
                    </a:lnTo>
                    <a:lnTo>
                      <a:pt x="49" y="33"/>
                    </a:lnTo>
                    <a:lnTo>
                      <a:pt x="50" y="31"/>
                    </a:lnTo>
                    <a:lnTo>
                      <a:pt x="50" y="31"/>
                    </a:lnTo>
                    <a:lnTo>
                      <a:pt x="50" y="30"/>
                    </a:lnTo>
                    <a:lnTo>
                      <a:pt x="52" y="27"/>
                    </a:lnTo>
                    <a:lnTo>
                      <a:pt x="52" y="20"/>
                    </a:lnTo>
                    <a:lnTo>
                      <a:pt x="52" y="20"/>
                    </a:lnTo>
                    <a:lnTo>
                      <a:pt x="52" y="15"/>
                    </a:lnTo>
                    <a:lnTo>
                      <a:pt x="52" y="15"/>
                    </a:lnTo>
                    <a:lnTo>
                      <a:pt x="50" y="15"/>
                    </a:lnTo>
                    <a:lnTo>
                      <a:pt x="49" y="14"/>
                    </a:lnTo>
                    <a:lnTo>
                      <a:pt x="49" y="14"/>
                    </a:lnTo>
                    <a:lnTo>
                      <a:pt x="47" y="13"/>
                    </a:lnTo>
                    <a:lnTo>
                      <a:pt x="46" y="14"/>
                    </a:lnTo>
                    <a:lnTo>
                      <a:pt x="42" y="18"/>
                    </a:lnTo>
                    <a:lnTo>
                      <a:pt x="42" y="18"/>
                    </a:lnTo>
                    <a:lnTo>
                      <a:pt x="40" y="20"/>
                    </a:lnTo>
                    <a:lnTo>
                      <a:pt x="37" y="18"/>
                    </a:lnTo>
                    <a:lnTo>
                      <a:pt x="35" y="17"/>
                    </a:lnTo>
                    <a:lnTo>
                      <a:pt x="35" y="13"/>
                    </a:lnTo>
                    <a:lnTo>
                      <a:pt x="35" y="13"/>
                    </a:lnTo>
                    <a:lnTo>
                      <a:pt x="35" y="8"/>
                    </a:lnTo>
                    <a:lnTo>
                      <a:pt x="33" y="4"/>
                    </a:lnTo>
                    <a:lnTo>
                      <a:pt x="32" y="1"/>
                    </a:lnTo>
                    <a:lnTo>
                      <a:pt x="30" y="0"/>
                    </a:lnTo>
                    <a:lnTo>
                      <a:pt x="30" y="0"/>
                    </a:lnTo>
                    <a:lnTo>
                      <a:pt x="19" y="1"/>
                    </a:lnTo>
                    <a:lnTo>
                      <a:pt x="19" y="1"/>
                    </a:lnTo>
                    <a:lnTo>
                      <a:pt x="19" y="6"/>
                    </a:lnTo>
                    <a:lnTo>
                      <a:pt x="18" y="10"/>
                    </a:lnTo>
                    <a:lnTo>
                      <a:pt x="18" y="10"/>
                    </a:lnTo>
                    <a:lnTo>
                      <a:pt x="15" y="13"/>
                    </a:lnTo>
                    <a:lnTo>
                      <a:pt x="12" y="15"/>
                    </a:lnTo>
                    <a:lnTo>
                      <a:pt x="5" y="20"/>
                    </a:lnTo>
                    <a:lnTo>
                      <a:pt x="5" y="20"/>
                    </a:lnTo>
                    <a:lnTo>
                      <a:pt x="0" y="25"/>
                    </a:lnTo>
                    <a:lnTo>
                      <a:pt x="0" y="25"/>
                    </a:lnTo>
                    <a:lnTo>
                      <a:pt x="22" y="40"/>
                    </a:lnTo>
                    <a:lnTo>
                      <a:pt x="22" y="40"/>
                    </a:lnTo>
                    <a:lnTo>
                      <a:pt x="42" y="54"/>
                    </a:lnTo>
                    <a:lnTo>
                      <a:pt x="52" y="60"/>
                    </a:lnTo>
                    <a:lnTo>
                      <a:pt x="59" y="62"/>
                    </a:lnTo>
                    <a:lnTo>
                      <a:pt x="59" y="62"/>
                    </a:lnTo>
                    <a:lnTo>
                      <a:pt x="63" y="64"/>
                    </a:lnTo>
                    <a:lnTo>
                      <a:pt x="63" y="64"/>
                    </a:lnTo>
                    <a:lnTo>
                      <a:pt x="66" y="54"/>
                    </a:lnTo>
                    <a:lnTo>
                      <a:pt x="67" y="48"/>
                    </a:lnTo>
                    <a:lnTo>
                      <a:pt x="67" y="48"/>
                    </a:lnTo>
                    <a:lnTo>
                      <a:pt x="66" y="45"/>
                    </a:lnTo>
                    <a:lnTo>
                      <a:pt x="63" y="41"/>
                    </a:lnTo>
                    <a:lnTo>
                      <a:pt x="55" y="37"/>
                    </a:lnTo>
                    <a:lnTo>
                      <a:pt x="55" y="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6" name="Cote d'Ivoire">
                <a:extLst>
                  <a:ext uri="{FF2B5EF4-FFF2-40B4-BE49-F238E27FC236}">
                    <a16:creationId xmlns:a16="http://schemas.microsoft.com/office/drawing/2014/main" id="{7F3ADF7A-3264-3A8B-FF04-3656649C1670}"/>
                  </a:ext>
                </a:extLst>
              </p:cNvPr>
              <p:cNvSpPr>
                <a:spLocks/>
              </p:cNvSpPr>
              <p:nvPr/>
            </p:nvSpPr>
            <p:spPr bwMode="auto">
              <a:xfrm>
                <a:off x="4120667" y="4055217"/>
                <a:ext cx="145019" cy="149459"/>
              </a:xfrm>
              <a:custGeom>
                <a:avLst/>
                <a:gdLst/>
                <a:ahLst/>
                <a:cxnLst>
                  <a:cxn ang="0">
                    <a:pos x="92" y="84"/>
                  </a:cxn>
                  <a:cxn ang="0">
                    <a:pos x="85" y="67"/>
                  </a:cxn>
                  <a:cxn ang="0">
                    <a:pos x="89" y="60"/>
                  </a:cxn>
                  <a:cxn ang="0">
                    <a:pos x="92" y="51"/>
                  </a:cxn>
                  <a:cxn ang="0">
                    <a:pos x="92" y="48"/>
                  </a:cxn>
                  <a:cxn ang="0">
                    <a:pos x="97" y="43"/>
                  </a:cxn>
                  <a:cxn ang="0">
                    <a:pos x="98" y="40"/>
                  </a:cxn>
                  <a:cxn ang="0">
                    <a:pos x="95" y="23"/>
                  </a:cxn>
                  <a:cxn ang="0">
                    <a:pos x="92" y="15"/>
                  </a:cxn>
                  <a:cxn ang="0">
                    <a:pos x="89" y="14"/>
                  </a:cxn>
                  <a:cxn ang="0">
                    <a:pos x="81" y="11"/>
                  </a:cxn>
                  <a:cxn ang="0">
                    <a:pos x="71" y="15"/>
                  </a:cxn>
                  <a:cxn ang="0">
                    <a:pos x="68" y="17"/>
                  </a:cxn>
                  <a:cxn ang="0">
                    <a:pos x="62" y="15"/>
                  </a:cxn>
                  <a:cxn ang="0">
                    <a:pos x="57" y="10"/>
                  </a:cxn>
                  <a:cxn ang="0">
                    <a:pos x="54" y="7"/>
                  </a:cxn>
                  <a:cxn ang="0">
                    <a:pos x="47" y="4"/>
                  </a:cxn>
                  <a:cxn ang="0">
                    <a:pos x="44" y="6"/>
                  </a:cxn>
                  <a:cxn ang="0">
                    <a:pos x="38" y="7"/>
                  </a:cxn>
                  <a:cxn ang="0">
                    <a:pos x="38" y="3"/>
                  </a:cxn>
                  <a:cxn ang="0">
                    <a:pos x="37" y="1"/>
                  </a:cxn>
                  <a:cxn ang="0">
                    <a:pos x="31" y="1"/>
                  </a:cxn>
                  <a:cxn ang="0">
                    <a:pos x="30" y="4"/>
                  </a:cxn>
                  <a:cxn ang="0">
                    <a:pos x="25" y="8"/>
                  </a:cxn>
                  <a:cxn ang="0">
                    <a:pos x="21" y="8"/>
                  </a:cxn>
                  <a:cxn ang="0">
                    <a:pos x="17" y="4"/>
                  </a:cxn>
                  <a:cxn ang="0">
                    <a:pos x="13" y="6"/>
                  </a:cxn>
                  <a:cxn ang="0">
                    <a:pos x="11" y="7"/>
                  </a:cxn>
                  <a:cxn ang="0">
                    <a:pos x="7" y="7"/>
                  </a:cxn>
                  <a:cxn ang="0">
                    <a:pos x="6" y="15"/>
                  </a:cxn>
                  <a:cxn ang="0">
                    <a:pos x="7" y="20"/>
                  </a:cxn>
                  <a:cxn ang="0">
                    <a:pos x="10" y="21"/>
                  </a:cxn>
                  <a:cxn ang="0">
                    <a:pos x="10" y="27"/>
                  </a:cxn>
                  <a:cxn ang="0">
                    <a:pos x="11" y="30"/>
                  </a:cxn>
                  <a:cxn ang="0">
                    <a:pos x="14" y="35"/>
                  </a:cxn>
                  <a:cxn ang="0">
                    <a:pos x="13" y="37"/>
                  </a:cxn>
                  <a:cxn ang="0">
                    <a:pos x="10" y="38"/>
                  </a:cxn>
                  <a:cxn ang="0">
                    <a:pos x="6" y="38"/>
                  </a:cxn>
                  <a:cxn ang="0">
                    <a:pos x="6" y="41"/>
                  </a:cxn>
                  <a:cxn ang="0">
                    <a:pos x="7" y="45"/>
                  </a:cxn>
                  <a:cxn ang="0">
                    <a:pos x="7" y="48"/>
                  </a:cxn>
                  <a:cxn ang="0">
                    <a:pos x="3" y="54"/>
                  </a:cxn>
                  <a:cxn ang="0">
                    <a:pos x="3" y="57"/>
                  </a:cxn>
                  <a:cxn ang="0">
                    <a:pos x="1" y="67"/>
                  </a:cxn>
                  <a:cxn ang="0">
                    <a:pos x="1" y="68"/>
                  </a:cxn>
                  <a:cxn ang="0">
                    <a:pos x="1" y="71"/>
                  </a:cxn>
                  <a:cxn ang="0">
                    <a:pos x="6" y="74"/>
                  </a:cxn>
                  <a:cxn ang="0">
                    <a:pos x="17" y="82"/>
                  </a:cxn>
                  <a:cxn ang="0">
                    <a:pos x="18" y="85"/>
                  </a:cxn>
                  <a:cxn ang="0">
                    <a:pos x="14" y="101"/>
                  </a:cxn>
                  <a:cxn ang="0">
                    <a:pos x="23" y="99"/>
                  </a:cxn>
                  <a:cxn ang="0">
                    <a:pos x="47" y="94"/>
                  </a:cxn>
                  <a:cxn ang="0">
                    <a:pos x="61" y="89"/>
                  </a:cxn>
                  <a:cxn ang="0">
                    <a:pos x="78" y="89"/>
                  </a:cxn>
                  <a:cxn ang="0">
                    <a:pos x="92" y="92"/>
                  </a:cxn>
                  <a:cxn ang="0">
                    <a:pos x="92" y="84"/>
                  </a:cxn>
                </a:cxnLst>
                <a:rect l="0" t="0" r="r" b="b"/>
                <a:pathLst>
                  <a:path w="98" h="101">
                    <a:moveTo>
                      <a:pt x="92" y="84"/>
                    </a:moveTo>
                    <a:lnTo>
                      <a:pt x="92" y="84"/>
                    </a:lnTo>
                    <a:lnTo>
                      <a:pt x="88" y="75"/>
                    </a:lnTo>
                    <a:lnTo>
                      <a:pt x="85" y="67"/>
                    </a:lnTo>
                    <a:lnTo>
                      <a:pt x="85" y="67"/>
                    </a:lnTo>
                    <a:lnTo>
                      <a:pt x="89" y="60"/>
                    </a:lnTo>
                    <a:lnTo>
                      <a:pt x="91" y="54"/>
                    </a:lnTo>
                    <a:lnTo>
                      <a:pt x="92" y="51"/>
                    </a:lnTo>
                    <a:lnTo>
                      <a:pt x="92" y="51"/>
                    </a:lnTo>
                    <a:lnTo>
                      <a:pt x="92" y="48"/>
                    </a:lnTo>
                    <a:lnTo>
                      <a:pt x="95" y="45"/>
                    </a:lnTo>
                    <a:lnTo>
                      <a:pt x="97" y="43"/>
                    </a:lnTo>
                    <a:lnTo>
                      <a:pt x="98" y="40"/>
                    </a:lnTo>
                    <a:lnTo>
                      <a:pt x="98" y="40"/>
                    </a:lnTo>
                    <a:lnTo>
                      <a:pt x="97" y="30"/>
                    </a:lnTo>
                    <a:lnTo>
                      <a:pt x="95" y="23"/>
                    </a:lnTo>
                    <a:lnTo>
                      <a:pt x="92" y="15"/>
                    </a:lnTo>
                    <a:lnTo>
                      <a:pt x="92" y="15"/>
                    </a:lnTo>
                    <a:lnTo>
                      <a:pt x="89" y="14"/>
                    </a:lnTo>
                    <a:lnTo>
                      <a:pt x="89" y="14"/>
                    </a:lnTo>
                    <a:lnTo>
                      <a:pt x="85" y="13"/>
                    </a:lnTo>
                    <a:lnTo>
                      <a:pt x="81" y="11"/>
                    </a:lnTo>
                    <a:lnTo>
                      <a:pt x="75" y="13"/>
                    </a:lnTo>
                    <a:lnTo>
                      <a:pt x="71" y="15"/>
                    </a:lnTo>
                    <a:lnTo>
                      <a:pt x="71" y="15"/>
                    </a:lnTo>
                    <a:lnTo>
                      <a:pt x="68" y="17"/>
                    </a:lnTo>
                    <a:lnTo>
                      <a:pt x="67" y="17"/>
                    </a:lnTo>
                    <a:lnTo>
                      <a:pt x="62" y="15"/>
                    </a:lnTo>
                    <a:lnTo>
                      <a:pt x="58" y="11"/>
                    </a:lnTo>
                    <a:lnTo>
                      <a:pt x="57" y="10"/>
                    </a:lnTo>
                    <a:lnTo>
                      <a:pt x="57" y="10"/>
                    </a:lnTo>
                    <a:lnTo>
                      <a:pt x="54" y="7"/>
                    </a:lnTo>
                    <a:lnTo>
                      <a:pt x="51" y="6"/>
                    </a:lnTo>
                    <a:lnTo>
                      <a:pt x="47" y="4"/>
                    </a:lnTo>
                    <a:lnTo>
                      <a:pt x="44" y="6"/>
                    </a:lnTo>
                    <a:lnTo>
                      <a:pt x="44" y="6"/>
                    </a:lnTo>
                    <a:lnTo>
                      <a:pt x="41" y="7"/>
                    </a:lnTo>
                    <a:lnTo>
                      <a:pt x="38" y="7"/>
                    </a:lnTo>
                    <a:lnTo>
                      <a:pt x="38" y="6"/>
                    </a:lnTo>
                    <a:lnTo>
                      <a:pt x="38" y="3"/>
                    </a:lnTo>
                    <a:lnTo>
                      <a:pt x="38" y="3"/>
                    </a:lnTo>
                    <a:lnTo>
                      <a:pt x="37" y="1"/>
                    </a:lnTo>
                    <a:lnTo>
                      <a:pt x="34" y="0"/>
                    </a:lnTo>
                    <a:lnTo>
                      <a:pt x="31" y="1"/>
                    </a:lnTo>
                    <a:lnTo>
                      <a:pt x="30" y="4"/>
                    </a:lnTo>
                    <a:lnTo>
                      <a:pt x="30" y="4"/>
                    </a:lnTo>
                    <a:lnTo>
                      <a:pt x="28" y="7"/>
                    </a:lnTo>
                    <a:lnTo>
                      <a:pt x="25" y="8"/>
                    </a:lnTo>
                    <a:lnTo>
                      <a:pt x="23" y="10"/>
                    </a:lnTo>
                    <a:lnTo>
                      <a:pt x="21" y="8"/>
                    </a:lnTo>
                    <a:lnTo>
                      <a:pt x="21" y="8"/>
                    </a:lnTo>
                    <a:lnTo>
                      <a:pt x="17" y="4"/>
                    </a:lnTo>
                    <a:lnTo>
                      <a:pt x="14" y="4"/>
                    </a:lnTo>
                    <a:lnTo>
                      <a:pt x="13" y="6"/>
                    </a:lnTo>
                    <a:lnTo>
                      <a:pt x="13" y="6"/>
                    </a:lnTo>
                    <a:lnTo>
                      <a:pt x="11" y="7"/>
                    </a:lnTo>
                    <a:lnTo>
                      <a:pt x="10" y="8"/>
                    </a:lnTo>
                    <a:lnTo>
                      <a:pt x="7" y="7"/>
                    </a:lnTo>
                    <a:lnTo>
                      <a:pt x="7" y="7"/>
                    </a:lnTo>
                    <a:lnTo>
                      <a:pt x="6" y="15"/>
                    </a:lnTo>
                    <a:lnTo>
                      <a:pt x="6" y="18"/>
                    </a:lnTo>
                    <a:lnTo>
                      <a:pt x="7" y="20"/>
                    </a:lnTo>
                    <a:lnTo>
                      <a:pt x="7" y="20"/>
                    </a:lnTo>
                    <a:lnTo>
                      <a:pt x="10" y="21"/>
                    </a:lnTo>
                    <a:lnTo>
                      <a:pt x="10" y="24"/>
                    </a:lnTo>
                    <a:lnTo>
                      <a:pt x="10" y="27"/>
                    </a:lnTo>
                    <a:lnTo>
                      <a:pt x="10" y="27"/>
                    </a:lnTo>
                    <a:lnTo>
                      <a:pt x="11" y="30"/>
                    </a:lnTo>
                    <a:lnTo>
                      <a:pt x="13" y="33"/>
                    </a:lnTo>
                    <a:lnTo>
                      <a:pt x="14" y="35"/>
                    </a:lnTo>
                    <a:lnTo>
                      <a:pt x="13" y="37"/>
                    </a:lnTo>
                    <a:lnTo>
                      <a:pt x="13" y="37"/>
                    </a:lnTo>
                    <a:lnTo>
                      <a:pt x="11" y="38"/>
                    </a:lnTo>
                    <a:lnTo>
                      <a:pt x="10" y="38"/>
                    </a:lnTo>
                    <a:lnTo>
                      <a:pt x="7" y="37"/>
                    </a:lnTo>
                    <a:lnTo>
                      <a:pt x="6" y="38"/>
                    </a:lnTo>
                    <a:lnTo>
                      <a:pt x="6" y="38"/>
                    </a:lnTo>
                    <a:lnTo>
                      <a:pt x="6" y="41"/>
                    </a:lnTo>
                    <a:lnTo>
                      <a:pt x="7" y="44"/>
                    </a:lnTo>
                    <a:lnTo>
                      <a:pt x="7" y="45"/>
                    </a:lnTo>
                    <a:lnTo>
                      <a:pt x="7" y="48"/>
                    </a:lnTo>
                    <a:lnTo>
                      <a:pt x="7" y="48"/>
                    </a:lnTo>
                    <a:lnTo>
                      <a:pt x="4" y="51"/>
                    </a:lnTo>
                    <a:lnTo>
                      <a:pt x="3" y="54"/>
                    </a:lnTo>
                    <a:lnTo>
                      <a:pt x="3" y="57"/>
                    </a:lnTo>
                    <a:lnTo>
                      <a:pt x="3" y="57"/>
                    </a:lnTo>
                    <a:lnTo>
                      <a:pt x="3" y="64"/>
                    </a:lnTo>
                    <a:lnTo>
                      <a:pt x="1" y="67"/>
                    </a:lnTo>
                    <a:lnTo>
                      <a:pt x="1" y="68"/>
                    </a:lnTo>
                    <a:lnTo>
                      <a:pt x="1" y="68"/>
                    </a:lnTo>
                    <a:lnTo>
                      <a:pt x="0" y="70"/>
                    </a:lnTo>
                    <a:lnTo>
                      <a:pt x="1" y="71"/>
                    </a:lnTo>
                    <a:lnTo>
                      <a:pt x="6" y="74"/>
                    </a:lnTo>
                    <a:lnTo>
                      <a:pt x="6" y="74"/>
                    </a:lnTo>
                    <a:lnTo>
                      <a:pt x="14" y="78"/>
                    </a:lnTo>
                    <a:lnTo>
                      <a:pt x="17" y="82"/>
                    </a:lnTo>
                    <a:lnTo>
                      <a:pt x="18" y="85"/>
                    </a:lnTo>
                    <a:lnTo>
                      <a:pt x="18" y="85"/>
                    </a:lnTo>
                    <a:lnTo>
                      <a:pt x="17" y="91"/>
                    </a:lnTo>
                    <a:lnTo>
                      <a:pt x="14" y="101"/>
                    </a:lnTo>
                    <a:lnTo>
                      <a:pt x="14" y="101"/>
                    </a:lnTo>
                    <a:lnTo>
                      <a:pt x="23" y="99"/>
                    </a:lnTo>
                    <a:lnTo>
                      <a:pt x="34" y="97"/>
                    </a:lnTo>
                    <a:lnTo>
                      <a:pt x="47" y="94"/>
                    </a:lnTo>
                    <a:lnTo>
                      <a:pt x="61" y="89"/>
                    </a:lnTo>
                    <a:lnTo>
                      <a:pt x="61" y="89"/>
                    </a:lnTo>
                    <a:lnTo>
                      <a:pt x="70" y="89"/>
                    </a:lnTo>
                    <a:lnTo>
                      <a:pt x="78" y="89"/>
                    </a:lnTo>
                    <a:lnTo>
                      <a:pt x="92" y="92"/>
                    </a:lnTo>
                    <a:lnTo>
                      <a:pt x="92" y="92"/>
                    </a:lnTo>
                    <a:lnTo>
                      <a:pt x="92" y="88"/>
                    </a:lnTo>
                    <a:lnTo>
                      <a:pt x="92" y="84"/>
                    </a:lnTo>
                    <a:lnTo>
                      <a:pt x="92"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7" name="Benin">
                <a:extLst>
                  <a:ext uri="{FF2B5EF4-FFF2-40B4-BE49-F238E27FC236}">
                    <a16:creationId xmlns:a16="http://schemas.microsoft.com/office/drawing/2014/main" id="{54CC706B-D169-07EC-8B35-C5E49E8BC72B}"/>
                  </a:ext>
                </a:extLst>
              </p:cNvPr>
              <p:cNvSpPr>
                <a:spLocks/>
              </p:cNvSpPr>
              <p:nvPr/>
            </p:nvSpPr>
            <p:spPr bwMode="auto">
              <a:xfrm>
                <a:off x="4344113" y="4012303"/>
                <a:ext cx="69550" cy="146499"/>
              </a:xfrm>
              <a:custGeom>
                <a:avLst/>
                <a:gdLst/>
                <a:ahLst/>
                <a:cxnLst>
                  <a:cxn ang="0">
                    <a:pos x="31" y="63"/>
                  </a:cxn>
                  <a:cxn ang="0">
                    <a:pos x="35" y="54"/>
                  </a:cxn>
                  <a:cxn ang="0">
                    <a:pos x="38" y="52"/>
                  </a:cxn>
                  <a:cxn ang="0">
                    <a:pos x="44" y="42"/>
                  </a:cxn>
                  <a:cxn ang="0">
                    <a:pos x="47" y="37"/>
                  </a:cxn>
                  <a:cxn ang="0">
                    <a:pos x="47" y="19"/>
                  </a:cxn>
                  <a:cxn ang="0">
                    <a:pos x="44" y="9"/>
                  </a:cxn>
                  <a:cxn ang="0">
                    <a:pos x="42" y="9"/>
                  </a:cxn>
                  <a:cxn ang="0">
                    <a:pos x="39" y="9"/>
                  </a:cxn>
                  <a:cxn ang="0">
                    <a:pos x="37" y="5"/>
                  </a:cxn>
                  <a:cxn ang="0">
                    <a:pos x="34" y="0"/>
                  </a:cxn>
                  <a:cxn ang="0">
                    <a:pos x="31" y="0"/>
                  </a:cxn>
                  <a:cxn ang="0">
                    <a:pos x="28" y="5"/>
                  </a:cxn>
                  <a:cxn ang="0">
                    <a:pos x="28" y="9"/>
                  </a:cxn>
                  <a:cxn ang="0">
                    <a:pos x="27" y="12"/>
                  </a:cxn>
                  <a:cxn ang="0">
                    <a:pos x="24" y="15"/>
                  </a:cxn>
                  <a:cxn ang="0">
                    <a:pos x="18" y="17"/>
                  </a:cxn>
                  <a:cxn ang="0">
                    <a:pos x="11" y="17"/>
                  </a:cxn>
                  <a:cxn ang="0">
                    <a:pos x="7" y="20"/>
                  </a:cxn>
                  <a:cxn ang="0">
                    <a:pos x="2" y="23"/>
                  </a:cxn>
                  <a:cxn ang="0">
                    <a:pos x="0" y="23"/>
                  </a:cxn>
                  <a:cxn ang="0">
                    <a:pos x="1" y="35"/>
                  </a:cxn>
                  <a:cxn ang="0">
                    <a:pos x="8" y="39"/>
                  </a:cxn>
                  <a:cxn ang="0">
                    <a:pos x="11" y="42"/>
                  </a:cxn>
                  <a:cxn ang="0">
                    <a:pos x="11" y="49"/>
                  </a:cxn>
                  <a:cxn ang="0">
                    <a:pos x="11" y="50"/>
                  </a:cxn>
                  <a:cxn ang="0">
                    <a:pos x="14" y="57"/>
                  </a:cxn>
                  <a:cxn ang="0">
                    <a:pos x="14" y="70"/>
                  </a:cxn>
                  <a:cxn ang="0">
                    <a:pos x="15" y="99"/>
                  </a:cxn>
                  <a:cxn ang="0">
                    <a:pos x="25" y="99"/>
                  </a:cxn>
                  <a:cxn ang="0">
                    <a:pos x="32" y="96"/>
                  </a:cxn>
                  <a:cxn ang="0">
                    <a:pos x="37" y="94"/>
                  </a:cxn>
                  <a:cxn ang="0">
                    <a:pos x="34" y="89"/>
                  </a:cxn>
                  <a:cxn ang="0">
                    <a:pos x="32" y="81"/>
                  </a:cxn>
                  <a:cxn ang="0">
                    <a:pos x="31" y="73"/>
                  </a:cxn>
                  <a:cxn ang="0">
                    <a:pos x="31" y="63"/>
                  </a:cxn>
                </a:cxnLst>
                <a:rect l="0" t="0" r="r" b="b"/>
                <a:pathLst>
                  <a:path w="47" h="99">
                    <a:moveTo>
                      <a:pt x="31" y="63"/>
                    </a:moveTo>
                    <a:lnTo>
                      <a:pt x="31" y="63"/>
                    </a:lnTo>
                    <a:lnTo>
                      <a:pt x="32" y="59"/>
                    </a:lnTo>
                    <a:lnTo>
                      <a:pt x="35" y="54"/>
                    </a:lnTo>
                    <a:lnTo>
                      <a:pt x="38" y="52"/>
                    </a:lnTo>
                    <a:lnTo>
                      <a:pt x="38" y="52"/>
                    </a:lnTo>
                    <a:lnTo>
                      <a:pt x="39" y="49"/>
                    </a:lnTo>
                    <a:lnTo>
                      <a:pt x="44" y="42"/>
                    </a:lnTo>
                    <a:lnTo>
                      <a:pt x="44" y="42"/>
                    </a:lnTo>
                    <a:lnTo>
                      <a:pt x="47" y="37"/>
                    </a:lnTo>
                    <a:lnTo>
                      <a:pt x="47" y="30"/>
                    </a:lnTo>
                    <a:lnTo>
                      <a:pt x="47" y="19"/>
                    </a:lnTo>
                    <a:lnTo>
                      <a:pt x="47" y="19"/>
                    </a:lnTo>
                    <a:lnTo>
                      <a:pt x="44" y="9"/>
                    </a:lnTo>
                    <a:lnTo>
                      <a:pt x="44" y="9"/>
                    </a:lnTo>
                    <a:lnTo>
                      <a:pt x="42" y="9"/>
                    </a:lnTo>
                    <a:lnTo>
                      <a:pt x="39" y="9"/>
                    </a:lnTo>
                    <a:lnTo>
                      <a:pt x="39" y="9"/>
                    </a:lnTo>
                    <a:lnTo>
                      <a:pt x="37" y="6"/>
                    </a:lnTo>
                    <a:lnTo>
                      <a:pt x="37" y="5"/>
                    </a:lnTo>
                    <a:lnTo>
                      <a:pt x="37" y="2"/>
                    </a:lnTo>
                    <a:lnTo>
                      <a:pt x="34" y="0"/>
                    </a:lnTo>
                    <a:lnTo>
                      <a:pt x="34" y="0"/>
                    </a:lnTo>
                    <a:lnTo>
                      <a:pt x="31" y="0"/>
                    </a:lnTo>
                    <a:lnTo>
                      <a:pt x="30" y="3"/>
                    </a:lnTo>
                    <a:lnTo>
                      <a:pt x="28" y="5"/>
                    </a:lnTo>
                    <a:lnTo>
                      <a:pt x="28" y="9"/>
                    </a:lnTo>
                    <a:lnTo>
                      <a:pt x="28" y="9"/>
                    </a:lnTo>
                    <a:lnTo>
                      <a:pt x="28" y="10"/>
                    </a:lnTo>
                    <a:lnTo>
                      <a:pt x="27" y="12"/>
                    </a:lnTo>
                    <a:lnTo>
                      <a:pt x="24" y="15"/>
                    </a:lnTo>
                    <a:lnTo>
                      <a:pt x="24" y="15"/>
                    </a:lnTo>
                    <a:lnTo>
                      <a:pt x="21" y="16"/>
                    </a:lnTo>
                    <a:lnTo>
                      <a:pt x="18" y="17"/>
                    </a:lnTo>
                    <a:lnTo>
                      <a:pt x="11" y="17"/>
                    </a:lnTo>
                    <a:lnTo>
                      <a:pt x="11" y="17"/>
                    </a:lnTo>
                    <a:lnTo>
                      <a:pt x="8" y="17"/>
                    </a:lnTo>
                    <a:lnTo>
                      <a:pt x="7" y="20"/>
                    </a:lnTo>
                    <a:lnTo>
                      <a:pt x="2" y="23"/>
                    </a:lnTo>
                    <a:lnTo>
                      <a:pt x="2" y="23"/>
                    </a:lnTo>
                    <a:lnTo>
                      <a:pt x="0" y="23"/>
                    </a:lnTo>
                    <a:lnTo>
                      <a:pt x="0" y="23"/>
                    </a:lnTo>
                    <a:lnTo>
                      <a:pt x="0" y="30"/>
                    </a:lnTo>
                    <a:lnTo>
                      <a:pt x="1" y="35"/>
                    </a:lnTo>
                    <a:lnTo>
                      <a:pt x="4" y="36"/>
                    </a:lnTo>
                    <a:lnTo>
                      <a:pt x="8" y="39"/>
                    </a:lnTo>
                    <a:lnTo>
                      <a:pt x="8" y="39"/>
                    </a:lnTo>
                    <a:lnTo>
                      <a:pt x="11" y="42"/>
                    </a:lnTo>
                    <a:lnTo>
                      <a:pt x="11" y="44"/>
                    </a:lnTo>
                    <a:lnTo>
                      <a:pt x="11" y="49"/>
                    </a:lnTo>
                    <a:lnTo>
                      <a:pt x="11" y="50"/>
                    </a:lnTo>
                    <a:lnTo>
                      <a:pt x="11" y="50"/>
                    </a:lnTo>
                    <a:lnTo>
                      <a:pt x="12" y="53"/>
                    </a:lnTo>
                    <a:lnTo>
                      <a:pt x="14" y="57"/>
                    </a:lnTo>
                    <a:lnTo>
                      <a:pt x="14" y="70"/>
                    </a:lnTo>
                    <a:lnTo>
                      <a:pt x="14" y="70"/>
                    </a:lnTo>
                    <a:lnTo>
                      <a:pt x="15" y="99"/>
                    </a:lnTo>
                    <a:lnTo>
                      <a:pt x="15" y="99"/>
                    </a:lnTo>
                    <a:lnTo>
                      <a:pt x="25" y="99"/>
                    </a:lnTo>
                    <a:lnTo>
                      <a:pt x="25" y="99"/>
                    </a:lnTo>
                    <a:lnTo>
                      <a:pt x="30" y="97"/>
                    </a:lnTo>
                    <a:lnTo>
                      <a:pt x="32" y="96"/>
                    </a:lnTo>
                    <a:lnTo>
                      <a:pt x="35" y="94"/>
                    </a:lnTo>
                    <a:lnTo>
                      <a:pt x="37" y="94"/>
                    </a:lnTo>
                    <a:lnTo>
                      <a:pt x="37" y="94"/>
                    </a:lnTo>
                    <a:lnTo>
                      <a:pt x="34" y="89"/>
                    </a:lnTo>
                    <a:lnTo>
                      <a:pt x="32" y="86"/>
                    </a:lnTo>
                    <a:lnTo>
                      <a:pt x="32" y="81"/>
                    </a:lnTo>
                    <a:lnTo>
                      <a:pt x="32" y="81"/>
                    </a:lnTo>
                    <a:lnTo>
                      <a:pt x="31" y="73"/>
                    </a:lnTo>
                    <a:lnTo>
                      <a:pt x="31" y="63"/>
                    </a:lnTo>
                    <a:lnTo>
                      <a:pt x="31" y="6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8" name="Togo">
                <a:extLst>
                  <a:ext uri="{FF2B5EF4-FFF2-40B4-BE49-F238E27FC236}">
                    <a16:creationId xmlns:a16="http://schemas.microsoft.com/office/drawing/2014/main" id="{85DEFC7B-1584-8334-5390-B28984E6E367}"/>
                  </a:ext>
                </a:extLst>
              </p:cNvPr>
              <p:cNvSpPr>
                <a:spLocks/>
              </p:cNvSpPr>
              <p:nvPr/>
            </p:nvSpPr>
            <p:spPr bwMode="auto">
              <a:xfrm>
                <a:off x="4321917" y="4044859"/>
                <a:ext cx="44394" cy="121343"/>
              </a:xfrm>
              <a:custGeom>
                <a:avLst/>
                <a:gdLst/>
                <a:ahLst/>
                <a:cxnLst>
                  <a:cxn ang="0">
                    <a:pos x="26" y="28"/>
                  </a:cxn>
                  <a:cxn ang="0">
                    <a:pos x="26" y="28"/>
                  </a:cxn>
                  <a:cxn ang="0">
                    <a:pos x="26" y="27"/>
                  </a:cxn>
                  <a:cxn ang="0">
                    <a:pos x="26" y="22"/>
                  </a:cxn>
                  <a:cxn ang="0">
                    <a:pos x="26" y="20"/>
                  </a:cxn>
                  <a:cxn ang="0">
                    <a:pos x="23" y="17"/>
                  </a:cxn>
                  <a:cxn ang="0">
                    <a:pos x="23" y="17"/>
                  </a:cxn>
                  <a:cxn ang="0">
                    <a:pos x="19" y="14"/>
                  </a:cxn>
                  <a:cxn ang="0">
                    <a:pos x="16" y="13"/>
                  </a:cxn>
                  <a:cxn ang="0">
                    <a:pos x="15" y="8"/>
                  </a:cxn>
                  <a:cxn ang="0">
                    <a:pos x="15" y="1"/>
                  </a:cxn>
                  <a:cxn ang="0">
                    <a:pos x="15" y="1"/>
                  </a:cxn>
                  <a:cxn ang="0">
                    <a:pos x="2" y="0"/>
                  </a:cxn>
                  <a:cxn ang="0">
                    <a:pos x="2" y="0"/>
                  </a:cxn>
                  <a:cxn ang="0">
                    <a:pos x="0" y="0"/>
                  </a:cxn>
                  <a:cxn ang="0">
                    <a:pos x="0" y="0"/>
                  </a:cxn>
                  <a:cxn ang="0">
                    <a:pos x="2" y="7"/>
                  </a:cxn>
                  <a:cxn ang="0">
                    <a:pos x="3" y="10"/>
                  </a:cxn>
                  <a:cxn ang="0">
                    <a:pos x="3" y="10"/>
                  </a:cxn>
                  <a:cxn ang="0">
                    <a:pos x="6" y="14"/>
                  </a:cxn>
                  <a:cxn ang="0">
                    <a:pos x="8" y="20"/>
                  </a:cxn>
                  <a:cxn ang="0">
                    <a:pos x="8" y="20"/>
                  </a:cxn>
                  <a:cxn ang="0">
                    <a:pos x="6" y="31"/>
                  </a:cxn>
                  <a:cxn ang="0">
                    <a:pos x="6" y="37"/>
                  </a:cxn>
                  <a:cxn ang="0">
                    <a:pos x="8" y="42"/>
                  </a:cxn>
                  <a:cxn ang="0">
                    <a:pos x="8" y="42"/>
                  </a:cxn>
                  <a:cxn ang="0">
                    <a:pos x="10" y="52"/>
                  </a:cxn>
                  <a:cxn ang="0">
                    <a:pos x="12" y="64"/>
                  </a:cxn>
                  <a:cxn ang="0">
                    <a:pos x="12" y="64"/>
                  </a:cxn>
                  <a:cxn ang="0">
                    <a:pos x="13" y="74"/>
                  </a:cxn>
                  <a:cxn ang="0">
                    <a:pos x="17" y="82"/>
                  </a:cxn>
                  <a:cxn ang="0">
                    <a:pos x="17" y="82"/>
                  </a:cxn>
                  <a:cxn ang="0">
                    <a:pos x="22" y="81"/>
                  </a:cxn>
                  <a:cxn ang="0">
                    <a:pos x="22" y="81"/>
                  </a:cxn>
                  <a:cxn ang="0">
                    <a:pos x="25" y="78"/>
                  </a:cxn>
                  <a:cxn ang="0">
                    <a:pos x="30" y="77"/>
                  </a:cxn>
                  <a:cxn ang="0">
                    <a:pos x="30" y="77"/>
                  </a:cxn>
                  <a:cxn ang="0">
                    <a:pos x="29" y="48"/>
                  </a:cxn>
                  <a:cxn ang="0">
                    <a:pos x="29" y="48"/>
                  </a:cxn>
                  <a:cxn ang="0">
                    <a:pos x="29" y="35"/>
                  </a:cxn>
                  <a:cxn ang="0">
                    <a:pos x="27" y="31"/>
                  </a:cxn>
                  <a:cxn ang="0">
                    <a:pos x="26" y="28"/>
                  </a:cxn>
                  <a:cxn ang="0">
                    <a:pos x="26" y="28"/>
                  </a:cxn>
                </a:cxnLst>
                <a:rect l="0" t="0" r="r" b="b"/>
                <a:pathLst>
                  <a:path w="30" h="82">
                    <a:moveTo>
                      <a:pt x="26" y="28"/>
                    </a:moveTo>
                    <a:lnTo>
                      <a:pt x="26" y="28"/>
                    </a:lnTo>
                    <a:lnTo>
                      <a:pt x="26" y="27"/>
                    </a:lnTo>
                    <a:lnTo>
                      <a:pt x="26" y="22"/>
                    </a:lnTo>
                    <a:lnTo>
                      <a:pt x="26" y="20"/>
                    </a:lnTo>
                    <a:lnTo>
                      <a:pt x="23" y="17"/>
                    </a:lnTo>
                    <a:lnTo>
                      <a:pt x="23" y="17"/>
                    </a:lnTo>
                    <a:lnTo>
                      <a:pt x="19" y="14"/>
                    </a:lnTo>
                    <a:lnTo>
                      <a:pt x="16" y="13"/>
                    </a:lnTo>
                    <a:lnTo>
                      <a:pt x="15" y="8"/>
                    </a:lnTo>
                    <a:lnTo>
                      <a:pt x="15" y="1"/>
                    </a:lnTo>
                    <a:lnTo>
                      <a:pt x="15" y="1"/>
                    </a:lnTo>
                    <a:lnTo>
                      <a:pt x="2" y="0"/>
                    </a:lnTo>
                    <a:lnTo>
                      <a:pt x="2" y="0"/>
                    </a:lnTo>
                    <a:lnTo>
                      <a:pt x="0" y="0"/>
                    </a:lnTo>
                    <a:lnTo>
                      <a:pt x="0" y="0"/>
                    </a:lnTo>
                    <a:lnTo>
                      <a:pt x="2" y="7"/>
                    </a:lnTo>
                    <a:lnTo>
                      <a:pt x="3" y="10"/>
                    </a:lnTo>
                    <a:lnTo>
                      <a:pt x="3" y="10"/>
                    </a:lnTo>
                    <a:lnTo>
                      <a:pt x="6" y="14"/>
                    </a:lnTo>
                    <a:lnTo>
                      <a:pt x="8" y="20"/>
                    </a:lnTo>
                    <a:lnTo>
                      <a:pt x="8" y="20"/>
                    </a:lnTo>
                    <a:lnTo>
                      <a:pt x="6" y="31"/>
                    </a:lnTo>
                    <a:lnTo>
                      <a:pt x="6" y="37"/>
                    </a:lnTo>
                    <a:lnTo>
                      <a:pt x="8" y="42"/>
                    </a:lnTo>
                    <a:lnTo>
                      <a:pt x="8" y="42"/>
                    </a:lnTo>
                    <a:lnTo>
                      <a:pt x="10" y="52"/>
                    </a:lnTo>
                    <a:lnTo>
                      <a:pt x="12" y="64"/>
                    </a:lnTo>
                    <a:lnTo>
                      <a:pt x="12" y="64"/>
                    </a:lnTo>
                    <a:lnTo>
                      <a:pt x="13" y="74"/>
                    </a:lnTo>
                    <a:lnTo>
                      <a:pt x="17" y="82"/>
                    </a:lnTo>
                    <a:lnTo>
                      <a:pt x="17" y="82"/>
                    </a:lnTo>
                    <a:lnTo>
                      <a:pt x="22" y="81"/>
                    </a:lnTo>
                    <a:lnTo>
                      <a:pt x="22" y="81"/>
                    </a:lnTo>
                    <a:lnTo>
                      <a:pt x="25" y="78"/>
                    </a:lnTo>
                    <a:lnTo>
                      <a:pt x="30" y="77"/>
                    </a:lnTo>
                    <a:lnTo>
                      <a:pt x="30" y="77"/>
                    </a:lnTo>
                    <a:lnTo>
                      <a:pt x="29" y="48"/>
                    </a:lnTo>
                    <a:lnTo>
                      <a:pt x="29" y="48"/>
                    </a:lnTo>
                    <a:lnTo>
                      <a:pt x="29" y="35"/>
                    </a:lnTo>
                    <a:lnTo>
                      <a:pt x="27" y="31"/>
                    </a:lnTo>
                    <a:lnTo>
                      <a:pt x="26" y="28"/>
                    </a:lnTo>
                    <a:lnTo>
                      <a:pt x="26" y="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9" name="Cameroon">
                <a:extLst>
                  <a:ext uri="{FF2B5EF4-FFF2-40B4-BE49-F238E27FC236}">
                    <a16:creationId xmlns:a16="http://schemas.microsoft.com/office/drawing/2014/main" id="{3A45CE68-F1C5-3B10-47ED-CE02E3D2F098}"/>
                  </a:ext>
                </a:extLst>
              </p:cNvPr>
              <p:cNvSpPr>
                <a:spLocks/>
              </p:cNvSpPr>
              <p:nvPr/>
            </p:nvSpPr>
            <p:spPr bwMode="auto">
              <a:xfrm>
                <a:off x="4529086" y="3996026"/>
                <a:ext cx="176094" cy="273761"/>
              </a:xfrm>
              <a:custGeom>
                <a:avLst/>
                <a:gdLst/>
                <a:ahLst/>
                <a:cxnLst>
                  <a:cxn ang="0">
                    <a:pos x="70" y="176"/>
                  </a:cxn>
                  <a:cxn ang="0">
                    <a:pos x="98" y="178"/>
                  </a:cxn>
                  <a:cxn ang="0">
                    <a:pos x="115" y="185"/>
                  </a:cxn>
                  <a:cxn ang="0">
                    <a:pos x="119" y="171"/>
                  </a:cxn>
                  <a:cxn ang="0">
                    <a:pos x="116" y="168"/>
                  </a:cxn>
                  <a:cxn ang="0">
                    <a:pos x="111" y="162"/>
                  </a:cxn>
                  <a:cxn ang="0">
                    <a:pos x="102" y="152"/>
                  </a:cxn>
                  <a:cxn ang="0">
                    <a:pos x="101" y="145"/>
                  </a:cxn>
                  <a:cxn ang="0">
                    <a:pos x="97" y="137"/>
                  </a:cxn>
                  <a:cxn ang="0">
                    <a:pos x="94" y="122"/>
                  </a:cxn>
                  <a:cxn ang="0">
                    <a:pos x="94" y="114"/>
                  </a:cxn>
                  <a:cxn ang="0">
                    <a:pos x="101" y="100"/>
                  </a:cxn>
                  <a:cxn ang="0">
                    <a:pos x="109" y="90"/>
                  </a:cxn>
                  <a:cxn ang="0">
                    <a:pos x="104" y="78"/>
                  </a:cxn>
                  <a:cxn ang="0">
                    <a:pos x="91" y="65"/>
                  </a:cxn>
                  <a:cxn ang="0">
                    <a:pos x="87" y="58"/>
                  </a:cxn>
                  <a:cxn ang="0">
                    <a:pos x="88" y="53"/>
                  </a:cxn>
                  <a:cxn ang="0">
                    <a:pos x="101" y="51"/>
                  </a:cxn>
                  <a:cxn ang="0">
                    <a:pos x="108" y="50"/>
                  </a:cxn>
                  <a:cxn ang="0">
                    <a:pos x="102" y="41"/>
                  </a:cxn>
                  <a:cxn ang="0">
                    <a:pos x="101" y="30"/>
                  </a:cxn>
                  <a:cxn ang="0">
                    <a:pos x="99" y="18"/>
                  </a:cxn>
                  <a:cxn ang="0">
                    <a:pos x="98" y="11"/>
                  </a:cxn>
                  <a:cxn ang="0">
                    <a:pos x="89" y="0"/>
                  </a:cxn>
                  <a:cxn ang="0">
                    <a:pos x="88" y="0"/>
                  </a:cxn>
                  <a:cxn ang="0">
                    <a:pos x="88" y="10"/>
                  </a:cxn>
                  <a:cxn ang="0">
                    <a:pos x="94" y="16"/>
                  </a:cxn>
                  <a:cxn ang="0">
                    <a:pos x="95" y="26"/>
                  </a:cxn>
                  <a:cxn ang="0">
                    <a:pos x="89" y="28"/>
                  </a:cxn>
                  <a:cxn ang="0">
                    <a:pos x="85" y="30"/>
                  </a:cxn>
                  <a:cxn ang="0">
                    <a:pos x="75" y="48"/>
                  </a:cxn>
                  <a:cxn ang="0">
                    <a:pos x="74" y="57"/>
                  </a:cxn>
                  <a:cxn ang="0">
                    <a:pos x="71" y="60"/>
                  </a:cxn>
                  <a:cxn ang="0">
                    <a:pos x="70" y="67"/>
                  </a:cxn>
                  <a:cxn ang="0">
                    <a:pos x="64" y="74"/>
                  </a:cxn>
                  <a:cxn ang="0">
                    <a:pos x="61" y="81"/>
                  </a:cxn>
                  <a:cxn ang="0">
                    <a:pos x="51" y="101"/>
                  </a:cxn>
                  <a:cxn ang="0">
                    <a:pos x="44" y="108"/>
                  </a:cxn>
                  <a:cxn ang="0">
                    <a:pos x="38" y="101"/>
                  </a:cxn>
                  <a:cxn ang="0">
                    <a:pos x="33" y="100"/>
                  </a:cxn>
                  <a:cxn ang="0">
                    <a:pos x="23" y="101"/>
                  </a:cxn>
                  <a:cxn ang="0">
                    <a:pos x="4" y="120"/>
                  </a:cxn>
                  <a:cxn ang="0">
                    <a:pos x="0" y="137"/>
                  </a:cxn>
                  <a:cxn ang="0">
                    <a:pos x="7" y="145"/>
                  </a:cxn>
                  <a:cxn ang="0">
                    <a:pos x="13" y="148"/>
                  </a:cxn>
                  <a:cxn ang="0">
                    <a:pos x="18" y="148"/>
                  </a:cxn>
                  <a:cxn ang="0">
                    <a:pos x="24" y="159"/>
                  </a:cxn>
                  <a:cxn ang="0">
                    <a:pos x="21" y="171"/>
                  </a:cxn>
                  <a:cxn ang="0">
                    <a:pos x="43" y="178"/>
                  </a:cxn>
                </a:cxnLst>
                <a:rect l="0" t="0" r="r" b="b"/>
                <a:pathLst>
                  <a:path w="119" h="185">
                    <a:moveTo>
                      <a:pt x="50" y="175"/>
                    </a:moveTo>
                    <a:lnTo>
                      <a:pt x="50" y="175"/>
                    </a:lnTo>
                    <a:lnTo>
                      <a:pt x="70" y="176"/>
                    </a:lnTo>
                    <a:lnTo>
                      <a:pt x="92" y="176"/>
                    </a:lnTo>
                    <a:lnTo>
                      <a:pt x="92" y="176"/>
                    </a:lnTo>
                    <a:lnTo>
                      <a:pt x="98" y="178"/>
                    </a:lnTo>
                    <a:lnTo>
                      <a:pt x="105" y="181"/>
                    </a:lnTo>
                    <a:lnTo>
                      <a:pt x="115" y="185"/>
                    </a:lnTo>
                    <a:lnTo>
                      <a:pt x="115" y="185"/>
                    </a:lnTo>
                    <a:lnTo>
                      <a:pt x="115" y="179"/>
                    </a:lnTo>
                    <a:lnTo>
                      <a:pt x="116" y="175"/>
                    </a:lnTo>
                    <a:lnTo>
                      <a:pt x="119" y="171"/>
                    </a:lnTo>
                    <a:lnTo>
                      <a:pt x="119" y="171"/>
                    </a:lnTo>
                    <a:lnTo>
                      <a:pt x="116" y="169"/>
                    </a:lnTo>
                    <a:lnTo>
                      <a:pt x="116" y="168"/>
                    </a:lnTo>
                    <a:lnTo>
                      <a:pt x="116" y="168"/>
                    </a:lnTo>
                    <a:lnTo>
                      <a:pt x="114" y="165"/>
                    </a:lnTo>
                    <a:lnTo>
                      <a:pt x="111" y="162"/>
                    </a:lnTo>
                    <a:lnTo>
                      <a:pt x="105" y="156"/>
                    </a:lnTo>
                    <a:lnTo>
                      <a:pt x="105" y="156"/>
                    </a:lnTo>
                    <a:lnTo>
                      <a:pt x="102" y="152"/>
                    </a:lnTo>
                    <a:lnTo>
                      <a:pt x="102" y="152"/>
                    </a:lnTo>
                    <a:lnTo>
                      <a:pt x="102" y="148"/>
                    </a:lnTo>
                    <a:lnTo>
                      <a:pt x="101" y="145"/>
                    </a:lnTo>
                    <a:lnTo>
                      <a:pt x="99" y="142"/>
                    </a:lnTo>
                    <a:lnTo>
                      <a:pt x="99" y="142"/>
                    </a:lnTo>
                    <a:lnTo>
                      <a:pt x="97" y="137"/>
                    </a:lnTo>
                    <a:lnTo>
                      <a:pt x="95" y="129"/>
                    </a:lnTo>
                    <a:lnTo>
                      <a:pt x="95" y="129"/>
                    </a:lnTo>
                    <a:lnTo>
                      <a:pt x="94" y="122"/>
                    </a:lnTo>
                    <a:lnTo>
                      <a:pt x="92" y="117"/>
                    </a:lnTo>
                    <a:lnTo>
                      <a:pt x="92" y="117"/>
                    </a:lnTo>
                    <a:lnTo>
                      <a:pt x="94" y="114"/>
                    </a:lnTo>
                    <a:lnTo>
                      <a:pt x="97" y="110"/>
                    </a:lnTo>
                    <a:lnTo>
                      <a:pt x="98" y="105"/>
                    </a:lnTo>
                    <a:lnTo>
                      <a:pt x="101" y="100"/>
                    </a:lnTo>
                    <a:lnTo>
                      <a:pt x="101" y="100"/>
                    </a:lnTo>
                    <a:lnTo>
                      <a:pt x="104" y="95"/>
                    </a:lnTo>
                    <a:lnTo>
                      <a:pt x="109" y="90"/>
                    </a:lnTo>
                    <a:lnTo>
                      <a:pt x="109" y="90"/>
                    </a:lnTo>
                    <a:lnTo>
                      <a:pt x="104" y="78"/>
                    </a:lnTo>
                    <a:lnTo>
                      <a:pt x="104" y="78"/>
                    </a:lnTo>
                    <a:lnTo>
                      <a:pt x="102" y="74"/>
                    </a:lnTo>
                    <a:lnTo>
                      <a:pt x="99" y="71"/>
                    </a:lnTo>
                    <a:lnTo>
                      <a:pt x="91" y="65"/>
                    </a:lnTo>
                    <a:lnTo>
                      <a:pt x="91" y="65"/>
                    </a:lnTo>
                    <a:lnTo>
                      <a:pt x="88" y="61"/>
                    </a:lnTo>
                    <a:lnTo>
                      <a:pt x="87" y="58"/>
                    </a:lnTo>
                    <a:lnTo>
                      <a:pt x="87" y="54"/>
                    </a:lnTo>
                    <a:lnTo>
                      <a:pt x="87" y="54"/>
                    </a:lnTo>
                    <a:lnTo>
                      <a:pt x="88" y="53"/>
                    </a:lnTo>
                    <a:lnTo>
                      <a:pt x="92" y="51"/>
                    </a:lnTo>
                    <a:lnTo>
                      <a:pt x="101" y="51"/>
                    </a:lnTo>
                    <a:lnTo>
                      <a:pt x="101" y="51"/>
                    </a:lnTo>
                    <a:lnTo>
                      <a:pt x="107" y="51"/>
                    </a:lnTo>
                    <a:lnTo>
                      <a:pt x="108" y="50"/>
                    </a:lnTo>
                    <a:lnTo>
                      <a:pt x="108" y="50"/>
                    </a:lnTo>
                    <a:lnTo>
                      <a:pt x="108" y="50"/>
                    </a:lnTo>
                    <a:lnTo>
                      <a:pt x="105" y="47"/>
                    </a:lnTo>
                    <a:lnTo>
                      <a:pt x="102" y="41"/>
                    </a:lnTo>
                    <a:lnTo>
                      <a:pt x="101" y="36"/>
                    </a:lnTo>
                    <a:lnTo>
                      <a:pt x="101" y="30"/>
                    </a:lnTo>
                    <a:lnTo>
                      <a:pt x="101" y="30"/>
                    </a:lnTo>
                    <a:lnTo>
                      <a:pt x="101" y="24"/>
                    </a:lnTo>
                    <a:lnTo>
                      <a:pt x="99" y="21"/>
                    </a:lnTo>
                    <a:lnTo>
                      <a:pt x="99" y="18"/>
                    </a:lnTo>
                    <a:lnTo>
                      <a:pt x="99" y="16"/>
                    </a:lnTo>
                    <a:lnTo>
                      <a:pt x="99" y="16"/>
                    </a:lnTo>
                    <a:lnTo>
                      <a:pt x="98" y="11"/>
                    </a:lnTo>
                    <a:lnTo>
                      <a:pt x="95" y="6"/>
                    </a:lnTo>
                    <a:lnTo>
                      <a:pt x="92" y="1"/>
                    </a:lnTo>
                    <a:lnTo>
                      <a:pt x="89" y="0"/>
                    </a:lnTo>
                    <a:lnTo>
                      <a:pt x="89" y="0"/>
                    </a:lnTo>
                    <a:lnTo>
                      <a:pt x="88" y="0"/>
                    </a:lnTo>
                    <a:lnTo>
                      <a:pt x="88" y="0"/>
                    </a:lnTo>
                    <a:lnTo>
                      <a:pt x="87" y="9"/>
                    </a:lnTo>
                    <a:lnTo>
                      <a:pt x="87" y="9"/>
                    </a:lnTo>
                    <a:lnTo>
                      <a:pt x="88" y="10"/>
                    </a:lnTo>
                    <a:lnTo>
                      <a:pt x="89" y="13"/>
                    </a:lnTo>
                    <a:lnTo>
                      <a:pt x="94" y="16"/>
                    </a:lnTo>
                    <a:lnTo>
                      <a:pt x="94" y="16"/>
                    </a:lnTo>
                    <a:lnTo>
                      <a:pt x="95" y="17"/>
                    </a:lnTo>
                    <a:lnTo>
                      <a:pt x="95" y="18"/>
                    </a:lnTo>
                    <a:lnTo>
                      <a:pt x="95" y="26"/>
                    </a:lnTo>
                    <a:lnTo>
                      <a:pt x="95" y="26"/>
                    </a:lnTo>
                    <a:lnTo>
                      <a:pt x="92" y="27"/>
                    </a:lnTo>
                    <a:lnTo>
                      <a:pt x="89" y="28"/>
                    </a:lnTo>
                    <a:lnTo>
                      <a:pt x="87" y="30"/>
                    </a:lnTo>
                    <a:lnTo>
                      <a:pt x="85" y="30"/>
                    </a:lnTo>
                    <a:lnTo>
                      <a:pt x="85" y="30"/>
                    </a:lnTo>
                    <a:lnTo>
                      <a:pt x="80" y="38"/>
                    </a:lnTo>
                    <a:lnTo>
                      <a:pt x="77" y="44"/>
                    </a:lnTo>
                    <a:lnTo>
                      <a:pt x="75" y="48"/>
                    </a:lnTo>
                    <a:lnTo>
                      <a:pt x="75" y="48"/>
                    </a:lnTo>
                    <a:lnTo>
                      <a:pt x="75" y="54"/>
                    </a:lnTo>
                    <a:lnTo>
                      <a:pt x="74" y="57"/>
                    </a:lnTo>
                    <a:lnTo>
                      <a:pt x="72" y="58"/>
                    </a:lnTo>
                    <a:lnTo>
                      <a:pt x="72" y="58"/>
                    </a:lnTo>
                    <a:lnTo>
                      <a:pt x="71" y="60"/>
                    </a:lnTo>
                    <a:lnTo>
                      <a:pt x="70" y="63"/>
                    </a:lnTo>
                    <a:lnTo>
                      <a:pt x="70" y="67"/>
                    </a:lnTo>
                    <a:lnTo>
                      <a:pt x="70" y="67"/>
                    </a:lnTo>
                    <a:lnTo>
                      <a:pt x="68" y="68"/>
                    </a:lnTo>
                    <a:lnTo>
                      <a:pt x="67" y="71"/>
                    </a:lnTo>
                    <a:lnTo>
                      <a:pt x="64" y="74"/>
                    </a:lnTo>
                    <a:lnTo>
                      <a:pt x="62" y="77"/>
                    </a:lnTo>
                    <a:lnTo>
                      <a:pt x="62" y="77"/>
                    </a:lnTo>
                    <a:lnTo>
                      <a:pt x="61" y="81"/>
                    </a:lnTo>
                    <a:lnTo>
                      <a:pt x="57" y="88"/>
                    </a:lnTo>
                    <a:lnTo>
                      <a:pt x="51" y="101"/>
                    </a:lnTo>
                    <a:lnTo>
                      <a:pt x="51" y="101"/>
                    </a:lnTo>
                    <a:lnTo>
                      <a:pt x="47" y="108"/>
                    </a:lnTo>
                    <a:lnTo>
                      <a:pt x="45" y="110"/>
                    </a:lnTo>
                    <a:lnTo>
                      <a:pt x="44" y="108"/>
                    </a:lnTo>
                    <a:lnTo>
                      <a:pt x="44" y="108"/>
                    </a:lnTo>
                    <a:lnTo>
                      <a:pt x="43" y="104"/>
                    </a:lnTo>
                    <a:lnTo>
                      <a:pt x="38" y="101"/>
                    </a:lnTo>
                    <a:lnTo>
                      <a:pt x="35" y="100"/>
                    </a:lnTo>
                    <a:lnTo>
                      <a:pt x="33" y="100"/>
                    </a:lnTo>
                    <a:lnTo>
                      <a:pt x="33" y="100"/>
                    </a:lnTo>
                    <a:lnTo>
                      <a:pt x="30" y="101"/>
                    </a:lnTo>
                    <a:lnTo>
                      <a:pt x="27" y="101"/>
                    </a:lnTo>
                    <a:lnTo>
                      <a:pt x="23" y="101"/>
                    </a:lnTo>
                    <a:lnTo>
                      <a:pt x="23" y="101"/>
                    </a:lnTo>
                    <a:lnTo>
                      <a:pt x="13" y="111"/>
                    </a:lnTo>
                    <a:lnTo>
                      <a:pt x="4" y="120"/>
                    </a:lnTo>
                    <a:lnTo>
                      <a:pt x="4" y="120"/>
                    </a:lnTo>
                    <a:lnTo>
                      <a:pt x="4" y="124"/>
                    </a:lnTo>
                    <a:lnTo>
                      <a:pt x="0" y="137"/>
                    </a:lnTo>
                    <a:lnTo>
                      <a:pt x="0" y="137"/>
                    </a:lnTo>
                    <a:lnTo>
                      <a:pt x="3" y="139"/>
                    </a:lnTo>
                    <a:lnTo>
                      <a:pt x="7" y="145"/>
                    </a:lnTo>
                    <a:lnTo>
                      <a:pt x="7" y="145"/>
                    </a:lnTo>
                    <a:lnTo>
                      <a:pt x="10" y="147"/>
                    </a:lnTo>
                    <a:lnTo>
                      <a:pt x="13" y="148"/>
                    </a:lnTo>
                    <a:lnTo>
                      <a:pt x="17" y="148"/>
                    </a:lnTo>
                    <a:lnTo>
                      <a:pt x="18" y="148"/>
                    </a:lnTo>
                    <a:lnTo>
                      <a:pt x="18" y="148"/>
                    </a:lnTo>
                    <a:lnTo>
                      <a:pt x="21" y="151"/>
                    </a:lnTo>
                    <a:lnTo>
                      <a:pt x="23" y="155"/>
                    </a:lnTo>
                    <a:lnTo>
                      <a:pt x="24" y="159"/>
                    </a:lnTo>
                    <a:lnTo>
                      <a:pt x="24" y="164"/>
                    </a:lnTo>
                    <a:lnTo>
                      <a:pt x="24" y="164"/>
                    </a:lnTo>
                    <a:lnTo>
                      <a:pt x="21" y="171"/>
                    </a:lnTo>
                    <a:lnTo>
                      <a:pt x="20" y="174"/>
                    </a:lnTo>
                    <a:lnTo>
                      <a:pt x="20" y="178"/>
                    </a:lnTo>
                    <a:lnTo>
                      <a:pt x="43" y="178"/>
                    </a:lnTo>
                    <a:lnTo>
                      <a:pt x="50" y="17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0" name="Nigeria">
                <a:extLst>
                  <a:ext uri="{FF2B5EF4-FFF2-40B4-BE49-F238E27FC236}">
                    <a16:creationId xmlns:a16="http://schemas.microsoft.com/office/drawing/2014/main" id="{5D32013A-EAB3-0B6A-1822-CD1A207E831A}"/>
                  </a:ext>
                </a:extLst>
              </p:cNvPr>
              <p:cNvSpPr>
                <a:spLocks/>
              </p:cNvSpPr>
              <p:nvPr/>
            </p:nvSpPr>
            <p:spPr bwMode="auto">
              <a:xfrm>
                <a:off x="4389987" y="3979748"/>
                <a:ext cx="279679" cy="226408"/>
              </a:xfrm>
              <a:custGeom>
                <a:avLst/>
                <a:gdLst/>
                <a:ahLst/>
                <a:cxnLst>
                  <a:cxn ang="0">
                    <a:pos x="121" y="112"/>
                  </a:cxn>
                  <a:cxn ang="0">
                    <a:pos x="127" y="111"/>
                  </a:cxn>
                  <a:cxn ang="0">
                    <a:pos x="137" y="115"/>
                  </a:cxn>
                  <a:cxn ang="0">
                    <a:pos x="139" y="121"/>
                  </a:cxn>
                  <a:cxn ang="0">
                    <a:pos x="145" y="112"/>
                  </a:cxn>
                  <a:cxn ang="0">
                    <a:pos x="156" y="88"/>
                  </a:cxn>
                  <a:cxn ang="0">
                    <a:pos x="161" y="82"/>
                  </a:cxn>
                  <a:cxn ang="0">
                    <a:pos x="164" y="78"/>
                  </a:cxn>
                  <a:cxn ang="0">
                    <a:pos x="166" y="69"/>
                  </a:cxn>
                  <a:cxn ang="0">
                    <a:pos x="169" y="65"/>
                  </a:cxn>
                  <a:cxn ang="0">
                    <a:pos x="171" y="55"/>
                  </a:cxn>
                  <a:cxn ang="0">
                    <a:pos x="179" y="41"/>
                  </a:cxn>
                  <a:cxn ang="0">
                    <a:pos x="186" y="38"/>
                  </a:cxn>
                  <a:cxn ang="0">
                    <a:pos x="189" y="29"/>
                  </a:cxn>
                  <a:cxn ang="0">
                    <a:pos x="188" y="27"/>
                  </a:cxn>
                  <a:cxn ang="0">
                    <a:pos x="181" y="20"/>
                  </a:cxn>
                  <a:cxn ang="0">
                    <a:pos x="182" y="11"/>
                  </a:cxn>
                  <a:cxn ang="0">
                    <a:pos x="176" y="4"/>
                  </a:cxn>
                  <a:cxn ang="0">
                    <a:pos x="172" y="1"/>
                  </a:cxn>
                  <a:cxn ang="0">
                    <a:pos x="168" y="2"/>
                  </a:cxn>
                  <a:cxn ang="0">
                    <a:pos x="159" y="11"/>
                  </a:cxn>
                  <a:cxn ang="0">
                    <a:pos x="151" y="11"/>
                  </a:cxn>
                  <a:cxn ang="0">
                    <a:pos x="142" y="7"/>
                  </a:cxn>
                  <a:cxn ang="0">
                    <a:pos x="125" y="8"/>
                  </a:cxn>
                  <a:cxn ang="0">
                    <a:pos x="114" y="15"/>
                  </a:cxn>
                  <a:cxn ang="0">
                    <a:pos x="105" y="17"/>
                  </a:cxn>
                  <a:cxn ang="0">
                    <a:pos x="91" y="11"/>
                  </a:cxn>
                  <a:cxn ang="0">
                    <a:pos x="85" y="8"/>
                  </a:cxn>
                  <a:cxn ang="0">
                    <a:pos x="72" y="12"/>
                  </a:cxn>
                  <a:cxn ang="0">
                    <a:pos x="67" y="11"/>
                  </a:cxn>
                  <a:cxn ang="0">
                    <a:pos x="60" y="2"/>
                  </a:cxn>
                  <a:cxn ang="0">
                    <a:pos x="50" y="0"/>
                  </a:cxn>
                  <a:cxn ang="0">
                    <a:pos x="45" y="1"/>
                  </a:cxn>
                  <a:cxn ang="0">
                    <a:pos x="41" y="4"/>
                  </a:cxn>
                  <a:cxn ang="0">
                    <a:pos x="26" y="4"/>
                  </a:cxn>
                  <a:cxn ang="0">
                    <a:pos x="23" y="10"/>
                  </a:cxn>
                  <a:cxn ang="0">
                    <a:pos x="18" y="21"/>
                  </a:cxn>
                  <a:cxn ang="0">
                    <a:pos x="16" y="28"/>
                  </a:cxn>
                  <a:cxn ang="0">
                    <a:pos x="13" y="31"/>
                  </a:cxn>
                  <a:cxn ang="0">
                    <a:pos x="16" y="52"/>
                  </a:cxn>
                  <a:cxn ang="0">
                    <a:pos x="13" y="64"/>
                  </a:cxn>
                  <a:cxn ang="0">
                    <a:pos x="7" y="74"/>
                  </a:cxn>
                  <a:cxn ang="0">
                    <a:pos x="0" y="85"/>
                  </a:cxn>
                  <a:cxn ang="0">
                    <a:pos x="1" y="103"/>
                  </a:cxn>
                  <a:cxn ang="0">
                    <a:pos x="3" y="111"/>
                  </a:cxn>
                  <a:cxn ang="0">
                    <a:pos x="6" y="116"/>
                  </a:cxn>
                  <a:cxn ang="0">
                    <a:pos x="16" y="121"/>
                  </a:cxn>
                  <a:cxn ang="0">
                    <a:pos x="36" y="126"/>
                  </a:cxn>
                  <a:cxn ang="0">
                    <a:pos x="45" y="139"/>
                  </a:cxn>
                  <a:cxn ang="0">
                    <a:pos x="48" y="148"/>
                  </a:cxn>
                  <a:cxn ang="0">
                    <a:pos x="54" y="153"/>
                  </a:cxn>
                  <a:cxn ang="0">
                    <a:pos x="67" y="150"/>
                  </a:cxn>
                  <a:cxn ang="0">
                    <a:pos x="81" y="149"/>
                  </a:cxn>
                  <a:cxn ang="0">
                    <a:pos x="91" y="148"/>
                  </a:cxn>
                  <a:cxn ang="0">
                    <a:pos x="94" y="148"/>
                  </a:cxn>
                  <a:cxn ang="0">
                    <a:pos x="98" y="131"/>
                  </a:cxn>
                  <a:cxn ang="0">
                    <a:pos x="117" y="112"/>
                  </a:cxn>
                </a:cxnLst>
                <a:rect l="0" t="0" r="r" b="b"/>
                <a:pathLst>
                  <a:path w="189" h="153">
                    <a:moveTo>
                      <a:pt x="117" y="112"/>
                    </a:moveTo>
                    <a:lnTo>
                      <a:pt x="117" y="112"/>
                    </a:lnTo>
                    <a:lnTo>
                      <a:pt x="121" y="112"/>
                    </a:lnTo>
                    <a:lnTo>
                      <a:pt x="124" y="112"/>
                    </a:lnTo>
                    <a:lnTo>
                      <a:pt x="127" y="111"/>
                    </a:lnTo>
                    <a:lnTo>
                      <a:pt x="127" y="111"/>
                    </a:lnTo>
                    <a:lnTo>
                      <a:pt x="129" y="111"/>
                    </a:lnTo>
                    <a:lnTo>
                      <a:pt x="132" y="112"/>
                    </a:lnTo>
                    <a:lnTo>
                      <a:pt x="137" y="115"/>
                    </a:lnTo>
                    <a:lnTo>
                      <a:pt x="138" y="119"/>
                    </a:lnTo>
                    <a:lnTo>
                      <a:pt x="138" y="119"/>
                    </a:lnTo>
                    <a:lnTo>
                      <a:pt x="139" y="121"/>
                    </a:lnTo>
                    <a:lnTo>
                      <a:pt x="141" y="119"/>
                    </a:lnTo>
                    <a:lnTo>
                      <a:pt x="145" y="112"/>
                    </a:lnTo>
                    <a:lnTo>
                      <a:pt x="145" y="112"/>
                    </a:lnTo>
                    <a:lnTo>
                      <a:pt x="151" y="99"/>
                    </a:lnTo>
                    <a:lnTo>
                      <a:pt x="155" y="92"/>
                    </a:lnTo>
                    <a:lnTo>
                      <a:pt x="156" y="88"/>
                    </a:lnTo>
                    <a:lnTo>
                      <a:pt x="156" y="88"/>
                    </a:lnTo>
                    <a:lnTo>
                      <a:pt x="158" y="85"/>
                    </a:lnTo>
                    <a:lnTo>
                      <a:pt x="161" y="82"/>
                    </a:lnTo>
                    <a:lnTo>
                      <a:pt x="162" y="79"/>
                    </a:lnTo>
                    <a:lnTo>
                      <a:pt x="164" y="78"/>
                    </a:lnTo>
                    <a:lnTo>
                      <a:pt x="164" y="78"/>
                    </a:lnTo>
                    <a:lnTo>
                      <a:pt x="164" y="74"/>
                    </a:lnTo>
                    <a:lnTo>
                      <a:pt x="165" y="71"/>
                    </a:lnTo>
                    <a:lnTo>
                      <a:pt x="166" y="69"/>
                    </a:lnTo>
                    <a:lnTo>
                      <a:pt x="166" y="69"/>
                    </a:lnTo>
                    <a:lnTo>
                      <a:pt x="168" y="68"/>
                    </a:lnTo>
                    <a:lnTo>
                      <a:pt x="169" y="65"/>
                    </a:lnTo>
                    <a:lnTo>
                      <a:pt x="169" y="59"/>
                    </a:lnTo>
                    <a:lnTo>
                      <a:pt x="169" y="59"/>
                    </a:lnTo>
                    <a:lnTo>
                      <a:pt x="171" y="55"/>
                    </a:lnTo>
                    <a:lnTo>
                      <a:pt x="174" y="49"/>
                    </a:lnTo>
                    <a:lnTo>
                      <a:pt x="179" y="41"/>
                    </a:lnTo>
                    <a:lnTo>
                      <a:pt x="179" y="41"/>
                    </a:lnTo>
                    <a:lnTo>
                      <a:pt x="181" y="41"/>
                    </a:lnTo>
                    <a:lnTo>
                      <a:pt x="183" y="39"/>
                    </a:lnTo>
                    <a:lnTo>
                      <a:pt x="186" y="38"/>
                    </a:lnTo>
                    <a:lnTo>
                      <a:pt x="189" y="37"/>
                    </a:lnTo>
                    <a:lnTo>
                      <a:pt x="189" y="37"/>
                    </a:lnTo>
                    <a:lnTo>
                      <a:pt x="189" y="29"/>
                    </a:lnTo>
                    <a:lnTo>
                      <a:pt x="189" y="28"/>
                    </a:lnTo>
                    <a:lnTo>
                      <a:pt x="188" y="27"/>
                    </a:lnTo>
                    <a:lnTo>
                      <a:pt x="188" y="27"/>
                    </a:lnTo>
                    <a:lnTo>
                      <a:pt x="183" y="24"/>
                    </a:lnTo>
                    <a:lnTo>
                      <a:pt x="182" y="21"/>
                    </a:lnTo>
                    <a:lnTo>
                      <a:pt x="181" y="20"/>
                    </a:lnTo>
                    <a:lnTo>
                      <a:pt x="181" y="20"/>
                    </a:lnTo>
                    <a:lnTo>
                      <a:pt x="182" y="11"/>
                    </a:lnTo>
                    <a:lnTo>
                      <a:pt x="182" y="11"/>
                    </a:lnTo>
                    <a:lnTo>
                      <a:pt x="179" y="10"/>
                    </a:lnTo>
                    <a:lnTo>
                      <a:pt x="178" y="8"/>
                    </a:lnTo>
                    <a:lnTo>
                      <a:pt x="176" y="4"/>
                    </a:lnTo>
                    <a:lnTo>
                      <a:pt x="176" y="4"/>
                    </a:lnTo>
                    <a:lnTo>
                      <a:pt x="174" y="1"/>
                    </a:lnTo>
                    <a:lnTo>
                      <a:pt x="172" y="1"/>
                    </a:lnTo>
                    <a:lnTo>
                      <a:pt x="171" y="1"/>
                    </a:lnTo>
                    <a:lnTo>
                      <a:pt x="171" y="1"/>
                    </a:lnTo>
                    <a:lnTo>
                      <a:pt x="168" y="2"/>
                    </a:lnTo>
                    <a:lnTo>
                      <a:pt x="165" y="5"/>
                    </a:lnTo>
                    <a:lnTo>
                      <a:pt x="162" y="10"/>
                    </a:lnTo>
                    <a:lnTo>
                      <a:pt x="159" y="11"/>
                    </a:lnTo>
                    <a:lnTo>
                      <a:pt x="159" y="11"/>
                    </a:lnTo>
                    <a:lnTo>
                      <a:pt x="155" y="11"/>
                    </a:lnTo>
                    <a:lnTo>
                      <a:pt x="151" y="11"/>
                    </a:lnTo>
                    <a:lnTo>
                      <a:pt x="145" y="8"/>
                    </a:lnTo>
                    <a:lnTo>
                      <a:pt x="145" y="8"/>
                    </a:lnTo>
                    <a:lnTo>
                      <a:pt x="142" y="7"/>
                    </a:lnTo>
                    <a:lnTo>
                      <a:pt x="135" y="7"/>
                    </a:lnTo>
                    <a:lnTo>
                      <a:pt x="125" y="8"/>
                    </a:lnTo>
                    <a:lnTo>
                      <a:pt x="125" y="8"/>
                    </a:lnTo>
                    <a:lnTo>
                      <a:pt x="122" y="8"/>
                    </a:lnTo>
                    <a:lnTo>
                      <a:pt x="118" y="11"/>
                    </a:lnTo>
                    <a:lnTo>
                      <a:pt x="114" y="15"/>
                    </a:lnTo>
                    <a:lnTo>
                      <a:pt x="114" y="15"/>
                    </a:lnTo>
                    <a:lnTo>
                      <a:pt x="109" y="17"/>
                    </a:lnTo>
                    <a:lnTo>
                      <a:pt x="105" y="17"/>
                    </a:lnTo>
                    <a:lnTo>
                      <a:pt x="98" y="15"/>
                    </a:lnTo>
                    <a:lnTo>
                      <a:pt x="98" y="15"/>
                    </a:lnTo>
                    <a:lnTo>
                      <a:pt x="91" y="11"/>
                    </a:lnTo>
                    <a:lnTo>
                      <a:pt x="88" y="10"/>
                    </a:lnTo>
                    <a:lnTo>
                      <a:pt x="85" y="8"/>
                    </a:lnTo>
                    <a:lnTo>
                      <a:pt x="85" y="8"/>
                    </a:lnTo>
                    <a:lnTo>
                      <a:pt x="80" y="10"/>
                    </a:lnTo>
                    <a:lnTo>
                      <a:pt x="72" y="12"/>
                    </a:lnTo>
                    <a:lnTo>
                      <a:pt x="72" y="12"/>
                    </a:lnTo>
                    <a:lnTo>
                      <a:pt x="70" y="12"/>
                    </a:lnTo>
                    <a:lnTo>
                      <a:pt x="68" y="12"/>
                    </a:lnTo>
                    <a:lnTo>
                      <a:pt x="67" y="11"/>
                    </a:lnTo>
                    <a:lnTo>
                      <a:pt x="63" y="4"/>
                    </a:lnTo>
                    <a:lnTo>
                      <a:pt x="63" y="4"/>
                    </a:lnTo>
                    <a:lnTo>
                      <a:pt x="60" y="2"/>
                    </a:lnTo>
                    <a:lnTo>
                      <a:pt x="57" y="2"/>
                    </a:lnTo>
                    <a:lnTo>
                      <a:pt x="53" y="1"/>
                    </a:lnTo>
                    <a:lnTo>
                      <a:pt x="50" y="0"/>
                    </a:lnTo>
                    <a:lnTo>
                      <a:pt x="50" y="0"/>
                    </a:lnTo>
                    <a:lnTo>
                      <a:pt x="47" y="0"/>
                    </a:lnTo>
                    <a:lnTo>
                      <a:pt x="45" y="1"/>
                    </a:lnTo>
                    <a:lnTo>
                      <a:pt x="43" y="2"/>
                    </a:lnTo>
                    <a:lnTo>
                      <a:pt x="41" y="4"/>
                    </a:lnTo>
                    <a:lnTo>
                      <a:pt x="41" y="4"/>
                    </a:lnTo>
                    <a:lnTo>
                      <a:pt x="33" y="2"/>
                    </a:lnTo>
                    <a:lnTo>
                      <a:pt x="28" y="2"/>
                    </a:lnTo>
                    <a:lnTo>
                      <a:pt x="26" y="4"/>
                    </a:lnTo>
                    <a:lnTo>
                      <a:pt x="26" y="4"/>
                    </a:lnTo>
                    <a:lnTo>
                      <a:pt x="24" y="7"/>
                    </a:lnTo>
                    <a:lnTo>
                      <a:pt x="23" y="10"/>
                    </a:lnTo>
                    <a:lnTo>
                      <a:pt x="23" y="17"/>
                    </a:lnTo>
                    <a:lnTo>
                      <a:pt x="23" y="17"/>
                    </a:lnTo>
                    <a:lnTo>
                      <a:pt x="18" y="21"/>
                    </a:lnTo>
                    <a:lnTo>
                      <a:pt x="16" y="24"/>
                    </a:lnTo>
                    <a:lnTo>
                      <a:pt x="16" y="28"/>
                    </a:lnTo>
                    <a:lnTo>
                      <a:pt x="16" y="28"/>
                    </a:lnTo>
                    <a:lnTo>
                      <a:pt x="14" y="29"/>
                    </a:lnTo>
                    <a:lnTo>
                      <a:pt x="13" y="31"/>
                    </a:lnTo>
                    <a:lnTo>
                      <a:pt x="13" y="31"/>
                    </a:lnTo>
                    <a:lnTo>
                      <a:pt x="16" y="41"/>
                    </a:lnTo>
                    <a:lnTo>
                      <a:pt x="16" y="41"/>
                    </a:lnTo>
                    <a:lnTo>
                      <a:pt x="16" y="52"/>
                    </a:lnTo>
                    <a:lnTo>
                      <a:pt x="16" y="59"/>
                    </a:lnTo>
                    <a:lnTo>
                      <a:pt x="13" y="64"/>
                    </a:lnTo>
                    <a:lnTo>
                      <a:pt x="13" y="64"/>
                    </a:lnTo>
                    <a:lnTo>
                      <a:pt x="8" y="71"/>
                    </a:lnTo>
                    <a:lnTo>
                      <a:pt x="7" y="74"/>
                    </a:lnTo>
                    <a:lnTo>
                      <a:pt x="7" y="74"/>
                    </a:lnTo>
                    <a:lnTo>
                      <a:pt x="4" y="76"/>
                    </a:lnTo>
                    <a:lnTo>
                      <a:pt x="1" y="81"/>
                    </a:lnTo>
                    <a:lnTo>
                      <a:pt x="0" y="85"/>
                    </a:lnTo>
                    <a:lnTo>
                      <a:pt x="0" y="85"/>
                    </a:lnTo>
                    <a:lnTo>
                      <a:pt x="0" y="95"/>
                    </a:lnTo>
                    <a:lnTo>
                      <a:pt x="1" y="103"/>
                    </a:lnTo>
                    <a:lnTo>
                      <a:pt x="1" y="103"/>
                    </a:lnTo>
                    <a:lnTo>
                      <a:pt x="1" y="108"/>
                    </a:lnTo>
                    <a:lnTo>
                      <a:pt x="3" y="111"/>
                    </a:lnTo>
                    <a:lnTo>
                      <a:pt x="6" y="116"/>
                    </a:lnTo>
                    <a:lnTo>
                      <a:pt x="6" y="116"/>
                    </a:lnTo>
                    <a:lnTo>
                      <a:pt x="6" y="116"/>
                    </a:lnTo>
                    <a:lnTo>
                      <a:pt x="6" y="116"/>
                    </a:lnTo>
                    <a:lnTo>
                      <a:pt x="10" y="119"/>
                    </a:lnTo>
                    <a:lnTo>
                      <a:pt x="16" y="121"/>
                    </a:lnTo>
                    <a:lnTo>
                      <a:pt x="30" y="123"/>
                    </a:lnTo>
                    <a:lnTo>
                      <a:pt x="30" y="123"/>
                    </a:lnTo>
                    <a:lnTo>
                      <a:pt x="36" y="126"/>
                    </a:lnTo>
                    <a:lnTo>
                      <a:pt x="40" y="131"/>
                    </a:lnTo>
                    <a:lnTo>
                      <a:pt x="44" y="135"/>
                    </a:lnTo>
                    <a:lnTo>
                      <a:pt x="45" y="139"/>
                    </a:lnTo>
                    <a:lnTo>
                      <a:pt x="45" y="139"/>
                    </a:lnTo>
                    <a:lnTo>
                      <a:pt x="45" y="143"/>
                    </a:lnTo>
                    <a:lnTo>
                      <a:pt x="48" y="148"/>
                    </a:lnTo>
                    <a:lnTo>
                      <a:pt x="51" y="150"/>
                    </a:lnTo>
                    <a:lnTo>
                      <a:pt x="54" y="153"/>
                    </a:lnTo>
                    <a:lnTo>
                      <a:pt x="54" y="153"/>
                    </a:lnTo>
                    <a:lnTo>
                      <a:pt x="57" y="153"/>
                    </a:lnTo>
                    <a:lnTo>
                      <a:pt x="61" y="152"/>
                    </a:lnTo>
                    <a:lnTo>
                      <a:pt x="67" y="150"/>
                    </a:lnTo>
                    <a:lnTo>
                      <a:pt x="70" y="149"/>
                    </a:lnTo>
                    <a:lnTo>
                      <a:pt x="70" y="149"/>
                    </a:lnTo>
                    <a:lnTo>
                      <a:pt x="81" y="149"/>
                    </a:lnTo>
                    <a:lnTo>
                      <a:pt x="87" y="149"/>
                    </a:lnTo>
                    <a:lnTo>
                      <a:pt x="91" y="148"/>
                    </a:lnTo>
                    <a:lnTo>
                      <a:pt x="91" y="148"/>
                    </a:lnTo>
                    <a:lnTo>
                      <a:pt x="92" y="146"/>
                    </a:lnTo>
                    <a:lnTo>
                      <a:pt x="94" y="148"/>
                    </a:lnTo>
                    <a:lnTo>
                      <a:pt x="94" y="148"/>
                    </a:lnTo>
                    <a:lnTo>
                      <a:pt x="98" y="135"/>
                    </a:lnTo>
                    <a:lnTo>
                      <a:pt x="98" y="131"/>
                    </a:lnTo>
                    <a:lnTo>
                      <a:pt x="98" y="131"/>
                    </a:lnTo>
                    <a:lnTo>
                      <a:pt x="107" y="122"/>
                    </a:lnTo>
                    <a:lnTo>
                      <a:pt x="117" y="112"/>
                    </a:lnTo>
                    <a:lnTo>
                      <a:pt x="117" y="1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1" name="Equatorial Guinea">
                <a:extLst>
                  <a:ext uri="{FF2B5EF4-FFF2-40B4-BE49-F238E27FC236}">
                    <a16:creationId xmlns:a16="http://schemas.microsoft.com/office/drawing/2014/main" id="{421B29B6-B208-35EE-FBAB-6141CF0392B4}"/>
                  </a:ext>
                </a:extLst>
              </p:cNvPr>
              <p:cNvSpPr>
                <a:spLocks/>
              </p:cNvSpPr>
              <p:nvPr/>
            </p:nvSpPr>
            <p:spPr bwMode="auto">
              <a:xfrm>
                <a:off x="4548324" y="4256467"/>
                <a:ext cx="50312" cy="34036"/>
              </a:xfrm>
              <a:custGeom>
                <a:avLst/>
                <a:gdLst/>
                <a:ahLst/>
                <a:cxnLst>
                  <a:cxn ang="0">
                    <a:pos x="32" y="20"/>
                  </a:cxn>
                  <a:cxn ang="0">
                    <a:pos x="32" y="20"/>
                  </a:cxn>
                  <a:cxn ang="0">
                    <a:pos x="34" y="15"/>
                  </a:cxn>
                  <a:cxn ang="0">
                    <a:pos x="34" y="0"/>
                  </a:cxn>
                  <a:cxn ang="0">
                    <a:pos x="30" y="2"/>
                  </a:cxn>
                  <a:cxn ang="0">
                    <a:pos x="7" y="2"/>
                  </a:cxn>
                  <a:cxn ang="0">
                    <a:pos x="7" y="2"/>
                  </a:cxn>
                  <a:cxn ang="0">
                    <a:pos x="8" y="2"/>
                  </a:cxn>
                  <a:cxn ang="0">
                    <a:pos x="8" y="2"/>
                  </a:cxn>
                  <a:cxn ang="0">
                    <a:pos x="8" y="5"/>
                  </a:cxn>
                  <a:cxn ang="0">
                    <a:pos x="8" y="8"/>
                  </a:cxn>
                  <a:cxn ang="0">
                    <a:pos x="7" y="10"/>
                  </a:cxn>
                  <a:cxn ang="0">
                    <a:pos x="4" y="12"/>
                  </a:cxn>
                  <a:cxn ang="0">
                    <a:pos x="4" y="12"/>
                  </a:cxn>
                  <a:cxn ang="0">
                    <a:pos x="1" y="15"/>
                  </a:cxn>
                  <a:cxn ang="0">
                    <a:pos x="0" y="16"/>
                  </a:cxn>
                  <a:cxn ang="0">
                    <a:pos x="1" y="17"/>
                  </a:cxn>
                  <a:cxn ang="0">
                    <a:pos x="2" y="19"/>
                  </a:cxn>
                  <a:cxn ang="0">
                    <a:pos x="2" y="19"/>
                  </a:cxn>
                  <a:cxn ang="0">
                    <a:pos x="4" y="19"/>
                  </a:cxn>
                  <a:cxn ang="0">
                    <a:pos x="5" y="20"/>
                  </a:cxn>
                  <a:cxn ang="0">
                    <a:pos x="4" y="23"/>
                  </a:cxn>
                  <a:cxn ang="0">
                    <a:pos x="4" y="23"/>
                  </a:cxn>
                  <a:cxn ang="0">
                    <a:pos x="11" y="22"/>
                  </a:cxn>
                  <a:cxn ang="0">
                    <a:pos x="11" y="22"/>
                  </a:cxn>
                  <a:cxn ang="0">
                    <a:pos x="32" y="20"/>
                  </a:cxn>
                  <a:cxn ang="0">
                    <a:pos x="32" y="20"/>
                  </a:cxn>
                </a:cxnLst>
                <a:rect l="0" t="0" r="r" b="b"/>
                <a:pathLst>
                  <a:path w="34" h="23">
                    <a:moveTo>
                      <a:pt x="32" y="20"/>
                    </a:moveTo>
                    <a:lnTo>
                      <a:pt x="32" y="20"/>
                    </a:lnTo>
                    <a:lnTo>
                      <a:pt x="34" y="15"/>
                    </a:lnTo>
                    <a:lnTo>
                      <a:pt x="34" y="0"/>
                    </a:lnTo>
                    <a:lnTo>
                      <a:pt x="30" y="2"/>
                    </a:lnTo>
                    <a:lnTo>
                      <a:pt x="7" y="2"/>
                    </a:lnTo>
                    <a:lnTo>
                      <a:pt x="7" y="2"/>
                    </a:lnTo>
                    <a:lnTo>
                      <a:pt x="8" y="2"/>
                    </a:lnTo>
                    <a:lnTo>
                      <a:pt x="8" y="2"/>
                    </a:lnTo>
                    <a:lnTo>
                      <a:pt x="8" y="5"/>
                    </a:lnTo>
                    <a:lnTo>
                      <a:pt x="8" y="8"/>
                    </a:lnTo>
                    <a:lnTo>
                      <a:pt x="7" y="10"/>
                    </a:lnTo>
                    <a:lnTo>
                      <a:pt x="4" y="12"/>
                    </a:lnTo>
                    <a:lnTo>
                      <a:pt x="4" y="12"/>
                    </a:lnTo>
                    <a:lnTo>
                      <a:pt x="1" y="15"/>
                    </a:lnTo>
                    <a:lnTo>
                      <a:pt x="0" y="16"/>
                    </a:lnTo>
                    <a:lnTo>
                      <a:pt x="1" y="17"/>
                    </a:lnTo>
                    <a:lnTo>
                      <a:pt x="2" y="19"/>
                    </a:lnTo>
                    <a:lnTo>
                      <a:pt x="2" y="19"/>
                    </a:lnTo>
                    <a:lnTo>
                      <a:pt x="4" y="19"/>
                    </a:lnTo>
                    <a:lnTo>
                      <a:pt x="5" y="20"/>
                    </a:lnTo>
                    <a:lnTo>
                      <a:pt x="4" y="23"/>
                    </a:lnTo>
                    <a:lnTo>
                      <a:pt x="4" y="23"/>
                    </a:lnTo>
                    <a:lnTo>
                      <a:pt x="11" y="22"/>
                    </a:lnTo>
                    <a:lnTo>
                      <a:pt x="11" y="22"/>
                    </a:lnTo>
                    <a:lnTo>
                      <a:pt x="32" y="20"/>
                    </a:lnTo>
                    <a:lnTo>
                      <a:pt x="32"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2" name="Gabon">
                <a:extLst>
                  <a:ext uri="{FF2B5EF4-FFF2-40B4-BE49-F238E27FC236}">
                    <a16:creationId xmlns:a16="http://schemas.microsoft.com/office/drawing/2014/main" id="{72A42795-2634-D3AB-9996-3A734E7122A8}"/>
                  </a:ext>
                </a:extLst>
              </p:cNvPr>
              <p:cNvSpPr>
                <a:spLocks/>
              </p:cNvSpPr>
              <p:nvPr/>
            </p:nvSpPr>
            <p:spPr bwMode="auto">
              <a:xfrm>
                <a:off x="4535006" y="4254988"/>
                <a:ext cx="130221" cy="149459"/>
              </a:xfrm>
              <a:custGeom>
                <a:avLst/>
                <a:gdLst/>
                <a:ahLst/>
                <a:cxnLst>
                  <a:cxn ang="0">
                    <a:pos x="44" y="97"/>
                  </a:cxn>
                  <a:cxn ang="0">
                    <a:pos x="48" y="92"/>
                  </a:cxn>
                  <a:cxn ang="0">
                    <a:pos x="46" y="84"/>
                  </a:cxn>
                  <a:cxn ang="0">
                    <a:pos x="46" y="80"/>
                  </a:cxn>
                  <a:cxn ang="0">
                    <a:pos x="51" y="77"/>
                  </a:cxn>
                  <a:cxn ang="0">
                    <a:pos x="56" y="77"/>
                  </a:cxn>
                  <a:cxn ang="0">
                    <a:pos x="58" y="75"/>
                  </a:cxn>
                  <a:cxn ang="0">
                    <a:pos x="60" y="70"/>
                  </a:cxn>
                  <a:cxn ang="0">
                    <a:pos x="63" y="68"/>
                  </a:cxn>
                  <a:cxn ang="0">
                    <a:pos x="67" y="73"/>
                  </a:cxn>
                  <a:cxn ang="0">
                    <a:pos x="70" y="77"/>
                  </a:cxn>
                  <a:cxn ang="0">
                    <a:pos x="71" y="78"/>
                  </a:cxn>
                  <a:cxn ang="0">
                    <a:pos x="77" y="78"/>
                  </a:cxn>
                  <a:cxn ang="0">
                    <a:pos x="84" y="80"/>
                  </a:cxn>
                  <a:cxn ang="0">
                    <a:pos x="85" y="78"/>
                  </a:cxn>
                  <a:cxn ang="0">
                    <a:pos x="88" y="73"/>
                  </a:cxn>
                  <a:cxn ang="0">
                    <a:pos x="88" y="61"/>
                  </a:cxn>
                  <a:cxn ang="0">
                    <a:pos x="87" y="47"/>
                  </a:cxn>
                  <a:cxn ang="0">
                    <a:pos x="84" y="44"/>
                  </a:cxn>
                  <a:cxn ang="0">
                    <a:pos x="78" y="37"/>
                  </a:cxn>
                  <a:cxn ang="0">
                    <a:pos x="81" y="31"/>
                  </a:cxn>
                  <a:cxn ang="0">
                    <a:pos x="85" y="28"/>
                  </a:cxn>
                  <a:cxn ang="0">
                    <a:pos x="85" y="21"/>
                  </a:cxn>
                  <a:cxn ang="0">
                    <a:pos x="84" y="18"/>
                  </a:cxn>
                  <a:cxn ang="0">
                    <a:pos x="78" y="17"/>
                  </a:cxn>
                  <a:cxn ang="0">
                    <a:pos x="70" y="18"/>
                  </a:cxn>
                  <a:cxn ang="0">
                    <a:pos x="67" y="18"/>
                  </a:cxn>
                  <a:cxn ang="0">
                    <a:pos x="70" y="1"/>
                  </a:cxn>
                  <a:cxn ang="0">
                    <a:pos x="46" y="0"/>
                  </a:cxn>
                  <a:cxn ang="0">
                    <a:pos x="43" y="1"/>
                  </a:cxn>
                  <a:cxn ang="0">
                    <a:pos x="41" y="21"/>
                  </a:cxn>
                  <a:cxn ang="0">
                    <a:pos x="20" y="23"/>
                  </a:cxn>
                  <a:cxn ang="0">
                    <a:pos x="13" y="24"/>
                  </a:cxn>
                  <a:cxn ang="0">
                    <a:pos x="10" y="27"/>
                  </a:cxn>
                  <a:cxn ang="0">
                    <a:pos x="10" y="28"/>
                  </a:cxn>
                  <a:cxn ang="0">
                    <a:pos x="14" y="33"/>
                  </a:cxn>
                  <a:cxn ang="0">
                    <a:pos x="16" y="36"/>
                  </a:cxn>
                  <a:cxn ang="0">
                    <a:pos x="16" y="37"/>
                  </a:cxn>
                  <a:cxn ang="0">
                    <a:pos x="9" y="40"/>
                  </a:cxn>
                  <a:cxn ang="0">
                    <a:pos x="7" y="43"/>
                  </a:cxn>
                  <a:cxn ang="0">
                    <a:pos x="7" y="46"/>
                  </a:cxn>
                  <a:cxn ang="0">
                    <a:pos x="2" y="53"/>
                  </a:cxn>
                  <a:cxn ang="0">
                    <a:pos x="0" y="54"/>
                  </a:cxn>
                  <a:cxn ang="0">
                    <a:pos x="3" y="60"/>
                  </a:cxn>
                  <a:cxn ang="0">
                    <a:pos x="9" y="67"/>
                  </a:cxn>
                  <a:cxn ang="0">
                    <a:pos x="9" y="68"/>
                  </a:cxn>
                  <a:cxn ang="0">
                    <a:pos x="20" y="81"/>
                  </a:cxn>
                  <a:cxn ang="0">
                    <a:pos x="24" y="87"/>
                  </a:cxn>
                  <a:cxn ang="0">
                    <a:pos x="30" y="95"/>
                  </a:cxn>
                  <a:cxn ang="0">
                    <a:pos x="36" y="101"/>
                  </a:cxn>
                  <a:cxn ang="0">
                    <a:pos x="44" y="97"/>
                  </a:cxn>
                </a:cxnLst>
                <a:rect l="0" t="0" r="r" b="b"/>
                <a:pathLst>
                  <a:path w="88" h="101">
                    <a:moveTo>
                      <a:pt x="44" y="97"/>
                    </a:moveTo>
                    <a:lnTo>
                      <a:pt x="44" y="97"/>
                    </a:lnTo>
                    <a:lnTo>
                      <a:pt x="48" y="95"/>
                    </a:lnTo>
                    <a:lnTo>
                      <a:pt x="48" y="92"/>
                    </a:lnTo>
                    <a:lnTo>
                      <a:pt x="48" y="88"/>
                    </a:lnTo>
                    <a:lnTo>
                      <a:pt x="46" y="84"/>
                    </a:lnTo>
                    <a:lnTo>
                      <a:pt x="46" y="84"/>
                    </a:lnTo>
                    <a:lnTo>
                      <a:pt x="46" y="80"/>
                    </a:lnTo>
                    <a:lnTo>
                      <a:pt x="47" y="77"/>
                    </a:lnTo>
                    <a:lnTo>
                      <a:pt x="51" y="77"/>
                    </a:lnTo>
                    <a:lnTo>
                      <a:pt x="56" y="77"/>
                    </a:lnTo>
                    <a:lnTo>
                      <a:pt x="56" y="77"/>
                    </a:lnTo>
                    <a:lnTo>
                      <a:pt x="57" y="77"/>
                    </a:lnTo>
                    <a:lnTo>
                      <a:pt x="58" y="75"/>
                    </a:lnTo>
                    <a:lnTo>
                      <a:pt x="60" y="73"/>
                    </a:lnTo>
                    <a:lnTo>
                      <a:pt x="60" y="70"/>
                    </a:lnTo>
                    <a:lnTo>
                      <a:pt x="63" y="68"/>
                    </a:lnTo>
                    <a:lnTo>
                      <a:pt x="63" y="68"/>
                    </a:lnTo>
                    <a:lnTo>
                      <a:pt x="66" y="70"/>
                    </a:lnTo>
                    <a:lnTo>
                      <a:pt x="67" y="73"/>
                    </a:lnTo>
                    <a:lnTo>
                      <a:pt x="68" y="77"/>
                    </a:lnTo>
                    <a:lnTo>
                      <a:pt x="70" y="77"/>
                    </a:lnTo>
                    <a:lnTo>
                      <a:pt x="71" y="78"/>
                    </a:lnTo>
                    <a:lnTo>
                      <a:pt x="71" y="78"/>
                    </a:lnTo>
                    <a:lnTo>
                      <a:pt x="74" y="78"/>
                    </a:lnTo>
                    <a:lnTo>
                      <a:pt x="77" y="78"/>
                    </a:lnTo>
                    <a:lnTo>
                      <a:pt x="80" y="80"/>
                    </a:lnTo>
                    <a:lnTo>
                      <a:pt x="84" y="80"/>
                    </a:lnTo>
                    <a:lnTo>
                      <a:pt x="84" y="80"/>
                    </a:lnTo>
                    <a:lnTo>
                      <a:pt x="85" y="78"/>
                    </a:lnTo>
                    <a:lnTo>
                      <a:pt x="87" y="77"/>
                    </a:lnTo>
                    <a:lnTo>
                      <a:pt x="88" y="73"/>
                    </a:lnTo>
                    <a:lnTo>
                      <a:pt x="88" y="61"/>
                    </a:lnTo>
                    <a:lnTo>
                      <a:pt x="88" y="61"/>
                    </a:lnTo>
                    <a:lnTo>
                      <a:pt x="88" y="50"/>
                    </a:lnTo>
                    <a:lnTo>
                      <a:pt x="87" y="47"/>
                    </a:lnTo>
                    <a:lnTo>
                      <a:pt x="84" y="44"/>
                    </a:lnTo>
                    <a:lnTo>
                      <a:pt x="84" y="44"/>
                    </a:lnTo>
                    <a:lnTo>
                      <a:pt x="81" y="41"/>
                    </a:lnTo>
                    <a:lnTo>
                      <a:pt x="78" y="37"/>
                    </a:lnTo>
                    <a:lnTo>
                      <a:pt x="78" y="34"/>
                    </a:lnTo>
                    <a:lnTo>
                      <a:pt x="81" y="31"/>
                    </a:lnTo>
                    <a:lnTo>
                      <a:pt x="81" y="31"/>
                    </a:lnTo>
                    <a:lnTo>
                      <a:pt x="85" y="28"/>
                    </a:lnTo>
                    <a:lnTo>
                      <a:pt x="87" y="24"/>
                    </a:lnTo>
                    <a:lnTo>
                      <a:pt x="85" y="21"/>
                    </a:lnTo>
                    <a:lnTo>
                      <a:pt x="84" y="18"/>
                    </a:lnTo>
                    <a:lnTo>
                      <a:pt x="84" y="18"/>
                    </a:lnTo>
                    <a:lnTo>
                      <a:pt x="81" y="17"/>
                    </a:lnTo>
                    <a:lnTo>
                      <a:pt x="78" y="17"/>
                    </a:lnTo>
                    <a:lnTo>
                      <a:pt x="74" y="18"/>
                    </a:lnTo>
                    <a:lnTo>
                      <a:pt x="70" y="18"/>
                    </a:lnTo>
                    <a:lnTo>
                      <a:pt x="68" y="18"/>
                    </a:lnTo>
                    <a:lnTo>
                      <a:pt x="67" y="18"/>
                    </a:lnTo>
                    <a:lnTo>
                      <a:pt x="67" y="18"/>
                    </a:lnTo>
                    <a:lnTo>
                      <a:pt x="70" y="1"/>
                    </a:lnTo>
                    <a:lnTo>
                      <a:pt x="70" y="1"/>
                    </a:lnTo>
                    <a:lnTo>
                      <a:pt x="46" y="0"/>
                    </a:lnTo>
                    <a:lnTo>
                      <a:pt x="43" y="1"/>
                    </a:lnTo>
                    <a:lnTo>
                      <a:pt x="43" y="1"/>
                    </a:lnTo>
                    <a:lnTo>
                      <a:pt x="43" y="16"/>
                    </a:lnTo>
                    <a:lnTo>
                      <a:pt x="41" y="21"/>
                    </a:lnTo>
                    <a:lnTo>
                      <a:pt x="41" y="21"/>
                    </a:lnTo>
                    <a:lnTo>
                      <a:pt x="20" y="23"/>
                    </a:lnTo>
                    <a:lnTo>
                      <a:pt x="20" y="23"/>
                    </a:lnTo>
                    <a:lnTo>
                      <a:pt x="13" y="24"/>
                    </a:lnTo>
                    <a:lnTo>
                      <a:pt x="13" y="24"/>
                    </a:lnTo>
                    <a:lnTo>
                      <a:pt x="10" y="27"/>
                    </a:lnTo>
                    <a:lnTo>
                      <a:pt x="10" y="27"/>
                    </a:lnTo>
                    <a:lnTo>
                      <a:pt x="10" y="28"/>
                    </a:lnTo>
                    <a:lnTo>
                      <a:pt x="11" y="31"/>
                    </a:lnTo>
                    <a:lnTo>
                      <a:pt x="14" y="33"/>
                    </a:lnTo>
                    <a:lnTo>
                      <a:pt x="16" y="36"/>
                    </a:lnTo>
                    <a:lnTo>
                      <a:pt x="16" y="36"/>
                    </a:lnTo>
                    <a:lnTo>
                      <a:pt x="16" y="37"/>
                    </a:lnTo>
                    <a:lnTo>
                      <a:pt x="16" y="37"/>
                    </a:lnTo>
                    <a:lnTo>
                      <a:pt x="11" y="38"/>
                    </a:lnTo>
                    <a:lnTo>
                      <a:pt x="9" y="40"/>
                    </a:lnTo>
                    <a:lnTo>
                      <a:pt x="7" y="41"/>
                    </a:lnTo>
                    <a:lnTo>
                      <a:pt x="7" y="43"/>
                    </a:lnTo>
                    <a:lnTo>
                      <a:pt x="7" y="43"/>
                    </a:lnTo>
                    <a:lnTo>
                      <a:pt x="7" y="46"/>
                    </a:lnTo>
                    <a:lnTo>
                      <a:pt x="6" y="48"/>
                    </a:lnTo>
                    <a:lnTo>
                      <a:pt x="2" y="53"/>
                    </a:lnTo>
                    <a:lnTo>
                      <a:pt x="2" y="53"/>
                    </a:lnTo>
                    <a:lnTo>
                      <a:pt x="0" y="54"/>
                    </a:lnTo>
                    <a:lnTo>
                      <a:pt x="2" y="55"/>
                    </a:lnTo>
                    <a:lnTo>
                      <a:pt x="3" y="60"/>
                    </a:lnTo>
                    <a:lnTo>
                      <a:pt x="7" y="63"/>
                    </a:lnTo>
                    <a:lnTo>
                      <a:pt x="9" y="67"/>
                    </a:lnTo>
                    <a:lnTo>
                      <a:pt x="9" y="67"/>
                    </a:lnTo>
                    <a:lnTo>
                      <a:pt x="9" y="68"/>
                    </a:lnTo>
                    <a:lnTo>
                      <a:pt x="11" y="71"/>
                    </a:lnTo>
                    <a:lnTo>
                      <a:pt x="20" y="81"/>
                    </a:lnTo>
                    <a:lnTo>
                      <a:pt x="20" y="81"/>
                    </a:lnTo>
                    <a:lnTo>
                      <a:pt x="24" y="87"/>
                    </a:lnTo>
                    <a:lnTo>
                      <a:pt x="27" y="91"/>
                    </a:lnTo>
                    <a:lnTo>
                      <a:pt x="30" y="95"/>
                    </a:lnTo>
                    <a:lnTo>
                      <a:pt x="36" y="101"/>
                    </a:lnTo>
                    <a:lnTo>
                      <a:pt x="36" y="101"/>
                    </a:lnTo>
                    <a:lnTo>
                      <a:pt x="39" y="98"/>
                    </a:lnTo>
                    <a:lnTo>
                      <a:pt x="44" y="97"/>
                    </a:lnTo>
                    <a:lnTo>
                      <a:pt x="44" y="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3" name="Mauritania">
                <a:extLst>
                  <a:ext uri="{FF2B5EF4-FFF2-40B4-BE49-F238E27FC236}">
                    <a16:creationId xmlns:a16="http://schemas.microsoft.com/office/drawing/2014/main" id="{255C7DAF-C099-C624-98A0-8704CB91D04C}"/>
                  </a:ext>
                </a:extLst>
              </p:cNvPr>
              <p:cNvSpPr>
                <a:spLocks/>
              </p:cNvSpPr>
              <p:nvPr/>
            </p:nvSpPr>
            <p:spPr bwMode="auto">
              <a:xfrm>
                <a:off x="3917936" y="3642358"/>
                <a:ext cx="287078" cy="315194"/>
              </a:xfrm>
              <a:custGeom>
                <a:avLst/>
                <a:gdLst/>
                <a:ahLst/>
                <a:cxnLst>
                  <a:cxn ang="0">
                    <a:pos x="15" y="184"/>
                  </a:cxn>
                  <a:cxn ang="0">
                    <a:pos x="29" y="184"/>
                  </a:cxn>
                  <a:cxn ang="0">
                    <a:pos x="34" y="182"/>
                  </a:cxn>
                  <a:cxn ang="0">
                    <a:pos x="42" y="182"/>
                  </a:cxn>
                  <a:cxn ang="0">
                    <a:pos x="49" y="188"/>
                  </a:cxn>
                  <a:cxn ang="0">
                    <a:pos x="57" y="191"/>
                  </a:cxn>
                  <a:cxn ang="0">
                    <a:pos x="60" y="198"/>
                  </a:cxn>
                  <a:cxn ang="0">
                    <a:pos x="67" y="205"/>
                  </a:cxn>
                  <a:cxn ang="0">
                    <a:pos x="73" y="209"/>
                  </a:cxn>
                  <a:cxn ang="0">
                    <a:pos x="76" y="213"/>
                  </a:cxn>
                  <a:cxn ang="0">
                    <a:pos x="83" y="211"/>
                  </a:cxn>
                  <a:cxn ang="0">
                    <a:pos x="84" y="208"/>
                  </a:cxn>
                  <a:cxn ang="0">
                    <a:pos x="86" y="202"/>
                  </a:cxn>
                  <a:cxn ang="0">
                    <a:pos x="93" y="203"/>
                  </a:cxn>
                  <a:cxn ang="0">
                    <a:pos x="97" y="206"/>
                  </a:cxn>
                  <a:cxn ang="0">
                    <a:pos x="101" y="202"/>
                  </a:cxn>
                  <a:cxn ang="0">
                    <a:pos x="104" y="202"/>
                  </a:cxn>
                  <a:cxn ang="0">
                    <a:pos x="113" y="203"/>
                  </a:cxn>
                  <a:cxn ang="0">
                    <a:pos x="120" y="202"/>
                  </a:cxn>
                  <a:cxn ang="0">
                    <a:pos x="123" y="201"/>
                  </a:cxn>
                  <a:cxn ang="0">
                    <a:pos x="174" y="201"/>
                  </a:cxn>
                  <a:cxn ang="0">
                    <a:pos x="185" y="199"/>
                  </a:cxn>
                  <a:cxn ang="0">
                    <a:pos x="188" y="192"/>
                  </a:cxn>
                  <a:cxn ang="0">
                    <a:pos x="182" y="181"/>
                  </a:cxn>
                  <a:cxn ang="0">
                    <a:pos x="194" y="40"/>
                  </a:cxn>
                  <a:cxn ang="0">
                    <a:pos x="138" y="3"/>
                  </a:cxn>
                  <a:cxn ang="0">
                    <a:pos x="134" y="0"/>
                  </a:cxn>
                  <a:cxn ang="0">
                    <a:pos x="135" y="14"/>
                  </a:cxn>
                  <a:cxn ang="0">
                    <a:pos x="134" y="23"/>
                  </a:cxn>
                  <a:cxn ang="0">
                    <a:pos x="80" y="23"/>
                  </a:cxn>
                  <a:cxn ang="0">
                    <a:pos x="80" y="65"/>
                  </a:cxn>
                  <a:cxn ang="0">
                    <a:pos x="80" y="67"/>
                  </a:cxn>
                  <a:cxn ang="0">
                    <a:pos x="71" y="71"/>
                  </a:cxn>
                  <a:cxn ang="0">
                    <a:pos x="64" y="75"/>
                  </a:cxn>
                  <a:cxn ang="0">
                    <a:pos x="63" y="77"/>
                  </a:cxn>
                  <a:cxn ang="0">
                    <a:pos x="0" y="102"/>
                  </a:cxn>
                  <a:cxn ang="0">
                    <a:pos x="0" y="110"/>
                  </a:cxn>
                  <a:cxn ang="0">
                    <a:pos x="9" y="121"/>
                  </a:cxn>
                  <a:cxn ang="0">
                    <a:pos x="10" y="122"/>
                  </a:cxn>
                  <a:cxn ang="0">
                    <a:pos x="10" y="132"/>
                  </a:cxn>
                  <a:cxn ang="0">
                    <a:pos x="10" y="142"/>
                  </a:cxn>
                  <a:cxn ang="0">
                    <a:pos x="13" y="147"/>
                  </a:cxn>
                  <a:cxn ang="0">
                    <a:pos x="16" y="155"/>
                  </a:cxn>
                  <a:cxn ang="0">
                    <a:pos x="12" y="172"/>
                  </a:cxn>
                  <a:cxn ang="0">
                    <a:pos x="7" y="178"/>
                  </a:cxn>
                  <a:cxn ang="0">
                    <a:pos x="5" y="192"/>
                  </a:cxn>
                  <a:cxn ang="0">
                    <a:pos x="6" y="192"/>
                  </a:cxn>
                  <a:cxn ang="0">
                    <a:pos x="9" y="189"/>
                  </a:cxn>
                  <a:cxn ang="0">
                    <a:pos x="12" y="185"/>
                  </a:cxn>
                  <a:cxn ang="0">
                    <a:pos x="15" y="184"/>
                  </a:cxn>
                </a:cxnLst>
                <a:rect l="0" t="0" r="r" b="b"/>
                <a:pathLst>
                  <a:path w="194" h="213">
                    <a:moveTo>
                      <a:pt x="15" y="184"/>
                    </a:moveTo>
                    <a:lnTo>
                      <a:pt x="15" y="184"/>
                    </a:lnTo>
                    <a:lnTo>
                      <a:pt x="24" y="184"/>
                    </a:lnTo>
                    <a:lnTo>
                      <a:pt x="29" y="184"/>
                    </a:lnTo>
                    <a:lnTo>
                      <a:pt x="29" y="184"/>
                    </a:lnTo>
                    <a:lnTo>
                      <a:pt x="34" y="182"/>
                    </a:lnTo>
                    <a:lnTo>
                      <a:pt x="39" y="182"/>
                    </a:lnTo>
                    <a:lnTo>
                      <a:pt x="42" y="182"/>
                    </a:lnTo>
                    <a:lnTo>
                      <a:pt x="42" y="182"/>
                    </a:lnTo>
                    <a:lnTo>
                      <a:pt x="49" y="188"/>
                    </a:lnTo>
                    <a:lnTo>
                      <a:pt x="52" y="191"/>
                    </a:lnTo>
                    <a:lnTo>
                      <a:pt x="57" y="191"/>
                    </a:lnTo>
                    <a:lnTo>
                      <a:pt x="57" y="191"/>
                    </a:lnTo>
                    <a:lnTo>
                      <a:pt x="60" y="198"/>
                    </a:lnTo>
                    <a:lnTo>
                      <a:pt x="63" y="202"/>
                    </a:lnTo>
                    <a:lnTo>
                      <a:pt x="67" y="205"/>
                    </a:lnTo>
                    <a:lnTo>
                      <a:pt x="67" y="205"/>
                    </a:lnTo>
                    <a:lnTo>
                      <a:pt x="73" y="209"/>
                    </a:lnTo>
                    <a:lnTo>
                      <a:pt x="76" y="213"/>
                    </a:lnTo>
                    <a:lnTo>
                      <a:pt x="76" y="213"/>
                    </a:lnTo>
                    <a:lnTo>
                      <a:pt x="81" y="212"/>
                    </a:lnTo>
                    <a:lnTo>
                      <a:pt x="83" y="211"/>
                    </a:lnTo>
                    <a:lnTo>
                      <a:pt x="84" y="208"/>
                    </a:lnTo>
                    <a:lnTo>
                      <a:pt x="84" y="208"/>
                    </a:lnTo>
                    <a:lnTo>
                      <a:pt x="84" y="205"/>
                    </a:lnTo>
                    <a:lnTo>
                      <a:pt x="86" y="202"/>
                    </a:lnTo>
                    <a:lnTo>
                      <a:pt x="88" y="201"/>
                    </a:lnTo>
                    <a:lnTo>
                      <a:pt x="93" y="203"/>
                    </a:lnTo>
                    <a:lnTo>
                      <a:pt x="93" y="203"/>
                    </a:lnTo>
                    <a:lnTo>
                      <a:pt x="97" y="206"/>
                    </a:lnTo>
                    <a:lnTo>
                      <a:pt x="100" y="206"/>
                    </a:lnTo>
                    <a:lnTo>
                      <a:pt x="101" y="202"/>
                    </a:lnTo>
                    <a:lnTo>
                      <a:pt x="101" y="202"/>
                    </a:lnTo>
                    <a:lnTo>
                      <a:pt x="104" y="202"/>
                    </a:lnTo>
                    <a:lnTo>
                      <a:pt x="106" y="202"/>
                    </a:lnTo>
                    <a:lnTo>
                      <a:pt x="113" y="203"/>
                    </a:lnTo>
                    <a:lnTo>
                      <a:pt x="113" y="203"/>
                    </a:lnTo>
                    <a:lnTo>
                      <a:pt x="120" y="202"/>
                    </a:lnTo>
                    <a:lnTo>
                      <a:pt x="123" y="201"/>
                    </a:lnTo>
                    <a:lnTo>
                      <a:pt x="123" y="201"/>
                    </a:lnTo>
                    <a:lnTo>
                      <a:pt x="153" y="201"/>
                    </a:lnTo>
                    <a:lnTo>
                      <a:pt x="174" y="201"/>
                    </a:lnTo>
                    <a:lnTo>
                      <a:pt x="185" y="199"/>
                    </a:lnTo>
                    <a:lnTo>
                      <a:pt x="185" y="199"/>
                    </a:lnTo>
                    <a:lnTo>
                      <a:pt x="187" y="196"/>
                    </a:lnTo>
                    <a:lnTo>
                      <a:pt x="188" y="192"/>
                    </a:lnTo>
                    <a:lnTo>
                      <a:pt x="188" y="186"/>
                    </a:lnTo>
                    <a:lnTo>
                      <a:pt x="182" y="181"/>
                    </a:lnTo>
                    <a:lnTo>
                      <a:pt x="167" y="40"/>
                    </a:lnTo>
                    <a:lnTo>
                      <a:pt x="194" y="40"/>
                    </a:lnTo>
                    <a:lnTo>
                      <a:pt x="194" y="40"/>
                    </a:lnTo>
                    <a:lnTo>
                      <a:pt x="138" y="3"/>
                    </a:lnTo>
                    <a:lnTo>
                      <a:pt x="138" y="3"/>
                    </a:lnTo>
                    <a:lnTo>
                      <a:pt x="134" y="0"/>
                    </a:lnTo>
                    <a:lnTo>
                      <a:pt x="134" y="0"/>
                    </a:lnTo>
                    <a:lnTo>
                      <a:pt x="135" y="14"/>
                    </a:lnTo>
                    <a:lnTo>
                      <a:pt x="134" y="23"/>
                    </a:lnTo>
                    <a:lnTo>
                      <a:pt x="134" y="23"/>
                    </a:lnTo>
                    <a:lnTo>
                      <a:pt x="107" y="23"/>
                    </a:lnTo>
                    <a:lnTo>
                      <a:pt x="80" y="23"/>
                    </a:lnTo>
                    <a:lnTo>
                      <a:pt x="80" y="23"/>
                    </a:lnTo>
                    <a:lnTo>
                      <a:pt x="80" y="65"/>
                    </a:lnTo>
                    <a:lnTo>
                      <a:pt x="80" y="65"/>
                    </a:lnTo>
                    <a:lnTo>
                      <a:pt x="80" y="67"/>
                    </a:lnTo>
                    <a:lnTo>
                      <a:pt x="77" y="68"/>
                    </a:lnTo>
                    <a:lnTo>
                      <a:pt x="71" y="71"/>
                    </a:lnTo>
                    <a:lnTo>
                      <a:pt x="66" y="74"/>
                    </a:lnTo>
                    <a:lnTo>
                      <a:pt x="64" y="75"/>
                    </a:lnTo>
                    <a:lnTo>
                      <a:pt x="63" y="77"/>
                    </a:lnTo>
                    <a:lnTo>
                      <a:pt x="63" y="77"/>
                    </a:lnTo>
                    <a:lnTo>
                      <a:pt x="63" y="102"/>
                    </a:lnTo>
                    <a:lnTo>
                      <a:pt x="0" y="102"/>
                    </a:lnTo>
                    <a:lnTo>
                      <a:pt x="0" y="102"/>
                    </a:lnTo>
                    <a:lnTo>
                      <a:pt x="0" y="110"/>
                    </a:lnTo>
                    <a:lnTo>
                      <a:pt x="3" y="114"/>
                    </a:lnTo>
                    <a:lnTo>
                      <a:pt x="9" y="121"/>
                    </a:lnTo>
                    <a:lnTo>
                      <a:pt x="9" y="121"/>
                    </a:lnTo>
                    <a:lnTo>
                      <a:pt x="10" y="122"/>
                    </a:lnTo>
                    <a:lnTo>
                      <a:pt x="10" y="125"/>
                    </a:lnTo>
                    <a:lnTo>
                      <a:pt x="10" y="132"/>
                    </a:lnTo>
                    <a:lnTo>
                      <a:pt x="10" y="139"/>
                    </a:lnTo>
                    <a:lnTo>
                      <a:pt x="10" y="142"/>
                    </a:lnTo>
                    <a:lnTo>
                      <a:pt x="13" y="147"/>
                    </a:lnTo>
                    <a:lnTo>
                      <a:pt x="13" y="147"/>
                    </a:lnTo>
                    <a:lnTo>
                      <a:pt x="15" y="151"/>
                    </a:lnTo>
                    <a:lnTo>
                      <a:pt x="16" y="155"/>
                    </a:lnTo>
                    <a:lnTo>
                      <a:pt x="15" y="164"/>
                    </a:lnTo>
                    <a:lnTo>
                      <a:pt x="12" y="172"/>
                    </a:lnTo>
                    <a:lnTo>
                      <a:pt x="7" y="178"/>
                    </a:lnTo>
                    <a:lnTo>
                      <a:pt x="7" y="178"/>
                    </a:lnTo>
                    <a:lnTo>
                      <a:pt x="6" y="184"/>
                    </a:lnTo>
                    <a:lnTo>
                      <a:pt x="5" y="192"/>
                    </a:lnTo>
                    <a:lnTo>
                      <a:pt x="5" y="192"/>
                    </a:lnTo>
                    <a:lnTo>
                      <a:pt x="6" y="192"/>
                    </a:lnTo>
                    <a:lnTo>
                      <a:pt x="6" y="192"/>
                    </a:lnTo>
                    <a:lnTo>
                      <a:pt x="9" y="189"/>
                    </a:lnTo>
                    <a:lnTo>
                      <a:pt x="10" y="186"/>
                    </a:lnTo>
                    <a:lnTo>
                      <a:pt x="12" y="185"/>
                    </a:lnTo>
                    <a:lnTo>
                      <a:pt x="15" y="184"/>
                    </a:lnTo>
                    <a:lnTo>
                      <a:pt x="15" y="1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4" name="Algeria">
                <a:extLst>
                  <a:ext uri="{FF2B5EF4-FFF2-40B4-BE49-F238E27FC236}">
                    <a16:creationId xmlns:a16="http://schemas.microsoft.com/office/drawing/2014/main" id="{110513A9-81C3-4593-987E-CD8D00DB6A42}"/>
                  </a:ext>
                </a:extLst>
              </p:cNvPr>
              <p:cNvSpPr>
                <a:spLocks/>
              </p:cNvSpPr>
              <p:nvPr/>
            </p:nvSpPr>
            <p:spPr bwMode="auto">
              <a:xfrm>
                <a:off x="4116226" y="3381916"/>
                <a:ext cx="494248" cy="473531"/>
              </a:xfrm>
              <a:custGeom>
                <a:avLst/>
                <a:gdLst/>
                <a:ahLst/>
                <a:cxnLst>
                  <a:cxn ang="0">
                    <a:pos x="114" y="72"/>
                  </a:cxn>
                  <a:cxn ang="0">
                    <a:pos x="120" y="79"/>
                  </a:cxn>
                  <a:cxn ang="0">
                    <a:pos x="121" y="91"/>
                  </a:cxn>
                  <a:cxn ang="0">
                    <a:pos x="98" y="91"/>
                  </a:cxn>
                  <a:cxn ang="0">
                    <a:pos x="94" y="95"/>
                  </a:cxn>
                  <a:cxn ang="0">
                    <a:pos x="85" y="98"/>
                  </a:cxn>
                  <a:cxn ang="0">
                    <a:pos x="80" y="109"/>
                  </a:cxn>
                  <a:cxn ang="0">
                    <a:pos x="77" y="113"/>
                  </a:cxn>
                  <a:cxn ang="0">
                    <a:pos x="71" y="116"/>
                  </a:cxn>
                  <a:cxn ang="0">
                    <a:pos x="58" y="121"/>
                  </a:cxn>
                  <a:cxn ang="0">
                    <a:pos x="50" y="130"/>
                  </a:cxn>
                  <a:cxn ang="0">
                    <a:pos x="37" y="132"/>
                  </a:cxn>
                  <a:cxn ang="0">
                    <a:pos x="33" y="136"/>
                  </a:cxn>
                  <a:cxn ang="0">
                    <a:pos x="11" y="145"/>
                  </a:cxn>
                  <a:cxn ang="0">
                    <a:pos x="0" y="176"/>
                  </a:cxn>
                  <a:cxn ang="0">
                    <a:pos x="83" y="230"/>
                  </a:cxn>
                  <a:cxn ang="0">
                    <a:pos x="166" y="291"/>
                  </a:cxn>
                  <a:cxn ang="0">
                    <a:pos x="181" y="300"/>
                  </a:cxn>
                  <a:cxn ang="0">
                    <a:pos x="192" y="307"/>
                  </a:cxn>
                  <a:cxn ang="0">
                    <a:pos x="211" y="315"/>
                  </a:cxn>
                  <a:cxn ang="0">
                    <a:pos x="265" y="284"/>
                  </a:cxn>
                  <a:cxn ang="0">
                    <a:pos x="334" y="241"/>
                  </a:cxn>
                  <a:cxn ang="0">
                    <a:pos x="326" y="227"/>
                  </a:cxn>
                  <a:cxn ang="0">
                    <a:pos x="314" y="224"/>
                  </a:cxn>
                  <a:cxn ang="0">
                    <a:pos x="304" y="220"/>
                  </a:cxn>
                  <a:cxn ang="0">
                    <a:pos x="303" y="209"/>
                  </a:cxn>
                  <a:cxn ang="0">
                    <a:pos x="294" y="197"/>
                  </a:cxn>
                  <a:cxn ang="0">
                    <a:pos x="297" y="190"/>
                  </a:cxn>
                  <a:cxn ang="0">
                    <a:pos x="300" y="185"/>
                  </a:cxn>
                  <a:cxn ang="0">
                    <a:pos x="297" y="172"/>
                  </a:cxn>
                  <a:cxn ang="0">
                    <a:pos x="302" y="163"/>
                  </a:cxn>
                  <a:cxn ang="0">
                    <a:pos x="300" y="152"/>
                  </a:cxn>
                  <a:cxn ang="0">
                    <a:pos x="296" y="133"/>
                  </a:cxn>
                  <a:cxn ang="0">
                    <a:pos x="294" y="126"/>
                  </a:cxn>
                  <a:cxn ang="0">
                    <a:pos x="296" y="121"/>
                  </a:cxn>
                  <a:cxn ang="0">
                    <a:pos x="287" y="92"/>
                  </a:cxn>
                  <a:cxn ang="0">
                    <a:pos x="277" y="84"/>
                  </a:cxn>
                  <a:cxn ang="0">
                    <a:pos x="273" y="74"/>
                  </a:cxn>
                  <a:cxn ang="0">
                    <a:pos x="262" y="62"/>
                  </a:cxn>
                  <a:cxn ang="0">
                    <a:pos x="262" y="55"/>
                  </a:cxn>
                  <a:cxn ang="0">
                    <a:pos x="273" y="44"/>
                  </a:cxn>
                  <a:cxn ang="0">
                    <a:pos x="279" y="32"/>
                  </a:cxn>
                  <a:cxn ang="0">
                    <a:pos x="276" y="17"/>
                  </a:cxn>
                  <a:cxn ang="0">
                    <a:pos x="262" y="0"/>
                  </a:cxn>
                  <a:cxn ang="0">
                    <a:pos x="246" y="1"/>
                  </a:cxn>
                  <a:cxn ang="0">
                    <a:pos x="226" y="7"/>
                  </a:cxn>
                  <a:cxn ang="0">
                    <a:pos x="215" y="4"/>
                  </a:cxn>
                  <a:cxn ang="0">
                    <a:pos x="159" y="10"/>
                  </a:cxn>
                  <a:cxn ang="0">
                    <a:pos x="141" y="21"/>
                  </a:cxn>
                  <a:cxn ang="0">
                    <a:pos x="125" y="27"/>
                  </a:cxn>
                  <a:cxn ang="0">
                    <a:pos x="111" y="37"/>
                  </a:cxn>
                  <a:cxn ang="0">
                    <a:pos x="110" y="42"/>
                  </a:cxn>
                  <a:cxn ang="0">
                    <a:pos x="115" y="59"/>
                  </a:cxn>
                </a:cxnLst>
                <a:rect l="0" t="0" r="r" b="b"/>
                <a:pathLst>
                  <a:path w="334" h="320">
                    <a:moveTo>
                      <a:pt x="115" y="59"/>
                    </a:moveTo>
                    <a:lnTo>
                      <a:pt x="115" y="59"/>
                    </a:lnTo>
                    <a:lnTo>
                      <a:pt x="114" y="69"/>
                    </a:lnTo>
                    <a:lnTo>
                      <a:pt x="114" y="72"/>
                    </a:lnTo>
                    <a:lnTo>
                      <a:pt x="115" y="74"/>
                    </a:lnTo>
                    <a:lnTo>
                      <a:pt x="115" y="74"/>
                    </a:lnTo>
                    <a:lnTo>
                      <a:pt x="118" y="75"/>
                    </a:lnTo>
                    <a:lnTo>
                      <a:pt x="120" y="79"/>
                    </a:lnTo>
                    <a:lnTo>
                      <a:pt x="122" y="85"/>
                    </a:lnTo>
                    <a:lnTo>
                      <a:pt x="122" y="85"/>
                    </a:lnTo>
                    <a:lnTo>
                      <a:pt x="121" y="89"/>
                    </a:lnTo>
                    <a:lnTo>
                      <a:pt x="121" y="91"/>
                    </a:lnTo>
                    <a:lnTo>
                      <a:pt x="118" y="91"/>
                    </a:lnTo>
                    <a:lnTo>
                      <a:pt x="118" y="91"/>
                    </a:lnTo>
                    <a:lnTo>
                      <a:pt x="105" y="91"/>
                    </a:lnTo>
                    <a:lnTo>
                      <a:pt x="98" y="91"/>
                    </a:lnTo>
                    <a:lnTo>
                      <a:pt x="95" y="92"/>
                    </a:lnTo>
                    <a:lnTo>
                      <a:pt x="95" y="92"/>
                    </a:lnTo>
                    <a:lnTo>
                      <a:pt x="95" y="92"/>
                    </a:lnTo>
                    <a:lnTo>
                      <a:pt x="94" y="95"/>
                    </a:lnTo>
                    <a:lnTo>
                      <a:pt x="92" y="96"/>
                    </a:lnTo>
                    <a:lnTo>
                      <a:pt x="88" y="98"/>
                    </a:lnTo>
                    <a:lnTo>
                      <a:pt x="85" y="98"/>
                    </a:lnTo>
                    <a:lnTo>
                      <a:pt x="85" y="98"/>
                    </a:lnTo>
                    <a:lnTo>
                      <a:pt x="81" y="98"/>
                    </a:lnTo>
                    <a:lnTo>
                      <a:pt x="80" y="102"/>
                    </a:lnTo>
                    <a:lnTo>
                      <a:pt x="80" y="102"/>
                    </a:lnTo>
                    <a:lnTo>
                      <a:pt x="80" y="109"/>
                    </a:lnTo>
                    <a:lnTo>
                      <a:pt x="80" y="112"/>
                    </a:lnTo>
                    <a:lnTo>
                      <a:pt x="78" y="112"/>
                    </a:lnTo>
                    <a:lnTo>
                      <a:pt x="78" y="112"/>
                    </a:lnTo>
                    <a:lnTo>
                      <a:pt x="77" y="113"/>
                    </a:lnTo>
                    <a:lnTo>
                      <a:pt x="75" y="115"/>
                    </a:lnTo>
                    <a:lnTo>
                      <a:pt x="74" y="116"/>
                    </a:lnTo>
                    <a:lnTo>
                      <a:pt x="71" y="116"/>
                    </a:lnTo>
                    <a:lnTo>
                      <a:pt x="71" y="116"/>
                    </a:lnTo>
                    <a:lnTo>
                      <a:pt x="63" y="118"/>
                    </a:lnTo>
                    <a:lnTo>
                      <a:pt x="60" y="119"/>
                    </a:lnTo>
                    <a:lnTo>
                      <a:pt x="58" y="121"/>
                    </a:lnTo>
                    <a:lnTo>
                      <a:pt x="58" y="121"/>
                    </a:lnTo>
                    <a:lnTo>
                      <a:pt x="58" y="125"/>
                    </a:lnTo>
                    <a:lnTo>
                      <a:pt x="57" y="128"/>
                    </a:lnTo>
                    <a:lnTo>
                      <a:pt x="54" y="129"/>
                    </a:lnTo>
                    <a:lnTo>
                      <a:pt x="50" y="130"/>
                    </a:lnTo>
                    <a:lnTo>
                      <a:pt x="50" y="130"/>
                    </a:lnTo>
                    <a:lnTo>
                      <a:pt x="41" y="130"/>
                    </a:lnTo>
                    <a:lnTo>
                      <a:pt x="37" y="132"/>
                    </a:lnTo>
                    <a:lnTo>
                      <a:pt x="37" y="132"/>
                    </a:lnTo>
                    <a:lnTo>
                      <a:pt x="36" y="133"/>
                    </a:lnTo>
                    <a:lnTo>
                      <a:pt x="36" y="133"/>
                    </a:lnTo>
                    <a:lnTo>
                      <a:pt x="36" y="136"/>
                    </a:lnTo>
                    <a:lnTo>
                      <a:pt x="33" y="136"/>
                    </a:lnTo>
                    <a:lnTo>
                      <a:pt x="28" y="136"/>
                    </a:lnTo>
                    <a:lnTo>
                      <a:pt x="26" y="136"/>
                    </a:lnTo>
                    <a:lnTo>
                      <a:pt x="26" y="136"/>
                    </a:lnTo>
                    <a:lnTo>
                      <a:pt x="11" y="145"/>
                    </a:lnTo>
                    <a:lnTo>
                      <a:pt x="4" y="150"/>
                    </a:lnTo>
                    <a:lnTo>
                      <a:pt x="0" y="153"/>
                    </a:lnTo>
                    <a:lnTo>
                      <a:pt x="0" y="153"/>
                    </a:lnTo>
                    <a:lnTo>
                      <a:pt x="0" y="176"/>
                    </a:lnTo>
                    <a:lnTo>
                      <a:pt x="0" y="176"/>
                    </a:lnTo>
                    <a:lnTo>
                      <a:pt x="4" y="179"/>
                    </a:lnTo>
                    <a:lnTo>
                      <a:pt x="4" y="179"/>
                    </a:lnTo>
                    <a:lnTo>
                      <a:pt x="83" y="230"/>
                    </a:lnTo>
                    <a:lnTo>
                      <a:pt x="134" y="264"/>
                    </a:lnTo>
                    <a:lnTo>
                      <a:pt x="159" y="283"/>
                    </a:lnTo>
                    <a:lnTo>
                      <a:pt x="159" y="283"/>
                    </a:lnTo>
                    <a:lnTo>
                      <a:pt x="166" y="291"/>
                    </a:lnTo>
                    <a:lnTo>
                      <a:pt x="169" y="297"/>
                    </a:lnTo>
                    <a:lnTo>
                      <a:pt x="169" y="297"/>
                    </a:lnTo>
                    <a:lnTo>
                      <a:pt x="175" y="298"/>
                    </a:lnTo>
                    <a:lnTo>
                      <a:pt x="181" y="300"/>
                    </a:lnTo>
                    <a:lnTo>
                      <a:pt x="188" y="303"/>
                    </a:lnTo>
                    <a:lnTo>
                      <a:pt x="188" y="303"/>
                    </a:lnTo>
                    <a:lnTo>
                      <a:pt x="191" y="304"/>
                    </a:lnTo>
                    <a:lnTo>
                      <a:pt x="192" y="307"/>
                    </a:lnTo>
                    <a:lnTo>
                      <a:pt x="195" y="313"/>
                    </a:lnTo>
                    <a:lnTo>
                      <a:pt x="195" y="320"/>
                    </a:lnTo>
                    <a:lnTo>
                      <a:pt x="195" y="320"/>
                    </a:lnTo>
                    <a:lnTo>
                      <a:pt x="211" y="315"/>
                    </a:lnTo>
                    <a:lnTo>
                      <a:pt x="211" y="315"/>
                    </a:lnTo>
                    <a:lnTo>
                      <a:pt x="226" y="311"/>
                    </a:lnTo>
                    <a:lnTo>
                      <a:pt x="236" y="308"/>
                    </a:lnTo>
                    <a:lnTo>
                      <a:pt x="265" y="284"/>
                    </a:lnTo>
                    <a:lnTo>
                      <a:pt x="334" y="241"/>
                    </a:lnTo>
                    <a:lnTo>
                      <a:pt x="334" y="241"/>
                    </a:lnTo>
                    <a:lnTo>
                      <a:pt x="334" y="241"/>
                    </a:lnTo>
                    <a:lnTo>
                      <a:pt x="334" y="241"/>
                    </a:lnTo>
                    <a:lnTo>
                      <a:pt x="330" y="231"/>
                    </a:lnTo>
                    <a:lnTo>
                      <a:pt x="329" y="229"/>
                    </a:lnTo>
                    <a:lnTo>
                      <a:pt x="326" y="227"/>
                    </a:lnTo>
                    <a:lnTo>
                      <a:pt x="326" y="227"/>
                    </a:lnTo>
                    <a:lnTo>
                      <a:pt x="323" y="227"/>
                    </a:lnTo>
                    <a:lnTo>
                      <a:pt x="320" y="226"/>
                    </a:lnTo>
                    <a:lnTo>
                      <a:pt x="317" y="224"/>
                    </a:lnTo>
                    <a:lnTo>
                      <a:pt x="314" y="224"/>
                    </a:lnTo>
                    <a:lnTo>
                      <a:pt x="314" y="224"/>
                    </a:lnTo>
                    <a:lnTo>
                      <a:pt x="310" y="224"/>
                    </a:lnTo>
                    <a:lnTo>
                      <a:pt x="307" y="223"/>
                    </a:lnTo>
                    <a:lnTo>
                      <a:pt x="304" y="220"/>
                    </a:lnTo>
                    <a:lnTo>
                      <a:pt x="303" y="217"/>
                    </a:lnTo>
                    <a:lnTo>
                      <a:pt x="303" y="217"/>
                    </a:lnTo>
                    <a:lnTo>
                      <a:pt x="303" y="212"/>
                    </a:lnTo>
                    <a:lnTo>
                      <a:pt x="303" y="209"/>
                    </a:lnTo>
                    <a:lnTo>
                      <a:pt x="302" y="206"/>
                    </a:lnTo>
                    <a:lnTo>
                      <a:pt x="302" y="206"/>
                    </a:lnTo>
                    <a:lnTo>
                      <a:pt x="296" y="199"/>
                    </a:lnTo>
                    <a:lnTo>
                      <a:pt x="294" y="197"/>
                    </a:lnTo>
                    <a:lnTo>
                      <a:pt x="294" y="195"/>
                    </a:lnTo>
                    <a:lnTo>
                      <a:pt x="294" y="195"/>
                    </a:lnTo>
                    <a:lnTo>
                      <a:pt x="294" y="193"/>
                    </a:lnTo>
                    <a:lnTo>
                      <a:pt x="297" y="190"/>
                    </a:lnTo>
                    <a:lnTo>
                      <a:pt x="302" y="187"/>
                    </a:lnTo>
                    <a:lnTo>
                      <a:pt x="302" y="187"/>
                    </a:lnTo>
                    <a:lnTo>
                      <a:pt x="302" y="186"/>
                    </a:lnTo>
                    <a:lnTo>
                      <a:pt x="300" y="185"/>
                    </a:lnTo>
                    <a:lnTo>
                      <a:pt x="299" y="180"/>
                    </a:lnTo>
                    <a:lnTo>
                      <a:pt x="299" y="180"/>
                    </a:lnTo>
                    <a:lnTo>
                      <a:pt x="297" y="175"/>
                    </a:lnTo>
                    <a:lnTo>
                      <a:pt x="297" y="172"/>
                    </a:lnTo>
                    <a:lnTo>
                      <a:pt x="299" y="170"/>
                    </a:lnTo>
                    <a:lnTo>
                      <a:pt x="299" y="170"/>
                    </a:lnTo>
                    <a:lnTo>
                      <a:pt x="302" y="166"/>
                    </a:lnTo>
                    <a:lnTo>
                      <a:pt x="302" y="163"/>
                    </a:lnTo>
                    <a:lnTo>
                      <a:pt x="300" y="159"/>
                    </a:lnTo>
                    <a:lnTo>
                      <a:pt x="300" y="159"/>
                    </a:lnTo>
                    <a:lnTo>
                      <a:pt x="299" y="155"/>
                    </a:lnTo>
                    <a:lnTo>
                      <a:pt x="300" y="152"/>
                    </a:lnTo>
                    <a:lnTo>
                      <a:pt x="302" y="148"/>
                    </a:lnTo>
                    <a:lnTo>
                      <a:pt x="300" y="142"/>
                    </a:lnTo>
                    <a:lnTo>
                      <a:pt x="300" y="142"/>
                    </a:lnTo>
                    <a:lnTo>
                      <a:pt x="296" y="133"/>
                    </a:lnTo>
                    <a:lnTo>
                      <a:pt x="293" y="130"/>
                    </a:lnTo>
                    <a:lnTo>
                      <a:pt x="293" y="128"/>
                    </a:lnTo>
                    <a:lnTo>
                      <a:pt x="293" y="128"/>
                    </a:lnTo>
                    <a:lnTo>
                      <a:pt x="294" y="126"/>
                    </a:lnTo>
                    <a:lnTo>
                      <a:pt x="297" y="125"/>
                    </a:lnTo>
                    <a:lnTo>
                      <a:pt x="297" y="125"/>
                    </a:lnTo>
                    <a:lnTo>
                      <a:pt x="296" y="121"/>
                    </a:lnTo>
                    <a:lnTo>
                      <a:pt x="296" y="121"/>
                    </a:lnTo>
                    <a:lnTo>
                      <a:pt x="294" y="113"/>
                    </a:lnTo>
                    <a:lnTo>
                      <a:pt x="293" y="105"/>
                    </a:lnTo>
                    <a:lnTo>
                      <a:pt x="290" y="96"/>
                    </a:lnTo>
                    <a:lnTo>
                      <a:pt x="287" y="92"/>
                    </a:lnTo>
                    <a:lnTo>
                      <a:pt x="287" y="92"/>
                    </a:lnTo>
                    <a:lnTo>
                      <a:pt x="285" y="89"/>
                    </a:lnTo>
                    <a:lnTo>
                      <a:pt x="280" y="86"/>
                    </a:lnTo>
                    <a:lnTo>
                      <a:pt x="277" y="84"/>
                    </a:lnTo>
                    <a:lnTo>
                      <a:pt x="276" y="82"/>
                    </a:lnTo>
                    <a:lnTo>
                      <a:pt x="276" y="82"/>
                    </a:lnTo>
                    <a:lnTo>
                      <a:pt x="275" y="76"/>
                    </a:lnTo>
                    <a:lnTo>
                      <a:pt x="273" y="74"/>
                    </a:lnTo>
                    <a:lnTo>
                      <a:pt x="269" y="72"/>
                    </a:lnTo>
                    <a:lnTo>
                      <a:pt x="269" y="72"/>
                    </a:lnTo>
                    <a:lnTo>
                      <a:pt x="265" y="68"/>
                    </a:lnTo>
                    <a:lnTo>
                      <a:pt x="262" y="62"/>
                    </a:lnTo>
                    <a:lnTo>
                      <a:pt x="260" y="57"/>
                    </a:lnTo>
                    <a:lnTo>
                      <a:pt x="260" y="55"/>
                    </a:lnTo>
                    <a:lnTo>
                      <a:pt x="262" y="55"/>
                    </a:lnTo>
                    <a:lnTo>
                      <a:pt x="262" y="55"/>
                    </a:lnTo>
                    <a:lnTo>
                      <a:pt x="265" y="54"/>
                    </a:lnTo>
                    <a:lnTo>
                      <a:pt x="267" y="49"/>
                    </a:lnTo>
                    <a:lnTo>
                      <a:pt x="270" y="47"/>
                    </a:lnTo>
                    <a:lnTo>
                      <a:pt x="273" y="44"/>
                    </a:lnTo>
                    <a:lnTo>
                      <a:pt x="273" y="44"/>
                    </a:lnTo>
                    <a:lnTo>
                      <a:pt x="276" y="41"/>
                    </a:lnTo>
                    <a:lnTo>
                      <a:pt x="277" y="37"/>
                    </a:lnTo>
                    <a:lnTo>
                      <a:pt x="279" y="32"/>
                    </a:lnTo>
                    <a:lnTo>
                      <a:pt x="277" y="27"/>
                    </a:lnTo>
                    <a:lnTo>
                      <a:pt x="277" y="27"/>
                    </a:lnTo>
                    <a:lnTo>
                      <a:pt x="276" y="22"/>
                    </a:lnTo>
                    <a:lnTo>
                      <a:pt x="276" y="17"/>
                    </a:lnTo>
                    <a:lnTo>
                      <a:pt x="277" y="2"/>
                    </a:lnTo>
                    <a:lnTo>
                      <a:pt x="277" y="2"/>
                    </a:lnTo>
                    <a:lnTo>
                      <a:pt x="267" y="1"/>
                    </a:lnTo>
                    <a:lnTo>
                      <a:pt x="262" y="0"/>
                    </a:lnTo>
                    <a:lnTo>
                      <a:pt x="262" y="0"/>
                    </a:lnTo>
                    <a:lnTo>
                      <a:pt x="255" y="0"/>
                    </a:lnTo>
                    <a:lnTo>
                      <a:pt x="246" y="1"/>
                    </a:lnTo>
                    <a:lnTo>
                      <a:pt x="246" y="1"/>
                    </a:lnTo>
                    <a:lnTo>
                      <a:pt x="240" y="2"/>
                    </a:lnTo>
                    <a:lnTo>
                      <a:pt x="235" y="4"/>
                    </a:lnTo>
                    <a:lnTo>
                      <a:pt x="228" y="7"/>
                    </a:lnTo>
                    <a:lnTo>
                      <a:pt x="226" y="7"/>
                    </a:lnTo>
                    <a:lnTo>
                      <a:pt x="223" y="5"/>
                    </a:lnTo>
                    <a:lnTo>
                      <a:pt x="223" y="5"/>
                    </a:lnTo>
                    <a:lnTo>
                      <a:pt x="221" y="4"/>
                    </a:lnTo>
                    <a:lnTo>
                      <a:pt x="215" y="4"/>
                    </a:lnTo>
                    <a:lnTo>
                      <a:pt x="196" y="5"/>
                    </a:lnTo>
                    <a:lnTo>
                      <a:pt x="164" y="8"/>
                    </a:lnTo>
                    <a:lnTo>
                      <a:pt x="164" y="8"/>
                    </a:lnTo>
                    <a:lnTo>
                      <a:pt x="159" y="10"/>
                    </a:lnTo>
                    <a:lnTo>
                      <a:pt x="155" y="11"/>
                    </a:lnTo>
                    <a:lnTo>
                      <a:pt x="149" y="15"/>
                    </a:lnTo>
                    <a:lnTo>
                      <a:pt x="144" y="20"/>
                    </a:lnTo>
                    <a:lnTo>
                      <a:pt x="141" y="21"/>
                    </a:lnTo>
                    <a:lnTo>
                      <a:pt x="138" y="22"/>
                    </a:lnTo>
                    <a:lnTo>
                      <a:pt x="138" y="22"/>
                    </a:lnTo>
                    <a:lnTo>
                      <a:pt x="132" y="24"/>
                    </a:lnTo>
                    <a:lnTo>
                      <a:pt x="125" y="27"/>
                    </a:lnTo>
                    <a:lnTo>
                      <a:pt x="120" y="29"/>
                    </a:lnTo>
                    <a:lnTo>
                      <a:pt x="114" y="35"/>
                    </a:lnTo>
                    <a:lnTo>
                      <a:pt x="114" y="35"/>
                    </a:lnTo>
                    <a:lnTo>
                      <a:pt x="111" y="37"/>
                    </a:lnTo>
                    <a:lnTo>
                      <a:pt x="107" y="38"/>
                    </a:lnTo>
                    <a:lnTo>
                      <a:pt x="107" y="38"/>
                    </a:lnTo>
                    <a:lnTo>
                      <a:pt x="110" y="42"/>
                    </a:lnTo>
                    <a:lnTo>
                      <a:pt x="110" y="42"/>
                    </a:lnTo>
                    <a:lnTo>
                      <a:pt x="112" y="47"/>
                    </a:lnTo>
                    <a:lnTo>
                      <a:pt x="114" y="51"/>
                    </a:lnTo>
                    <a:lnTo>
                      <a:pt x="115" y="59"/>
                    </a:lnTo>
                    <a:lnTo>
                      <a:pt x="115"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5" name="Niger">
                <a:extLst>
                  <a:ext uri="{FF2B5EF4-FFF2-40B4-BE49-F238E27FC236}">
                    <a16:creationId xmlns:a16="http://schemas.microsoft.com/office/drawing/2014/main" id="{D4BFF137-5E7B-F0C3-7448-1D6322B96B63}"/>
                  </a:ext>
                </a:extLst>
              </p:cNvPr>
              <p:cNvSpPr>
                <a:spLocks/>
              </p:cNvSpPr>
              <p:nvPr/>
            </p:nvSpPr>
            <p:spPr bwMode="auto">
              <a:xfrm>
                <a:off x="4329316" y="3738543"/>
                <a:ext cx="365507" cy="287078"/>
              </a:xfrm>
              <a:custGeom>
                <a:avLst/>
                <a:gdLst/>
                <a:ahLst/>
                <a:cxnLst>
                  <a:cxn ang="0">
                    <a:pos x="237" y="8"/>
                  </a:cxn>
                  <a:cxn ang="0">
                    <a:pos x="222" y="12"/>
                  </a:cxn>
                  <a:cxn ang="0">
                    <a:pos x="207" y="2"/>
                  </a:cxn>
                  <a:cxn ang="0">
                    <a:pos x="121" y="43"/>
                  </a:cxn>
                  <a:cxn ang="0">
                    <a:pos x="82" y="70"/>
                  </a:cxn>
                  <a:cxn ang="0">
                    <a:pos x="65" y="76"/>
                  </a:cxn>
                  <a:cxn ang="0">
                    <a:pos x="65" y="113"/>
                  </a:cxn>
                  <a:cxn ang="0">
                    <a:pos x="61" y="124"/>
                  </a:cxn>
                  <a:cxn ang="0">
                    <a:pos x="55" y="134"/>
                  </a:cxn>
                  <a:cxn ang="0">
                    <a:pos x="49" y="137"/>
                  </a:cxn>
                  <a:cxn ang="0">
                    <a:pos x="24" y="140"/>
                  </a:cxn>
                  <a:cxn ang="0">
                    <a:pos x="15" y="141"/>
                  </a:cxn>
                  <a:cxn ang="0">
                    <a:pos x="1" y="144"/>
                  </a:cxn>
                  <a:cxn ang="0">
                    <a:pos x="1" y="153"/>
                  </a:cxn>
                  <a:cxn ang="0">
                    <a:pos x="4" y="160"/>
                  </a:cxn>
                  <a:cxn ang="0">
                    <a:pos x="11" y="165"/>
                  </a:cxn>
                  <a:cxn ang="0">
                    <a:pos x="14" y="171"/>
                  </a:cxn>
                  <a:cxn ang="0">
                    <a:pos x="17" y="177"/>
                  </a:cxn>
                  <a:cxn ang="0">
                    <a:pos x="20" y="180"/>
                  </a:cxn>
                  <a:cxn ang="0">
                    <a:pos x="22" y="183"/>
                  </a:cxn>
                  <a:cxn ang="0">
                    <a:pos x="30" y="181"/>
                  </a:cxn>
                  <a:cxn ang="0">
                    <a:pos x="31" y="187"/>
                  </a:cxn>
                  <a:cxn ang="0">
                    <a:pos x="32" y="190"/>
                  </a:cxn>
                  <a:cxn ang="0">
                    <a:pos x="38" y="192"/>
                  </a:cxn>
                  <a:cxn ang="0">
                    <a:pos x="41" y="185"/>
                  </a:cxn>
                  <a:cxn ang="0">
                    <a:pos x="47" y="187"/>
                  </a:cxn>
                  <a:cxn ang="0">
                    <a:pos x="49" y="194"/>
                  </a:cxn>
                  <a:cxn ang="0">
                    <a:pos x="54" y="194"/>
                  </a:cxn>
                  <a:cxn ang="0">
                    <a:pos x="57" y="191"/>
                  </a:cxn>
                  <a:cxn ang="0">
                    <a:pos x="64" y="180"/>
                  </a:cxn>
                  <a:cxn ang="0">
                    <a:pos x="65" y="170"/>
                  </a:cxn>
                  <a:cxn ang="0">
                    <a:pos x="69" y="165"/>
                  </a:cxn>
                  <a:cxn ang="0">
                    <a:pos x="82" y="167"/>
                  </a:cxn>
                  <a:cxn ang="0">
                    <a:pos x="88" y="163"/>
                  </a:cxn>
                  <a:cxn ang="0">
                    <a:pos x="94" y="164"/>
                  </a:cxn>
                  <a:cxn ang="0">
                    <a:pos x="104" y="167"/>
                  </a:cxn>
                  <a:cxn ang="0">
                    <a:pos x="109" y="175"/>
                  </a:cxn>
                  <a:cxn ang="0">
                    <a:pos x="113" y="175"/>
                  </a:cxn>
                  <a:cxn ang="0">
                    <a:pos x="126" y="171"/>
                  </a:cxn>
                  <a:cxn ang="0">
                    <a:pos x="139" y="178"/>
                  </a:cxn>
                  <a:cxn ang="0">
                    <a:pos x="150" y="180"/>
                  </a:cxn>
                  <a:cxn ang="0">
                    <a:pos x="159" y="174"/>
                  </a:cxn>
                  <a:cxn ang="0">
                    <a:pos x="166" y="171"/>
                  </a:cxn>
                  <a:cxn ang="0">
                    <a:pos x="186" y="171"/>
                  </a:cxn>
                  <a:cxn ang="0">
                    <a:pos x="196" y="174"/>
                  </a:cxn>
                  <a:cxn ang="0">
                    <a:pos x="203" y="173"/>
                  </a:cxn>
                  <a:cxn ang="0">
                    <a:pos x="212" y="164"/>
                  </a:cxn>
                  <a:cxn ang="0">
                    <a:pos x="213" y="164"/>
                  </a:cxn>
                  <a:cxn ang="0">
                    <a:pos x="213" y="154"/>
                  </a:cxn>
                  <a:cxn ang="0">
                    <a:pos x="217" y="146"/>
                  </a:cxn>
                  <a:cxn ang="0">
                    <a:pos x="222" y="137"/>
                  </a:cxn>
                  <a:cxn ang="0">
                    <a:pos x="243" y="113"/>
                  </a:cxn>
                  <a:cxn ang="0">
                    <a:pos x="244" y="73"/>
                  </a:cxn>
                  <a:cxn ang="0">
                    <a:pos x="247" y="56"/>
                  </a:cxn>
                  <a:cxn ang="0">
                    <a:pos x="246" y="49"/>
                  </a:cxn>
                  <a:cxn ang="0">
                    <a:pos x="244" y="43"/>
                  </a:cxn>
                  <a:cxn ang="0">
                    <a:pos x="239" y="32"/>
                  </a:cxn>
                </a:cxnLst>
                <a:rect l="0" t="0" r="r" b="b"/>
                <a:pathLst>
                  <a:path w="247" h="194">
                    <a:moveTo>
                      <a:pt x="237" y="29"/>
                    </a:moveTo>
                    <a:lnTo>
                      <a:pt x="237" y="29"/>
                    </a:lnTo>
                    <a:lnTo>
                      <a:pt x="237" y="8"/>
                    </a:lnTo>
                    <a:lnTo>
                      <a:pt x="224" y="15"/>
                    </a:lnTo>
                    <a:lnTo>
                      <a:pt x="224" y="15"/>
                    </a:lnTo>
                    <a:lnTo>
                      <a:pt x="222" y="12"/>
                    </a:lnTo>
                    <a:lnTo>
                      <a:pt x="213" y="5"/>
                    </a:lnTo>
                    <a:lnTo>
                      <a:pt x="213" y="5"/>
                    </a:lnTo>
                    <a:lnTo>
                      <a:pt x="207" y="2"/>
                    </a:lnTo>
                    <a:lnTo>
                      <a:pt x="199" y="0"/>
                    </a:lnTo>
                    <a:lnTo>
                      <a:pt x="190" y="0"/>
                    </a:lnTo>
                    <a:lnTo>
                      <a:pt x="121" y="43"/>
                    </a:lnTo>
                    <a:lnTo>
                      <a:pt x="92" y="67"/>
                    </a:lnTo>
                    <a:lnTo>
                      <a:pt x="92" y="67"/>
                    </a:lnTo>
                    <a:lnTo>
                      <a:pt x="82" y="70"/>
                    </a:lnTo>
                    <a:lnTo>
                      <a:pt x="67" y="74"/>
                    </a:lnTo>
                    <a:lnTo>
                      <a:pt x="67" y="74"/>
                    </a:lnTo>
                    <a:lnTo>
                      <a:pt x="65" y="76"/>
                    </a:lnTo>
                    <a:lnTo>
                      <a:pt x="65" y="76"/>
                    </a:lnTo>
                    <a:lnTo>
                      <a:pt x="65" y="100"/>
                    </a:lnTo>
                    <a:lnTo>
                      <a:pt x="65" y="113"/>
                    </a:lnTo>
                    <a:lnTo>
                      <a:pt x="64" y="119"/>
                    </a:lnTo>
                    <a:lnTo>
                      <a:pt x="64" y="119"/>
                    </a:lnTo>
                    <a:lnTo>
                      <a:pt x="61" y="124"/>
                    </a:lnTo>
                    <a:lnTo>
                      <a:pt x="59" y="130"/>
                    </a:lnTo>
                    <a:lnTo>
                      <a:pt x="59" y="130"/>
                    </a:lnTo>
                    <a:lnTo>
                      <a:pt x="55" y="134"/>
                    </a:lnTo>
                    <a:lnTo>
                      <a:pt x="52" y="136"/>
                    </a:lnTo>
                    <a:lnTo>
                      <a:pt x="49" y="137"/>
                    </a:lnTo>
                    <a:lnTo>
                      <a:pt x="49" y="137"/>
                    </a:lnTo>
                    <a:lnTo>
                      <a:pt x="37" y="138"/>
                    </a:lnTo>
                    <a:lnTo>
                      <a:pt x="30" y="140"/>
                    </a:lnTo>
                    <a:lnTo>
                      <a:pt x="24" y="140"/>
                    </a:lnTo>
                    <a:lnTo>
                      <a:pt x="24" y="140"/>
                    </a:lnTo>
                    <a:lnTo>
                      <a:pt x="20" y="140"/>
                    </a:lnTo>
                    <a:lnTo>
                      <a:pt x="15" y="141"/>
                    </a:lnTo>
                    <a:lnTo>
                      <a:pt x="11" y="144"/>
                    </a:lnTo>
                    <a:lnTo>
                      <a:pt x="11" y="144"/>
                    </a:lnTo>
                    <a:lnTo>
                      <a:pt x="1" y="144"/>
                    </a:lnTo>
                    <a:lnTo>
                      <a:pt x="1" y="144"/>
                    </a:lnTo>
                    <a:lnTo>
                      <a:pt x="0" y="150"/>
                    </a:lnTo>
                    <a:lnTo>
                      <a:pt x="1" y="153"/>
                    </a:lnTo>
                    <a:lnTo>
                      <a:pt x="1" y="153"/>
                    </a:lnTo>
                    <a:lnTo>
                      <a:pt x="3" y="157"/>
                    </a:lnTo>
                    <a:lnTo>
                      <a:pt x="4" y="160"/>
                    </a:lnTo>
                    <a:lnTo>
                      <a:pt x="5" y="163"/>
                    </a:lnTo>
                    <a:lnTo>
                      <a:pt x="5" y="163"/>
                    </a:lnTo>
                    <a:lnTo>
                      <a:pt x="11" y="165"/>
                    </a:lnTo>
                    <a:lnTo>
                      <a:pt x="12" y="168"/>
                    </a:lnTo>
                    <a:lnTo>
                      <a:pt x="14" y="171"/>
                    </a:lnTo>
                    <a:lnTo>
                      <a:pt x="14" y="171"/>
                    </a:lnTo>
                    <a:lnTo>
                      <a:pt x="14" y="175"/>
                    </a:lnTo>
                    <a:lnTo>
                      <a:pt x="15" y="177"/>
                    </a:lnTo>
                    <a:lnTo>
                      <a:pt x="17" y="177"/>
                    </a:lnTo>
                    <a:lnTo>
                      <a:pt x="17" y="177"/>
                    </a:lnTo>
                    <a:lnTo>
                      <a:pt x="18" y="177"/>
                    </a:lnTo>
                    <a:lnTo>
                      <a:pt x="20" y="180"/>
                    </a:lnTo>
                    <a:lnTo>
                      <a:pt x="21" y="181"/>
                    </a:lnTo>
                    <a:lnTo>
                      <a:pt x="22" y="183"/>
                    </a:lnTo>
                    <a:lnTo>
                      <a:pt x="22" y="183"/>
                    </a:lnTo>
                    <a:lnTo>
                      <a:pt x="25" y="183"/>
                    </a:lnTo>
                    <a:lnTo>
                      <a:pt x="28" y="183"/>
                    </a:lnTo>
                    <a:lnTo>
                      <a:pt x="30" y="181"/>
                    </a:lnTo>
                    <a:lnTo>
                      <a:pt x="31" y="181"/>
                    </a:lnTo>
                    <a:lnTo>
                      <a:pt x="31" y="181"/>
                    </a:lnTo>
                    <a:lnTo>
                      <a:pt x="31" y="187"/>
                    </a:lnTo>
                    <a:lnTo>
                      <a:pt x="31" y="190"/>
                    </a:lnTo>
                    <a:lnTo>
                      <a:pt x="32" y="190"/>
                    </a:lnTo>
                    <a:lnTo>
                      <a:pt x="32" y="190"/>
                    </a:lnTo>
                    <a:lnTo>
                      <a:pt x="34" y="191"/>
                    </a:lnTo>
                    <a:lnTo>
                      <a:pt x="38" y="192"/>
                    </a:lnTo>
                    <a:lnTo>
                      <a:pt x="38" y="192"/>
                    </a:lnTo>
                    <a:lnTo>
                      <a:pt x="38" y="190"/>
                    </a:lnTo>
                    <a:lnTo>
                      <a:pt x="40" y="187"/>
                    </a:lnTo>
                    <a:lnTo>
                      <a:pt x="41" y="185"/>
                    </a:lnTo>
                    <a:lnTo>
                      <a:pt x="44" y="185"/>
                    </a:lnTo>
                    <a:lnTo>
                      <a:pt x="44" y="185"/>
                    </a:lnTo>
                    <a:lnTo>
                      <a:pt x="47" y="187"/>
                    </a:lnTo>
                    <a:lnTo>
                      <a:pt x="47" y="190"/>
                    </a:lnTo>
                    <a:lnTo>
                      <a:pt x="47" y="191"/>
                    </a:lnTo>
                    <a:lnTo>
                      <a:pt x="49" y="194"/>
                    </a:lnTo>
                    <a:lnTo>
                      <a:pt x="49" y="194"/>
                    </a:lnTo>
                    <a:lnTo>
                      <a:pt x="52" y="194"/>
                    </a:lnTo>
                    <a:lnTo>
                      <a:pt x="54" y="194"/>
                    </a:lnTo>
                    <a:lnTo>
                      <a:pt x="55" y="192"/>
                    </a:lnTo>
                    <a:lnTo>
                      <a:pt x="57" y="191"/>
                    </a:lnTo>
                    <a:lnTo>
                      <a:pt x="57" y="191"/>
                    </a:lnTo>
                    <a:lnTo>
                      <a:pt x="57" y="187"/>
                    </a:lnTo>
                    <a:lnTo>
                      <a:pt x="59" y="184"/>
                    </a:lnTo>
                    <a:lnTo>
                      <a:pt x="64" y="180"/>
                    </a:lnTo>
                    <a:lnTo>
                      <a:pt x="64" y="180"/>
                    </a:lnTo>
                    <a:lnTo>
                      <a:pt x="64" y="173"/>
                    </a:lnTo>
                    <a:lnTo>
                      <a:pt x="65" y="170"/>
                    </a:lnTo>
                    <a:lnTo>
                      <a:pt x="67" y="167"/>
                    </a:lnTo>
                    <a:lnTo>
                      <a:pt x="67" y="167"/>
                    </a:lnTo>
                    <a:lnTo>
                      <a:pt x="69" y="165"/>
                    </a:lnTo>
                    <a:lnTo>
                      <a:pt x="74" y="165"/>
                    </a:lnTo>
                    <a:lnTo>
                      <a:pt x="82" y="167"/>
                    </a:lnTo>
                    <a:lnTo>
                      <a:pt x="82" y="167"/>
                    </a:lnTo>
                    <a:lnTo>
                      <a:pt x="84" y="165"/>
                    </a:lnTo>
                    <a:lnTo>
                      <a:pt x="86" y="164"/>
                    </a:lnTo>
                    <a:lnTo>
                      <a:pt x="88" y="163"/>
                    </a:lnTo>
                    <a:lnTo>
                      <a:pt x="91" y="163"/>
                    </a:lnTo>
                    <a:lnTo>
                      <a:pt x="91" y="163"/>
                    </a:lnTo>
                    <a:lnTo>
                      <a:pt x="94" y="164"/>
                    </a:lnTo>
                    <a:lnTo>
                      <a:pt x="98" y="165"/>
                    </a:lnTo>
                    <a:lnTo>
                      <a:pt x="101" y="165"/>
                    </a:lnTo>
                    <a:lnTo>
                      <a:pt x="104" y="167"/>
                    </a:lnTo>
                    <a:lnTo>
                      <a:pt x="104" y="167"/>
                    </a:lnTo>
                    <a:lnTo>
                      <a:pt x="108" y="174"/>
                    </a:lnTo>
                    <a:lnTo>
                      <a:pt x="109" y="175"/>
                    </a:lnTo>
                    <a:lnTo>
                      <a:pt x="111" y="175"/>
                    </a:lnTo>
                    <a:lnTo>
                      <a:pt x="113" y="175"/>
                    </a:lnTo>
                    <a:lnTo>
                      <a:pt x="113" y="175"/>
                    </a:lnTo>
                    <a:lnTo>
                      <a:pt x="121" y="173"/>
                    </a:lnTo>
                    <a:lnTo>
                      <a:pt x="126" y="171"/>
                    </a:lnTo>
                    <a:lnTo>
                      <a:pt x="126" y="171"/>
                    </a:lnTo>
                    <a:lnTo>
                      <a:pt x="129" y="173"/>
                    </a:lnTo>
                    <a:lnTo>
                      <a:pt x="132" y="174"/>
                    </a:lnTo>
                    <a:lnTo>
                      <a:pt x="139" y="178"/>
                    </a:lnTo>
                    <a:lnTo>
                      <a:pt x="139" y="178"/>
                    </a:lnTo>
                    <a:lnTo>
                      <a:pt x="146" y="180"/>
                    </a:lnTo>
                    <a:lnTo>
                      <a:pt x="150" y="180"/>
                    </a:lnTo>
                    <a:lnTo>
                      <a:pt x="155" y="178"/>
                    </a:lnTo>
                    <a:lnTo>
                      <a:pt x="155" y="178"/>
                    </a:lnTo>
                    <a:lnTo>
                      <a:pt x="159" y="174"/>
                    </a:lnTo>
                    <a:lnTo>
                      <a:pt x="163" y="171"/>
                    </a:lnTo>
                    <a:lnTo>
                      <a:pt x="166" y="171"/>
                    </a:lnTo>
                    <a:lnTo>
                      <a:pt x="166" y="171"/>
                    </a:lnTo>
                    <a:lnTo>
                      <a:pt x="176" y="170"/>
                    </a:lnTo>
                    <a:lnTo>
                      <a:pt x="183" y="170"/>
                    </a:lnTo>
                    <a:lnTo>
                      <a:pt x="186" y="171"/>
                    </a:lnTo>
                    <a:lnTo>
                      <a:pt x="186" y="171"/>
                    </a:lnTo>
                    <a:lnTo>
                      <a:pt x="192" y="174"/>
                    </a:lnTo>
                    <a:lnTo>
                      <a:pt x="196" y="174"/>
                    </a:lnTo>
                    <a:lnTo>
                      <a:pt x="200" y="174"/>
                    </a:lnTo>
                    <a:lnTo>
                      <a:pt x="200" y="174"/>
                    </a:lnTo>
                    <a:lnTo>
                      <a:pt x="203" y="173"/>
                    </a:lnTo>
                    <a:lnTo>
                      <a:pt x="206" y="168"/>
                    </a:lnTo>
                    <a:lnTo>
                      <a:pt x="209" y="165"/>
                    </a:lnTo>
                    <a:lnTo>
                      <a:pt x="212" y="164"/>
                    </a:lnTo>
                    <a:lnTo>
                      <a:pt x="212" y="164"/>
                    </a:lnTo>
                    <a:lnTo>
                      <a:pt x="213" y="164"/>
                    </a:lnTo>
                    <a:lnTo>
                      <a:pt x="213" y="164"/>
                    </a:lnTo>
                    <a:lnTo>
                      <a:pt x="213" y="158"/>
                    </a:lnTo>
                    <a:lnTo>
                      <a:pt x="213" y="158"/>
                    </a:lnTo>
                    <a:lnTo>
                      <a:pt x="213" y="154"/>
                    </a:lnTo>
                    <a:lnTo>
                      <a:pt x="215" y="151"/>
                    </a:lnTo>
                    <a:lnTo>
                      <a:pt x="216" y="150"/>
                    </a:lnTo>
                    <a:lnTo>
                      <a:pt x="217" y="146"/>
                    </a:lnTo>
                    <a:lnTo>
                      <a:pt x="217" y="146"/>
                    </a:lnTo>
                    <a:lnTo>
                      <a:pt x="219" y="141"/>
                    </a:lnTo>
                    <a:lnTo>
                      <a:pt x="222" y="137"/>
                    </a:lnTo>
                    <a:lnTo>
                      <a:pt x="229" y="126"/>
                    </a:lnTo>
                    <a:lnTo>
                      <a:pt x="243" y="113"/>
                    </a:lnTo>
                    <a:lnTo>
                      <a:pt x="243" y="113"/>
                    </a:lnTo>
                    <a:lnTo>
                      <a:pt x="243" y="107"/>
                    </a:lnTo>
                    <a:lnTo>
                      <a:pt x="244" y="94"/>
                    </a:lnTo>
                    <a:lnTo>
                      <a:pt x="244" y="73"/>
                    </a:lnTo>
                    <a:lnTo>
                      <a:pt x="244" y="73"/>
                    </a:lnTo>
                    <a:lnTo>
                      <a:pt x="244" y="64"/>
                    </a:lnTo>
                    <a:lnTo>
                      <a:pt x="247" y="56"/>
                    </a:lnTo>
                    <a:lnTo>
                      <a:pt x="247" y="56"/>
                    </a:lnTo>
                    <a:lnTo>
                      <a:pt x="247" y="52"/>
                    </a:lnTo>
                    <a:lnTo>
                      <a:pt x="246" y="49"/>
                    </a:lnTo>
                    <a:lnTo>
                      <a:pt x="244" y="47"/>
                    </a:lnTo>
                    <a:lnTo>
                      <a:pt x="244" y="43"/>
                    </a:lnTo>
                    <a:lnTo>
                      <a:pt x="244" y="43"/>
                    </a:lnTo>
                    <a:lnTo>
                      <a:pt x="243" y="39"/>
                    </a:lnTo>
                    <a:lnTo>
                      <a:pt x="242" y="35"/>
                    </a:lnTo>
                    <a:lnTo>
                      <a:pt x="239" y="32"/>
                    </a:lnTo>
                    <a:lnTo>
                      <a:pt x="237" y="29"/>
                    </a:lnTo>
                    <a:lnTo>
                      <a:pt x="237"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6" name="Mali">
                <a:extLst>
                  <a:ext uri="{FF2B5EF4-FFF2-40B4-BE49-F238E27FC236}">
                    <a16:creationId xmlns:a16="http://schemas.microsoft.com/office/drawing/2014/main" id="{1342FEAA-F189-7AB1-8A94-EE39C00D364E}"/>
                  </a:ext>
                </a:extLst>
              </p:cNvPr>
              <p:cNvSpPr>
                <a:spLocks/>
              </p:cNvSpPr>
              <p:nvPr/>
            </p:nvSpPr>
            <p:spPr bwMode="auto">
              <a:xfrm>
                <a:off x="4030399" y="3701549"/>
                <a:ext cx="395102" cy="368467"/>
              </a:xfrm>
              <a:custGeom>
                <a:avLst/>
                <a:gdLst/>
                <a:ahLst/>
                <a:cxnLst>
                  <a:cxn ang="0">
                    <a:pos x="250" y="91"/>
                  </a:cxn>
                  <a:cxn ang="0">
                    <a:pos x="239" y="84"/>
                  </a:cxn>
                  <a:cxn ang="0">
                    <a:pos x="224" y="75"/>
                  </a:cxn>
                  <a:cxn ang="0">
                    <a:pos x="118" y="0"/>
                  </a:cxn>
                  <a:cxn ang="0">
                    <a:pos x="112" y="146"/>
                  </a:cxn>
                  <a:cxn ang="0">
                    <a:pos x="109" y="159"/>
                  </a:cxn>
                  <a:cxn ang="0">
                    <a:pos x="47" y="161"/>
                  </a:cxn>
                  <a:cxn ang="0">
                    <a:pos x="30" y="162"/>
                  </a:cxn>
                  <a:cxn ang="0">
                    <a:pos x="24" y="166"/>
                  </a:cxn>
                  <a:cxn ang="0">
                    <a:pos x="12" y="161"/>
                  </a:cxn>
                  <a:cxn ang="0">
                    <a:pos x="8" y="168"/>
                  </a:cxn>
                  <a:cxn ang="0">
                    <a:pos x="0" y="173"/>
                  </a:cxn>
                  <a:cxn ang="0">
                    <a:pos x="4" y="185"/>
                  </a:cxn>
                  <a:cxn ang="0">
                    <a:pos x="11" y="196"/>
                  </a:cxn>
                  <a:cxn ang="0">
                    <a:pos x="15" y="215"/>
                  </a:cxn>
                  <a:cxn ang="0">
                    <a:pos x="20" y="219"/>
                  </a:cxn>
                  <a:cxn ang="0">
                    <a:pos x="28" y="217"/>
                  </a:cxn>
                  <a:cxn ang="0">
                    <a:pos x="34" y="216"/>
                  </a:cxn>
                  <a:cxn ang="0">
                    <a:pos x="45" y="213"/>
                  </a:cxn>
                  <a:cxn ang="0">
                    <a:pos x="52" y="212"/>
                  </a:cxn>
                  <a:cxn ang="0">
                    <a:pos x="58" y="225"/>
                  </a:cxn>
                  <a:cxn ang="0">
                    <a:pos x="62" y="229"/>
                  </a:cxn>
                  <a:cxn ang="0">
                    <a:pos x="61" y="235"/>
                  </a:cxn>
                  <a:cxn ang="0">
                    <a:pos x="65" y="239"/>
                  </a:cxn>
                  <a:cxn ang="0">
                    <a:pos x="68" y="246"/>
                  </a:cxn>
                  <a:cxn ang="0">
                    <a:pos x="74" y="245"/>
                  </a:cxn>
                  <a:cxn ang="0">
                    <a:pos x="82" y="247"/>
                  </a:cxn>
                  <a:cxn ang="0">
                    <a:pos x="91" y="243"/>
                  </a:cxn>
                  <a:cxn ang="0">
                    <a:pos x="98" y="240"/>
                  </a:cxn>
                  <a:cxn ang="0">
                    <a:pos x="99" y="246"/>
                  </a:cxn>
                  <a:cxn ang="0">
                    <a:pos x="106" y="243"/>
                  </a:cxn>
                  <a:cxn ang="0">
                    <a:pos x="113" y="230"/>
                  </a:cxn>
                  <a:cxn ang="0">
                    <a:pos x="113" y="220"/>
                  </a:cxn>
                  <a:cxn ang="0">
                    <a:pos x="126" y="215"/>
                  </a:cxn>
                  <a:cxn ang="0">
                    <a:pos x="131" y="205"/>
                  </a:cxn>
                  <a:cxn ang="0">
                    <a:pos x="136" y="193"/>
                  </a:cxn>
                  <a:cxn ang="0">
                    <a:pos x="146" y="193"/>
                  </a:cxn>
                  <a:cxn ang="0">
                    <a:pos x="152" y="188"/>
                  </a:cxn>
                  <a:cxn ang="0">
                    <a:pos x="156" y="182"/>
                  </a:cxn>
                  <a:cxn ang="0">
                    <a:pos x="166" y="181"/>
                  </a:cxn>
                  <a:cxn ang="0">
                    <a:pos x="172" y="176"/>
                  </a:cxn>
                  <a:cxn ang="0">
                    <a:pos x="187" y="168"/>
                  </a:cxn>
                  <a:cxn ang="0">
                    <a:pos x="196" y="169"/>
                  </a:cxn>
                  <a:cxn ang="0">
                    <a:pos x="217" y="166"/>
                  </a:cxn>
                  <a:cxn ang="0">
                    <a:pos x="232" y="165"/>
                  </a:cxn>
                  <a:cxn ang="0">
                    <a:pos x="254" y="161"/>
                  </a:cxn>
                  <a:cxn ang="0">
                    <a:pos x="263" y="149"/>
                  </a:cxn>
                  <a:cxn ang="0">
                    <a:pos x="267" y="125"/>
                  </a:cxn>
                  <a:cxn ang="0">
                    <a:pos x="253" y="104"/>
                  </a:cxn>
                </a:cxnLst>
                <a:rect l="0" t="0" r="r" b="b"/>
                <a:pathLst>
                  <a:path w="267" h="249">
                    <a:moveTo>
                      <a:pt x="253" y="104"/>
                    </a:moveTo>
                    <a:lnTo>
                      <a:pt x="253" y="104"/>
                    </a:lnTo>
                    <a:lnTo>
                      <a:pt x="253" y="97"/>
                    </a:lnTo>
                    <a:lnTo>
                      <a:pt x="250" y="91"/>
                    </a:lnTo>
                    <a:lnTo>
                      <a:pt x="249" y="88"/>
                    </a:lnTo>
                    <a:lnTo>
                      <a:pt x="246" y="87"/>
                    </a:lnTo>
                    <a:lnTo>
                      <a:pt x="246" y="87"/>
                    </a:lnTo>
                    <a:lnTo>
                      <a:pt x="239" y="84"/>
                    </a:lnTo>
                    <a:lnTo>
                      <a:pt x="233" y="82"/>
                    </a:lnTo>
                    <a:lnTo>
                      <a:pt x="227" y="81"/>
                    </a:lnTo>
                    <a:lnTo>
                      <a:pt x="227" y="81"/>
                    </a:lnTo>
                    <a:lnTo>
                      <a:pt x="224" y="75"/>
                    </a:lnTo>
                    <a:lnTo>
                      <a:pt x="217" y="67"/>
                    </a:lnTo>
                    <a:lnTo>
                      <a:pt x="217" y="67"/>
                    </a:lnTo>
                    <a:lnTo>
                      <a:pt x="183" y="43"/>
                    </a:lnTo>
                    <a:lnTo>
                      <a:pt x="118" y="0"/>
                    </a:lnTo>
                    <a:lnTo>
                      <a:pt x="91" y="0"/>
                    </a:lnTo>
                    <a:lnTo>
                      <a:pt x="106" y="141"/>
                    </a:lnTo>
                    <a:lnTo>
                      <a:pt x="112" y="146"/>
                    </a:lnTo>
                    <a:lnTo>
                      <a:pt x="112" y="146"/>
                    </a:lnTo>
                    <a:lnTo>
                      <a:pt x="112" y="152"/>
                    </a:lnTo>
                    <a:lnTo>
                      <a:pt x="111" y="156"/>
                    </a:lnTo>
                    <a:lnTo>
                      <a:pt x="109" y="159"/>
                    </a:lnTo>
                    <a:lnTo>
                      <a:pt x="109" y="159"/>
                    </a:lnTo>
                    <a:lnTo>
                      <a:pt x="98" y="161"/>
                    </a:lnTo>
                    <a:lnTo>
                      <a:pt x="77" y="161"/>
                    </a:lnTo>
                    <a:lnTo>
                      <a:pt x="47" y="161"/>
                    </a:lnTo>
                    <a:lnTo>
                      <a:pt x="47" y="161"/>
                    </a:lnTo>
                    <a:lnTo>
                      <a:pt x="44" y="162"/>
                    </a:lnTo>
                    <a:lnTo>
                      <a:pt x="37" y="163"/>
                    </a:lnTo>
                    <a:lnTo>
                      <a:pt x="37" y="163"/>
                    </a:lnTo>
                    <a:lnTo>
                      <a:pt x="30" y="162"/>
                    </a:lnTo>
                    <a:lnTo>
                      <a:pt x="28" y="162"/>
                    </a:lnTo>
                    <a:lnTo>
                      <a:pt x="25" y="162"/>
                    </a:lnTo>
                    <a:lnTo>
                      <a:pt x="25" y="162"/>
                    </a:lnTo>
                    <a:lnTo>
                      <a:pt x="24" y="166"/>
                    </a:lnTo>
                    <a:lnTo>
                      <a:pt x="21" y="166"/>
                    </a:lnTo>
                    <a:lnTo>
                      <a:pt x="17" y="163"/>
                    </a:lnTo>
                    <a:lnTo>
                      <a:pt x="17" y="163"/>
                    </a:lnTo>
                    <a:lnTo>
                      <a:pt x="12" y="161"/>
                    </a:lnTo>
                    <a:lnTo>
                      <a:pt x="10" y="162"/>
                    </a:lnTo>
                    <a:lnTo>
                      <a:pt x="8" y="165"/>
                    </a:lnTo>
                    <a:lnTo>
                      <a:pt x="8" y="168"/>
                    </a:lnTo>
                    <a:lnTo>
                      <a:pt x="8" y="168"/>
                    </a:lnTo>
                    <a:lnTo>
                      <a:pt x="7" y="171"/>
                    </a:lnTo>
                    <a:lnTo>
                      <a:pt x="5" y="172"/>
                    </a:lnTo>
                    <a:lnTo>
                      <a:pt x="0" y="173"/>
                    </a:lnTo>
                    <a:lnTo>
                      <a:pt x="0" y="173"/>
                    </a:lnTo>
                    <a:lnTo>
                      <a:pt x="1" y="176"/>
                    </a:lnTo>
                    <a:lnTo>
                      <a:pt x="4" y="181"/>
                    </a:lnTo>
                    <a:lnTo>
                      <a:pt x="4" y="181"/>
                    </a:lnTo>
                    <a:lnTo>
                      <a:pt x="4" y="185"/>
                    </a:lnTo>
                    <a:lnTo>
                      <a:pt x="4" y="188"/>
                    </a:lnTo>
                    <a:lnTo>
                      <a:pt x="7" y="190"/>
                    </a:lnTo>
                    <a:lnTo>
                      <a:pt x="7" y="190"/>
                    </a:lnTo>
                    <a:lnTo>
                      <a:pt x="11" y="196"/>
                    </a:lnTo>
                    <a:lnTo>
                      <a:pt x="15" y="202"/>
                    </a:lnTo>
                    <a:lnTo>
                      <a:pt x="15" y="202"/>
                    </a:lnTo>
                    <a:lnTo>
                      <a:pt x="15" y="215"/>
                    </a:lnTo>
                    <a:lnTo>
                      <a:pt x="15" y="215"/>
                    </a:lnTo>
                    <a:lnTo>
                      <a:pt x="15" y="217"/>
                    </a:lnTo>
                    <a:lnTo>
                      <a:pt x="17" y="219"/>
                    </a:lnTo>
                    <a:lnTo>
                      <a:pt x="20" y="219"/>
                    </a:lnTo>
                    <a:lnTo>
                      <a:pt x="20" y="219"/>
                    </a:lnTo>
                    <a:lnTo>
                      <a:pt x="21" y="217"/>
                    </a:lnTo>
                    <a:lnTo>
                      <a:pt x="24" y="217"/>
                    </a:lnTo>
                    <a:lnTo>
                      <a:pt x="27" y="219"/>
                    </a:lnTo>
                    <a:lnTo>
                      <a:pt x="28" y="217"/>
                    </a:lnTo>
                    <a:lnTo>
                      <a:pt x="28" y="217"/>
                    </a:lnTo>
                    <a:lnTo>
                      <a:pt x="30" y="216"/>
                    </a:lnTo>
                    <a:lnTo>
                      <a:pt x="31" y="215"/>
                    </a:lnTo>
                    <a:lnTo>
                      <a:pt x="34" y="216"/>
                    </a:lnTo>
                    <a:lnTo>
                      <a:pt x="40" y="217"/>
                    </a:lnTo>
                    <a:lnTo>
                      <a:pt x="40" y="217"/>
                    </a:lnTo>
                    <a:lnTo>
                      <a:pt x="42" y="216"/>
                    </a:lnTo>
                    <a:lnTo>
                      <a:pt x="45" y="213"/>
                    </a:lnTo>
                    <a:lnTo>
                      <a:pt x="48" y="210"/>
                    </a:lnTo>
                    <a:lnTo>
                      <a:pt x="51" y="210"/>
                    </a:lnTo>
                    <a:lnTo>
                      <a:pt x="51" y="210"/>
                    </a:lnTo>
                    <a:lnTo>
                      <a:pt x="52" y="212"/>
                    </a:lnTo>
                    <a:lnTo>
                      <a:pt x="55" y="215"/>
                    </a:lnTo>
                    <a:lnTo>
                      <a:pt x="57" y="222"/>
                    </a:lnTo>
                    <a:lnTo>
                      <a:pt x="57" y="222"/>
                    </a:lnTo>
                    <a:lnTo>
                      <a:pt x="58" y="225"/>
                    </a:lnTo>
                    <a:lnTo>
                      <a:pt x="61" y="226"/>
                    </a:lnTo>
                    <a:lnTo>
                      <a:pt x="62" y="227"/>
                    </a:lnTo>
                    <a:lnTo>
                      <a:pt x="64" y="229"/>
                    </a:lnTo>
                    <a:lnTo>
                      <a:pt x="62" y="229"/>
                    </a:lnTo>
                    <a:lnTo>
                      <a:pt x="62" y="229"/>
                    </a:lnTo>
                    <a:lnTo>
                      <a:pt x="61" y="230"/>
                    </a:lnTo>
                    <a:lnTo>
                      <a:pt x="61" y="232"/>
                    </a:lnTo>
                    <a:lnTo>
                      <a:pt x="61" y="235"/>
                    </a:lnTo>
                    <a:lnTo>
                      <a:pt x="62" y="235"/>
                    </a:lnTo>
                    <a:lnTo>
                      <a:pt x="62" y="235"/>
                    </a:lnTo>
                    <a:lnTo>
                      <a:pt x="64" y="236"/>
                    </a:lnTo>
                    <a:lnTo>
                      <a:pt x="65" y="239"/>
                    </a:lnTo>
                    <a:lnTo>
                      <a:pt x="65" y="242"/>
                    </a:lnTo>
                    <a:lnTo>
                      <a:pt x="67" y="245"/>
                    </a:lnTo>
                    <a:lnTo>
                      <a:pt x="67" y="245"/>
                    </a:lnTo>
                    <a:lnTo>
                      <a:pt x="68" y="246"/>
                    </a:lnTo>
                    <a:lnTo>
                      <a:pt x="71" y="247"/>
                    </a:lnTo>
                    <a:lnTo>
                      <a:pt x="72" y="247"/>
                    </a:lnTo>
                    <a:lnTo>
                      <a:pt x="74" y="245"/>
                    </a:lnTo>
                    <a:lnTo>
                      <a:pt x="74" y="245"/>
                    </a:lnTo>
                    <a:lnTo>
                      <a:pt x="75" y="243"/>
                    </a:lnTo>
                    <a:lnTo>
                      <a:pt x="78" y="243"/>
                    </a:lnTo>
                    <a:lnTo>
                      <a:pt x="82" y="247"/>
                    </a:lnTo>
                    <a:lnTo>
                      <a:pt x="82" y="247"/>
                    </a:lnTo>
                    <a:lnTo>
                      <a:pt x="84" y="249"/>
                    </a:lnTo>
                    <a:lnTo>
                      <a:pt x="86" y="247"/>
                    </a:lnTo>
                    <a:lnTo>
                      <a:pt x="89" y="246"/>
                    </a:lnTo>
                    <a:lnTo>
                      <a:pt x="91" y="243"/>
                    </a:lnTo>
                    <a:lnTo>
                      <a:pt x="91" y="243"/>
                    </a:lnTo>
                    <a:lnTo>
                      <a:pt x="92" y="240"/>
                    </a:lnTo>
                    <a:lnTo>
                      <a:pt x="95" y="239"/>
                    </a:lnTo>
                    <a:lnTo>
                      <a:pt x="98" y="240"/>
                    </a:lnTo>
                    <a:lnTo>
                      <a:pt x="99" y="242"/>
                    </a:lnTo>
                    <a:lnTo>
                      <a:pt x="99" y="242"/>
                    </a:lnTo>
                    <a:lnTo>
                      <a:pt x="99" y="245"/>
                    </a:lnTo>
                    <a:lnTo>
                      <a:pt x="99" y="246"/>
                    </a:lnTo>
                    <a:lnTo>
                      <a:pt x="102" y="246"/>
                    </a:lnTo>
                    <a:lnTo>
                      <a:pt x="105" y="245"/>
                    </a:lnTo>
                    <a:lnTo>
                      <a:pt x="105" y="245"/>
                    </a:lnTo>
                    <a:lnTo>
                      <a:pt x="106" y="243"/>
                    </a:lnTo>
                    <a:lnTo>
                      <a:pt x="109" y="243"/>
                    </a:lnTo>
                    <a:lnTo>
                      <a:pt x="109" y="243"/>
                    </a:lnTo>
                    <a:lnTo>
                      <a:pt x="113" y="230"/>
                    </a:lnTo>
                    <a:lnTo>
                      <a:pt x="113" y="230"/>
                    </a:lnTo>
                    <a:lnTo>
                      <a:pt x="113" y="227"/>
                    </a:lnTo>
                    <a:lnTo>
                      <a:pt x="113" y="225"/>
                    </a:lnTo>
                    <a:lnTo>
                      <a:pt x="112" y="222"/>
                    </a:lnTo>
                    <a:lnTo>
                      <a:pt x="113" y="220"/>
                    </a:lnTo>
                    <a:lnTo>
                      <a:pt x="113" y="220"/>
                    </a:lnTo>
                    <a:lnTo>
                      <a:pt x="119" y="219"/>
                    </a:lnTo>
                    <a:lnTo>
                      <a:pt x="123" y="217"/>
                    </a:lnTo>
                    <a:lnTo>
                      <a:pt x="126" y="215"/>
                    </a:lnTo>
                    <a:lnTo>
                      <a:pt x="126" y="215"/>
                    </a:lnTo>
                    <a:lnTo>
                      <a:pt x="129" y="208"/>
                    </a:lnTo>
                    <a:lnTo>
                      <a:pt x="131" y="205"/>
                    </a:lnTo>
                    <a:lnTo>
                      <a:pt x="131" y="205"/>
                    </a:lnTo>
                    <a:lnTo>
                      <a:pt x="132" y="198"/>
                    </a:lnTo>
                    <a:lnTo>
                      <a:pt x="133" y="193"/>
                    </a:lnTo>
                    <a:lnTo>
                      <a:pt x="135" y="192"/>
                    </a:lnTo>
                    <a:lnTo>
                      <a:pt x="136" y="193"/>
                    </a:lnTo>
                    <a:lnTo>
                      <a:pt x="136" y="193"/>
                    </a:lnTo>
                    <a:lnTo>
                      <a:pt x="142" y="196"/>
                    </a:lnTo>
                    <a:lnTo>
                      <a:pt x="145" y="196"/>
                    </a:lnTo>
                    <a:lnTo>
                      <a:pt x="146" y="193"/>
                    </a:lnTo>
                    <a:lnTo>
                      <a:pt x="146" y="193"/>
                    </a:lnTo>
                    <a:lnTo>
                      <a:pt x="148" y="190"/>
                    </a:lnTo>
                    <a:lnTo>
                      <a:pt x="149" y="189"/>
                    </a:lnTo>
                    <a:lnTo>
                      <a:pt x="152" y="188"/>
                    </a:lnTo>
                    <a:lnTo>
                      <a:pt x="153" y="186"/>
                    </a:lnTo>
                    <a:lnTo>
                      <a:pt x="153" y="186"/>
                    </a:lnTo>
                    <a:lnTo>
                      <a:pt x="155" y="183"/>
                    </a:lnTo>
                    <a:lnTo>
                      <a:pt x="156" y="182"/>
                    </a:lnTo>
                    <a:lnTo>
                      <a:pt x="160" y="182"/>
                    </a:lnTo>
                    <a:lnTo>
                      <a:pt x="160" y="182"/>
                    </a:lnTo>
                    <a:lnTo>
                      <a:pt x="165" y="182"/>
                    </a:lnTo>
                    <a:lnTo>
                      <a:pt x="166" y="181"/>
                    </a:lnTo>
                    <a:lnTo>
                      <a:pt x="168" y="179"/>
                    </a:lnTo>
                    <a:lnTo>
                      <a:pt x="168" y="179"/>
                    </a:lnTo>
                    <a:lnTo>
                      <a:pt x="168" y="178"/>
                    </a:lnTo>
                    <a:lnTo>
                      <a:pt x="172" y="176"/>
                    </a:lnTo>
                    <a:lnTo>
                      <a:pt x="176" y="175"/>
                    </a:lnTo>
                    <a:lnTo>
                      <a:pt x="180" y="173"/>
                    </a:lnTo>
                    <a:lnTo>
                      <a:pt x="180" y="173"/>
                    </a:lnTo>
                    <a:lnTo>
                      <a:pt x="187" y="168"/>
                    </a:lnTo>
                    <a:lnTo>
                      <a:pt x="190" y="166"/>
                    </a:lnTo>
                    <a:lnTo>
                      <a:pt x="193" y="168"/>
                    </a:lnTo>
                    <a:lnTo>
                      <a:pt x="193" y="168"/>
                    </a:lnTo>
                    <a:lnTo>
                      <a:pt x="196" y="169"/>
                    </a:lnTo>
                    <a:lnTo>
                      <a:pt x="203" y="169"/>
                    </a:lnTo>
                    <a:lnTo>
                      <a:pt x="213" y="169"/>
                    </a:lnTo>
                    <a:lnTo>
                      <a:pt x="213" y="169"/>
                    </a:lnTo>
                    <a:lnTo>
                      <a:pt x="217" y="166"/>
                    </a:lnTo>
                    <a:lnTo>
                      <a:pt x="222" y="165"/>
                    </a:lnTo>
                    <a:lnTo>
                      <a:pt x="226" y="165"/>
                    </a:lnTo>
                    <a:lnTo>
                      <a:pt x="226" y="165"/>
                    </a:lnTo>
                    <a:lnTo>
                      <a:pt x="232" y="165"/>
                    </a:lnTo>
                    <a:lnTo>
                      <a:pt x="239" y="163"/>
                    </a:lnTo>
                    <a:lnTo>
                      <a:pt x="251" y="162"/>
                    </a:lnTo>
                    <a:lnTo>
                      <a:pt x="251" y="162"/>
                    </a:lnTo>
                    <a:lnTo>
                      <a:pt x="254" y="161"/>
                    </a:lnTo>
                    <a:lnTo>
                      <a:pt x="257" y="159"/>
                    </a:lnTo>
                    <a:lnTo>
                      <a:pt x="261" y="155"/>
                    </a:lnTo>
                    <a:lnTo>
                      <a:pt x="261" y="155"/>
                    </a:lnTo>
                    <a:lnTo>
                      <a:pt x="263" y="149"/>
                    </a:lnTo>
                    <a:lnTo>
                      <a:pt x="266" y="144"/>
                    </a:lnTo>
                    <a:lnTo>
                      <a:pt x="266" y="144"/>
                    </a:lnTo>
                    <a:lnTo>
                      <a:pt x="267" y="138"/>
                    </a:lnTo>
                    <a:lnTo>
                      <a:pt x="267" y="125"/>
                    </a:lnTo>
                    <a:lnTo>
                      <a:pt x="267" y="101"/>
                    </a:lnTo>
                    <a:lnTo>
                      <a:pt x="267" y="101"/>
                    </a:lnTo>
                    <a:lnTo>
                      <a:pt x="253" y="104"/>
                    </a:lnTo>
                    <a:lnTo>
                      <a:pt x="253" y="10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7" name="Burkina Faso">
                <a:extLst>
                  <a:ext uri="{FF2B5EF4-FFF2-40B4-BE49-F238E27FC236}">
                    <a16:creationId xmlns:a16="http://schemas.microsoft.com/office/drawing/2014/main" id="{D4C75047-3A42-AD92-48B9-8FA520911587}"/>
                  </a:ext>
                </a:extLst>
              </p:cNvPr>
              <p:cNvSpPr>
                <a:spLocks/>
              </p:cNvSpPr>
              <p:nvPr/>
            </p:nvSpPr>
            <p:spPr bwMode="auto">
              <a:xfrm>
                <a:off x="4191696" y="3947193"/>
                <a:ext cx="193852" cy="133181"/>
              </a:xfrm>
              <a:custGeom>
                <a:avLst/>
                <a:gdLst/>
                <a:ahLst/>
                <a:cxnLst>
                  <a:cxn ang="0">
                    <a:pos x="127" y="50"/>
                  </a:cxn>
                  <a:cxn ang="0">
                    <a:pos x="124" y="49"/>
                  </a:cxn>
                  <a:cxn ang="0">
                    <a:pos x="124" y="40"/>
                  </a:cxn>
                  <a:cxn ang="0">
                    <a:pos x="118" y="42"/>
                  </a:cxn>
                  <a:cxn ang="0">
                    <a:pos x="114" y="40"/>
                  </a:cxn>
                  <a:cxn ang="0">
                    <a:pos x="110" y="36"/>
                  </a:cxn>
                  <a:cxn ang="0">
                    <a:pos x="107" y="34"/>
                  </a:cxn>
                  <a:cxn ang="0">
                    <a:pos x="105" y="27"/>
                  </a:cxn>
                  <a:cxn ang="0">
                    <a:pos x="98" y="22"/>
                  </a:cxn>
                  <a:cxn ang="0">
                    <a:pos x="94" y="12"/>
                  </a:cxn>
                  <a:cxn ang="0">
                    <a:pos x="94" y="3"/>
                  </a:cxn>
                  <a:cxn ang="0">
                    <a:pos x="84" y="2"/>
                  </a:cxn>
                  <a:cxn ang="0">
                    <a:pos x="78" y="2"/>
                  </a:cxn>
                  <a:cxn ang="0">
                    <a:pos x="67" y="9"/>
                  </a:cxn>
                  <a:cxn ang="0">
                    <a:pos x="59" y="13"/>
                  </a:cxn>
                  <a:cxn ang="0">
                    <a:pos x="56" y="16"/>
                  </a:cxn>
                  <a:cxn ang="0">
                    <a:pos x="47" y="16"/>
                  </a:cxn>
                  <a:cxn ang="0">
                    <a:pos x="44" y="20"/>
                  </a:cxn>
                  <a:cxn ang="0">
                    <a:pos x="39" y="24"/>
                  </a:cxn>
                  <a:cxn ang="0">
                    <a:pos x="36" y="30"/>
                  </a:cxn>
                  <a:cxn ang="0">
                    <a:pos x="27" y="27"/>
                  </a:cxn>
                  <a:cxn ang="0">
                    <a:pos x="23" y="32"/>
                  </a:cxn>
                  <a:cxn ang="0">
                    <a:pos x="20" y="42"/>
                  </a:cxn>
                  <a:cxn ang="0">
                    <a:pos x="14" y="51"/>
                  </a:cxn>
                  <a:cxn ang="0">
                    <a:pos x="4" y="54"/>
                  </a:cxn>
                  <a:cxn ang="0">
                    <a:pos x="4" y="61"/>
                  </a:cxn>
                  <a:cxn ang="0">
                    <a:pos x="0" y="77"/>
                  </a:cxn>
                  <a:cxn ang="0">
                    <a:pos x="9" y="83"/>
                  </a:cxn>
                  <a:cxn ang="0">
                    <a:pos x="14" y="88"/>
                  </a:cxn>
                  <a:cxn ang="0">
                    <a:pos x="23" y="88"/>
                  </a:cxn>
                  <a:cxn ang="0">
                    <a:pos x="33" y="84"/>
                  </a:cxn>
                  <a:cxn ang="0">
                    <a:pos x="41" y="87"/>
                  </a:cxn>
                  <a:cxn ang="0">
                    <a:pos x="46" y="87"/>
                  </a:cxn>
                  <a:cxn ang="0">
                    <a:pos x="44" y="77"/>
                  </a:cxn>
                  <a:cxn ang="0">
                    <a:pos x="44" y="69"/>
                  </a:cxn>
                  <a:cxn ang="0">
                    <a:pos x="64" y="67"/>
                  </a:cxn>
                  <a:cxn ang="0">
                    <a:pos x="84" y="70"/>
                  </a:cxn>
                  <a:cxn ang="0">
                    <a:pos x="87" y="66"/>
                  </a:cxn>
                  <a:cxn ang="0">
                    <a:pos x="98" y="67"/>
                  </a:cxn>
                  <a:cxn ang="0">
                    <a:pos x="110" y="64"/>
                  </a:cxn>
                  <a:cxn ang="0">
                    <a:pos x="114" y="61"/>
                  </a:cxn>
                  <a:cxn ang="0">
                    <a:pos x="127" y="59"/>
                  </a:cxn>
                  <a:cxn ang="0">
                    <a:pos x="131" y="54"/>
                  </a:cxn>
                  <a:cxn ang="0">
                    <a:pos x="131" y="51"/>
                  </a:cxn>
                </a:cxnLst>
                <a:rect l="0" t="0" r="r" b="b"/>
                <a:pathLst>
                  <a:path w="131" h="90">
                    <a:moveTo>
                      <a:pt x="131" y="51"/>
                    </a:moveTo>
                    <a:lnTo>
                      <a:pt x="131" y="51"/>
                    </a:lnTo>
                    <a:lnTo>
                      <a:pt x="127" y="50"/>
                    </a:lnTo>
                    <a:lnTo>
                      <a:pt x="125" y="49"/>
                    </a:lnTo>
                    <a:lnTo>
                      <a:pt x="125" y="49"/>
                    </a:lnTo>
                    <a:lnTo>
                      <a:pt x="124" y="49"/>
                    </a:lnTo>
                    <a:lnTo>
                      <a:pt x="124" y="46"/>
                    </a:lnTo>
                    <a:lnTo>
                      <a:pt x="124" y="40"/>
                    </a:lnTo>
                    <a:lnTo>
                      <a:pt x="124" y="40"/>
                    </a:lnTo>
                    <a:lnTo>
                      <a:pt x="123" y="40"/>
                    </a:lnTo>
                    <a:lnTo>
                      <a:pt x="121" y="42"/>
                    </a:lnTo>
                    <a:lnTo>
                      <a:pt x="118" y="42"/>
                    </a:lnTo>
                    <a:lnTo>
                      <a:pt x="115" y="42"/>
                    </a:lnTo>
                    <a:lnTo>
                      <a:pt x="115" y="42"/>
                    </a:lnTo>
                    <a:lnTo>
                      <a:pt x="114" y="40"/>
                    </a:lnTo>
                    <a:lnTo>
                      <a:pt x="113" y="39"/>
                    </a:lnTo>
                    <a:lnTo>
                      <a:pt x="111" y="36"/>
                    </a:lnTo>
                    <a:lnTo>
                      <a:pt x="110" y="36"/>
                    </a:lnTo>
                    <a:lnTo>
                      <a:pt x="110" y="36"/>
                    </a:lnTo>
                    <a:lnTo>
                      <a:pt x="108" y="36"/>
                    </a:lnTo>
                    <a:lnTo>
                      <a:pt x="107" y="34"/>
                    </a:lnTo>
                    <a:lnTo>
                      <a:pt x="107" y="30"/>
                    </a:lnTo>
                    <a:lnTo>
                      <a:pt x="107" y="30"/>
                    </a:lnTo>
                    <a:lnTo>
                      <a:pt x="105" y="27"/>
                    </a:lnTo>
                    <a:lnTo>
                      <a:pt x="104" y="24"/>
                    </a:lnTo>
                    <a:lnTo>
                      <a:pt x="98" y="22"/>
                    </a:lnTo>
                    <a:lnTo>
                      <a:pt x="98" y="22"/>
                    </a:lnTo>
                    <a:lnTo>
                      <a:pt x="97" y="19"/>
                    </a:lnTo>
                    <a:lnTo>
                      <a:pt x="96" y="16"/>
                    </a:lnTo>
                    <a:lnTo>
                      <a:pt x="94" y="12"/>
                    </a:lnTo>
                    <a:lnTo>
                      <a:pt x="94" y="12"/>
                    </a:lnTo>
                    <a:lnTo>
                      <a:pt x="93" y="9"/>
                    </a:lnTo>
                    <a:lnTo>
                      <a:pt x="94" y="3"/>
                    </a:lnTo>
                    <a:lnTo>
                      <a:pt x="94" y="3"/>
                    </a:lnTo>
                    <a:lnTo>
                      <a:pt x="87" y="3"/>
                    </a:lnTo>
                    <a:lnTo>
                      <a:pt x="84" y="2"/>
                    </a:lnTo>
                    <a:lnTo>
                      <a:pt x="84" y="2"/>
                    </a:lnTo>
                    <a:lnTo>
                      <a:pt x="81" y="0"/>
                    </a:lnTo>
                    <a:lnTo>
                      <a:pt x="78" y="2"/>
                    </a:lnTo>
                    <a:lnTo>
                      <a:pt x="71" y="7"/>
                    </a:lnTo>
                    <a:lnTo>
                      <a:pt x="71" y="7"/>
                    </a:lnTo>
                    <a:lnTo>
                      <a:pt x="67" y="9"/>
                    </a:lnTo>
                    <a:lnTo>
                      <a:pt x="63" y="10"/>
                    </a:lnTo>
                    <a:lnTo>
                      <a:pt x="59" y="12"/>
                    </a:lnTo>
                    <a:lnTo>
                      <a:pt x="59" y="13"/>
                    </a:lnTo>
                    <a:lnTo>
                      <a:pt x="59" y="13"/>
                    </a:lnTo>
                    <a:lnTo>
                      <a:pt x="57" y="15"/>
                    </a:lnTo>
                    <a:lnTo>
                      <a:pt x="56" y="16"/>
                    </a:lnTo>
                    <a:lnTo>
                      <a:pt x="51" y="16"/>
                    </a:lnTo>
                    <a:lnTo>
                      <a:pt x="51" y="16"/>
                    </a:lnTo>
                    <a:lnTo>
                      <a:pt x="47" y="16"/>
                    </a:lnTo>
                    <a:lnTo>
                      <a:pt x="46" y="17"/>
                    </a:lnTo>
                    <a:lnTo>
                      <a:pt x="44" y="20"/>
                    </a:lnTo>
                    <a:lnTo>
                      <a:pt x="44" y="20"/>
                    </a:lnTo>
                    <a:lnTo>
                      <a:pt x="43" y="22"/>
                    </a:lnTo>
                    <a:lnTo>
                      <a:pt x="40" y="23"/>
                    </a:lnTo>
                    <a:lnTo>
                      <a:pt x="39" y="24"/>
                    </a:lnTo>
                    <a:lnTo>
                      <a:pt x="37" y="27"/>
                    </a:lnTo>
                    <a:lnTo>
                      <a:pt x="37" y="27"/>
                    </a:lnTo>
                    <a:lnTo>
                      <a:pt x="36" y="30"/>
                    </a:lnTo>
                    <a:lnTo>
                      <a:pt x="33" y="30"/>
                    </a:lnTo>
                    <a:lnTo>
                      <a:pt x="27" y="27"/>
                    </a:lnTo>
                    <a:lnTo>
                      <a:pt x="27" y="27"/>
                    </a:lnTo>
                    <a:lnTo>
                      <a:pt x="26" y="26"/>
                    </a:lnTo>
                    <a:lnTo>
                      <a:pt x="24" y="27"/>
                    </a:lnTo>
                    <a:lnTo>
                      <a:pt x="23" y="32"/>
                    </a:lnTo>
                    <a:lnTo>
                      <a:pt x="22" y="39"/>
                    </a:lnTo>
                    <a:lnTo>
                      <a:pt x="22" y="39"/>
                    </a:lnTo>
                    <a:lnTo>
                      <a:pt x="20" y="42"/>
                    </a:lnTo>
                    <a:lnTo>
                      <a:pt x="17" y="49"/>
                    </a:lnTo>
                    <a:lnTo>
                      <a:pt x="17" y="49"/>
                    </a:lnTo>
                    <a:lnTo>
                      <a:pt x="14" y="51"/>
                    </a:lnTo>
                    <a:lnTo>
                      <a:pt x="10" y="53"/>
                    </a:lnTo>
                    <a:lnTo>
                      <a:pt x="4" y="54"/>
                    </a:lnTo>
                    <a:lnTo>
                      <a:pt x="4" y="54"/>
                    </a:lnTo>
                    <a:lnTo>
                      <a:pt x="3" y="56"/>
                    </a:lnTo>
                    <a:lnTo>
                      <a:pt x="4" y="59"/>
                    </a:lnTo>
                    <a:lnTo>
                      <a:pt x="4" y="61"/>
                    </a:lnTo>
                    <a:lnTo>
                      <a:pt x="4" y="64"/>
                    </a:lnTo>
                    <a:lnTo>
                      <a:pt x="4" y="64"/>
                    </a:lnTo>
                    <a:lnTo>
                      <a:pt x="0" y="77"/>
                    </a:lnTo>
                    <a:lnTo>
                      <a:pt x="0" y="77"/>
                    </a:lnTo>
                    <a:lnTo>
                      <a:pt x="4" y="79"/>
                    </a:lnTo>
                    <a:lnTo>
                      <a:pt x="9" y="83"/>
                    </a:lnTo>
                    <a:lnTo>
                      <a:pt x="9" y="83"/>
                    </a:lnTo>
                    <a:lnTo>
                      <a:pt x="10" y="84"/>
                    </a:lnTo>
                    <a:lnTo>
                      <a:pt x="14" y="88"/>
                    </a:lnTo>
                    <a:lnTo>
                      <a:pt x="19" y="90"/>
                    </a:lnTo>
                    <a:lnTo>
                      <a:pt x="20" y="90"/>
                    </a:lnTo>
                    <a:lnTo>
                      <a:pt x="23" y="88"/>
                    </a:lnTo>
                    <a:lnTo>
                      <a:pt x="23" y="88"/>
                    </a:lnTo>
                    <a:lnTo>
                      <a:pt x="27" y="86"/>
                    </a:lnTo>
                    <a:lnTo>
                      <a:pt x="33" y="84"/>
                    </a:lnTo>
                    <a:lnTo>
                      <a:pt x="37" y="86"/>
                    </a:lnTo>
                    <a:lnTo>
                      <a:pt x="41" y="87"/>
                    </a:lnTo>
                    <a:lnTo>
                      <a:pt x="41" y="87"/>
                    </a:lnTo>
                    <a:lnTo>
                      <a:pt x="43" y="88"/>
                    </a:lnTo>
                    <a:lnTo>
                      <a:pt x="44" y="88"/>
                    </a:lnTo>
                    <a:lnTo>
                      <a:pt x="46" y="87"/>
                    </a:lnTo>
                    <a:lnTo>
                      <a:pt x="47" y="86"/>
                    </a:lnTo>
                    <a:lnTo>
                      <a:pt x="47" y="86"/>
                    </a:lnTo>
                    <a:lnTo>
                      <a:pt x="44" y="77"/>
                    </a:lnTo>
                    <a:lnTo>
                      <a:pt x="43" y="73"/>
                    </a:lnTo>
                    <a:lnTo>
                      <a:pt x="44" y="69"/>
                    </a:lnTo>
                    <a:lnTo>
                      <a:pt x="44" y="69"/>
                    </a:lnTo>
                    <a:lnTo>
                      <a:pt x="46" y="69"/>
                    </a:lnTo>
                    <a:lnTo>
                      <a:pt x="50" y="67"/>
                    </a:lnTo>
                    <a:lnTo>
                      <a:pt x="64" y="67"/>
                    </a:lnTo>
                    <a:lnTo>
                      <a:pt x="77" y="69"/>
                    </a:lnTo>
                    <a:lnTo>
                      <a:pt x="84" y="70"/>
                    </a:lnTo>
                    <a:lnTo>
                      <a:pt x="84" y="70"/>
                    </a:lnTo>
                    <a:lnTo>
                      <a:pt x="84" y="70"/>
                    </a:lnTo>
                    <a:lnTo>
                      <a:pt x="86" y="69"/>
                    </a:lnTo>
                    <a:lnTo>
                      <a:pt x="87" y="66"/>
                    </a:lnTo>
                    <a:lnTo>
                      <a:pt x="90" y="66"/>
                    </a:lnTo>
                    <a:lnTo>
                      <a:pt x="90" y="66"/>
                    </a:lnTo>
                    <a:lnTo>
                      <a:pt x="98" y="67"/>
                    </a:lnTo>
                    <a:lnTo>
                      <a:pt x="105" y="67"/>
                    </a:lnTo>
                    <a:lnTo>
                      <a:pt x="105" y="67"/>
                    </a:lnTo>
                    <a:lnTo>
                      <a:pt x="110" y="64"/>
                    </a:lnTo>
                    <a:lnTo>
                      <a:pt x="111" y="61"/>
                    </a:lnTo>
                    <a:lnTo>
                      <a:pt x="114" y="61"/>
                    </a:lnTo>
                    <a:lnTo>
                      <a:pt x="114" y="61"/>
                    </a:lnTo>
                    <a:lnTo>
                      <a:pt x="121" y="61"/>
                    </a:lnTo>
                    <a:lnTo>
                      <a:pt x="124" y="60"/>
                    </a:lnTo>
                    <a:lnTo>
                      <a:pt x="127" y="59"/>
                    </a:lnTo>
                    <a:lnTo>
                      <a:pt x="127" y="59"/>
                    </a:lnTo>
                    <a:lnTo>
                      <a:pt x="130" y="56"/>
                    </a:lnTo>
                    <a:lnTo>
                      <a:pt x="131" y="54"/>
                    </a:lnTo>
                    <a:lnTo>
                      <a:pt x="131" y="53"/>
                    </a:lnTo>
                    <a:lnTo>
                      <a:pt x="131" y="53"/>
                    </a:lnTo>
                    <a:lnTo>
                      <a:pt x="131" y="51"/>
                    </a:lnTo>
                    <a:lnTo>
                      <a:pt x="131" y="5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8" name="Chad">
                <a:extLst>
                  <a:ext uri="{FF2B5EF4-FFF2-40B4-BE49-F238E27FC236}">
                    <a16:creationId xmlns:a16="http://schemas.microsoft.com/office/drawing/2014/main" id="{3C29C952-E130-6A1D-3B4C-23E185D80C2C}"/>
                  </a:ext>
                </a:extLst>
              </p:cNvPr>
              <p:cNvSpPr>
                <a:spLocks/>
              </p:cNvSpPr>
              <p:nvPr/>
            </p:nvSpPr>
            <p:spPr bwMode="auto">
              <a:xfrm>
                <a:off x="4644510" y="3738543"/>
                <a:ext cx="238246" cy="393622"/>
              </a:xfrm>
              <a:custGeom>
                <a:avLst/>
                <a:gdLst/>
                <a:ahLst/>
                <a:cxnLst>
                  <a:cxn ang="0">
                    <a:pos x="24" y="8"/>
                  </a:cxn>
                  <a:cxn ang="0">
                    <a:pos x="24" y="29"/>
                  </a:cxn>
                  <a:cxn ang="0">
                    <a:pos x="30" y="39"/>
                  </a:cxn>
                  <a:cxn ang="0">
                    <a:pos x="31" y="47"/>
                  </a:cxn>
                  <a:cxn ang="0">
                    <a:pos x="34" y="56"/>
                  </a:cxn>
                  <a:cxn ang="0">
                    <a:pos x="31" y="73"/>
                  </a:cxn>
                  <a:cxn ang="0">
                    <a:pos x="30" y="107"/>
                  </a:cxn>
                  <a:cxn ang="0">
                    <a:pos x="16" y="126"/>
                  </a:cxn>
                  <a:cxn ang="0">
                    <a:pos x="4" y="146"/>
                  </a:cxn>
                  <a:cxn ang="0">
                    <a:pos x="2" y="151"/>
                  </a:cxn>
                  <a:cxn ang="0">
                    <a:pos x="0" y="158"/>
                  </a:cxn>
                  <a:cxn ang="0">
                    <a:pos x="4" y="167"/>
                  </a:cxn>
                  <a:cxn ang="0">
                    <a:pos x="9" y="173"/>
                  </a:cxn>
                  <a:cxn ang="0">
                    <a:pos x="14" y="175"/>
                  </a:cxn>
                  <a:cxn ang="0">
                    <a:pos x="21" y="190"/>
                  </a:cxn>
                  <a:cxn ang="0">
                    <a:pos x="21" y="195"/>
                  </a:cxn>
                  <a:cxn ang="0">
                    <a:pos x="23" y="204"/>
                  </a:cxn>
                  <a:cxn ang="0">
                    <a:pos x="27" y="221"/>
                  </a:cxn>
                  <a:cxn ang="0">
                    <a:pos x="30" y="224"/>
                  </a:cxn>
                  <a:cxn ang="0">
                    <a:pos x="23" y="225"/>
                  </a:cxn>
                  <a:cxn ang="0">
                    <a:pos x="9" y="228"/>
                  </a:cxn>
                  <a:cxn ang="0">
                    <a:pos x="10" y="235"/>
                  </a:cxn>
                  <a:cxn ang="0">
                    <a:pos x="21" y="245"/>
                  </a:cxn>
                  <a:cxn ang="0">
                    <a:pos x="26" y="252"/>
                  </a:cxn>
                  <a:cxn ang="0">
                    <a:pos x="33" y="266"/>
                  </a:cxn>
                  <a:cxn ang="0">
                    <a:pos x="38" y="265"/>
                  </a:cxn>
                  <a:cxn ang="0">
                    <a:pos x="43" y="261"/>
                  </a:cxn>
                  <a:cxn ang="0">
                    <a:pos x="48" y="264"/>
                  </a:cxn>
                  <a:cxn ang="0">
                    <a:pos x="51" y="262"/>
                  </a:cxn>
                  <a:cxn ang="0">
                    <a:pos x="70" y="257"/>
                  </a:cxn>
                  <a:cxn ang="0">
                    <a:pos x="84" y="249"/>
                  </a:cxn>
                  <a:cxn ang="0">
                    <a:pos x="83" y="245"/>
                  </a:cxn>
                  <a:cxn ang="0">
                    <a:pos x="84" y="241"/>
                  </a:cxn>
                  <a:cxn ang="0">
                    <a:pos x="103" y="239"/>
                  </a:cxn>
                  <a:cxn ang="0">
                    <a:pos x="107" y="237"/>
                  </a:cxn>
                  <a:cxn ang="0">
                    <a:pos x="122" y="220"/>
                  </a:cxn>
                  <a:cxn ang="0">
                    <a:pos x="124" y="214"/>
                  </a:cxn>
                  <a:cxn ang="0">
                    <a:pos x="132" y="208"/>
                  </a:cxn>
                  <a:cxn ang="0">
                    <a:pos x="139" y="207"/>
                  </a:cxn>
                  <a:cxn ang="0">
                    <a:pos x="141" y="207"/>
                  </a:cxn>
                  <a:cxn ang="0">
                    <a:pos x="139" y="197"/>
                  </a:cxn>
                  <a:cxn ang="0">
                    <a:pos x="135" y="190"/>
                  </a:cxn>
                  <a:cxn ang="0">
                    <a:pos x="132" y="178"/>
                  </a:cxn>
                  <a:cxn ang="0">
                    <a:pos x="128" y="175"/>
                  </a:cxn>
                  <a:cxn ang="0">
                    <a:pos x="131" y="170"/>
                  </a:cxn>
                  <a:cxn ang="0">
                    <a:pos x="130" y="163"/>
                  </a:cxn>
                  <a:cxn ang="0">
                    <a:pos x="131" y="157"/>
                  </a:cxn>
                  <a:cxn ang="0">
                    <a:pos x="135" y="156"/>
                  </a:cxn>
                  <a:cxn ang="0">
                    <a:pos x="137" y="147"/>
                  </a:cxn>
                  <a:cxn ang="0">
                    <a:pos x="141" y="144"/>
                  </a:cxn>
                  <a:cxn ang="0">
                    <a:pos x="145" y="136"/>
                  </a:cxn>
                  <a:cxn ang="0">
                    <a:pos x="151" y="130"/>
                  </a:cxn>
                  <a:cxn ang="0">
                    <a:pos x="159" y="124"/>
                  </a:cxn>
                  <a:cxn ang="0">
                    <a:pos x="161" y="66"/>
                  </a:cxn>
                </a:cxnLst>
                <a:rect l="0" t="0" r="r" b="b"/>
                <a:pathLst>
                  <a:path w="161" h="266">
                    <a:moveTo>
                      <a:pt x="161" y="66"/>
                    </a:moveTo>
                    <a:lnTo>
                      <a:pt x="38" y="0"/>
                    </a:lnTo>
                    <a:lnTo>
                      <a:pt x="24" y="8"/>
                    </a:lnTo>
                    <a:lnTo>
                      <a:pt x="24" y="8"/>
                    </a:lnTo>
                    <a:lnTo>
                      <a:pt x="24" y="29"/>
                    </a:lnTo>
                    <a:lnTo>
                      <a:pt x="24" y="29"/>
                    </a:lnTo>
                    <a:lnTo>
                      <a:pt x="26" y="32"/>
                    </a:lnTo>
                    <a:lnTo>
                      <a:pt x="29" y="35"/>
                    </a:lnTo>
                    <a:lnTo>
                      <a:pt x="30" y="39"/>
                    </a:lnTo>
                    <a:lnTo>
                      <a:pt x="31" y="43"/>
                    </a:lnTo>
                    <a:lnTo>
                      <a:pt x="31" y="43"/>
                    </a:lnTo>
                    <a:lnTo>
                      <a:pt x="31" y="47"/>
                    </a:lnTo>
                    <a:lnTo>
                      <a:pt x="33" y="49"/>
                    </a:lnTo>
                    <a:lnTo>
                      <a:pt x="34" y="52"/>
                    </a:lnTo>
                    <a:lnTo>
                      <a:pt x="34" y="56"/>
                    </a:lnTo>
                    <a:lnTo>
                      <a:pt x="34" y="56"/>
                    </a:lnTo>
                    <a:lnTo>
                      <a:pt x="31" y="64"/>
                    </a:lnTo>
                    <a:lnTo>
                      <a:pt x="31" y="73"/>
                    </a:lnTo>
                    <a:lnTo>
                      <a:pt x="31" y="73"/>
                    </a:lnTo>
                    <a:lnTo>
                      <a:pt x="31" y="94"/>
                    </a:lnTo>
                    <a:lnTo>
                      <a:pt x="30" y="107"/>
                    </a:lnTo>
                    <a:lnTo>
                      <a:pt x="30" y="113"/>
                    </a:lnTo>
                    <a:lnTo>
                      <a:pt x="30" y="113"/>
                    </a:lnTo>
                    <a:lnTo>
                      <a:pt x="16" y="126"/>
                    </a:lnTo>
                    <a:lnTo>
                      <a:pt x="9" y="137"/>
                    </a:lnTo>
                    <a:lnTo>
                      <a:pt x="6" y="141"/>
                    </a:lnTo>
                    <a:lnTo>
                      <a:pt x="4" y="146"/>
                    </a:lnTo>
                    <a:lnTo>
                      <a:pt x="4" y="146"/>
                    </a:lnTo>
                    <a:lnTo>
                      <a:pt x="3" y="150"/>
                    </a:lnTo>
                    <a:lnTo>
                      <a:pt x="2" y="151"/>
                    </a:lnTo>
                    <a:lnTo>
                      <a:pt x="0" y="154"/>
                    </a:lnTo>
                    <a:lnTo>
                      <a:pt x="0" y="158"/>
                    </a:lnTo>
                    <a:lnTo>
                      <a:pt x="0" y="158"/>
                    </a:lnTo>
                    <a:lnTo>
                      <a:pt x="0" y="164"/>
                    </a:lnTo>
                    <a:lnTo>
                      <a:pt x="0" y="164"/>
                    </a:lnTo>
                    <a:lnTo>
                      <a:pt x="4" y="167"/>
                    </a:lnTo>
                    <a:lnTo>
                      <a:pt x="4" y="167"/>
                    </a:lnTo>
                    <a:lnTo>
                      <a:pt x="6" y="171"/>
                    </a:lnTo>
                    <a:lnTo>
                      <a:pt x="9" y="173"/>
                    </a:lnTo>
                    <a:lnTo>
                      <a:pt x="11" y="174"/>
                    </a:lnTo>
                    <a:lnTo>
                      <a:pt x="11" y="174"/>
                    </a:lnTo>
                    <a:lnTo>
                      <a:pt x="14" y="175"/>
                    </a:lnTo>
                    <a:lnTo>
                      <a:pt x="17" y="180"/>
                    </a:lnTo>
                    <a:lnTo>
                      <a:pt x="20" y="185"/>
                    </a:lnTo>
                    <a:lnTo>
                      <a:pt x="21" y="190"/>
                    </a:lnTo>
                    <a:lnTo>
                      <a:pt x="21" y="190"/>
                    </a:lnTo>
                    <a:lnTo>
                      <a:pt x="21" y="192"/>
                    </a:lnTo>
                    <a:lnTo>
                      <a:pt x="21" y="195"/>
                    </a:lnTo>
                    <a:lnTo>
                      <a:pt x="23" y="198"/>
                    </a:lnTo>
                    <a:lnTo>
                      <a:pt x="23" y="204"/>
                    </a:lnTo>
                    <a:lnTo>
                      <a:pt x="23" y="204"/>
                    </a:lnTo>
                    <a:lnTo>
                      <a:pt x="23" y="210"/>
                    </a:lnTo>
                    <a:lnTo>
                      <a:pt x="24" y="215"/>
                    </a:lnTo>
                    <a:lnTo>
                      <a:pt x="27" y="221"/>
                    </a:lnTo>
                    <a:lnTo>
                      <a:pt x="30" y="224"/>
                    </a:lnTo>
                    <a:lnTo>
                      <a:pt x="30" y="224"/>
                    </a:lnTo>
                    <a:lnTo>
                      <a:pt x="30" y="224"/>
                    </a:lnTo>
                    <a:lnTo>
                      <a:pt x="29" y="225"/>
                    </a:lnTo>
                    <a:lnTo>
                      <a:pt x="23" y="225"/>
                    </a:lnTo>
                    <a:lnTo>
                      <a:pt x="23" y="225"/>
                    </a:lnTo>
                    <a:lnTo>
                      <a:pt x="14" y="225"/>
                    </a:lnTo>
                    <a:lnTo>
                      <a:pt x="10" y="227"/>
                    </a:lnTo>
                    <a:lnTo>
                      <a:pt x="9" y="228"/>
                    </a:lnTo>
                    <a:lnTo>
                      <a:pt x="9" y="228"/>
                    </a:lnTo>
                    <a:lnTo>
                      <a:pt x="9" y="232"/>
                    </a:lnTo>
                    <a:lnTo>
                      <a:pt x="10" y="235"/>
                    </a:lnTo>
                    <a:lnTo>
                      <a:pt x="13" y="239"/>
                    </a:lnTo>
                    <a:lnTo>
                      <a:pt x="13" y="239"/>
                    </a:lnTo>
                    <a:lnTo>
                      <a:pt x="21" y="245"/>
                    </a:lnTo>
                    <a:lnTo>
                      <a:pt x="24" y="248"/>
                    </a:lnTo>
                    <a:lnTo>
                      <a:pt x="26" y="252"/>
                    </a:lnTo>
                    <a:lnTo>
                      <a:pt x="26" y="252"/>
                    </a:lnTo>
                    <a:lnTo>
                      <a:pt x="29" y="261"/>
                    </a:lnTo>
                    <a:lnTo>
                      <a:pt x="33" y="266"/>
                    </a:lnTo>
                    <a:lnTo>
                      <a:pt x="33" y="266"/>
                    </a:lnTo>
                    <a:lnTo>
                      <a:pt x="34" y="266"/>
                    </a:lnTo>
                    <a:lnTo>
                      <a:pt x="36" y="266"/>
                    </a:lnTo>
                    <a:lnTo>
                      <a:pt x="38" y="265"/>
                    </a:lnTo>
                    <a:lnTo>
                      <a:pt x="41" y="262"/>
                    </a:lnTo>
                    <a:lnTo>
                      <a:pt x="41" y="262"/>
                    </a:lnTo>
                    <a:lnTo>
                      <a:pt x="43" y="261"/>
                    </a:lnTo>
                    <a:lnTo>
                      <a:pt x="44" y="261"/>
                    </a:lnTo>
                    <a:lnTo>
                      <a:pt x="47" y="262"/>
                    </a:lnTo>
                    <a:lnTo>
                      <a:pt x="48" y="264"/>
                    </a:lnTo>
                    <a:lnTo>
                      <a:pt x="50" y="264"/>
                    </a:lnTo>
                    <a:lnTo>
                      <a:pt x="51" y="262"/>
                    </a:lnTo>
                    <a:lnTo>
                      <a:pt x="51" y="262"/>
                    </a:lnTo>
                    <a:lnTo>
                      <a:pt x="56" y="259"/>
                    </a:lnTo>
                    <a:lnTo>
                      <a:pt x="60" y="258"/>
                    </a:lnTo>
                    <a:lnTo>
                      <a:pt x="70" y="257"/>
                    </a:lnTo>
                    <a:lnTo>
                      <a:pt x="70" y="257"/>
                    </a:lnTo>
                    <a:lnTo>
                      <a:pt x="77" y="254"/>
                    </a:lnTo>
                    <a:lnTo>
                      <a:pt x="84" y="249"/>
                    </a:lnTo>
                    <a:lnTo>
                      <a:pt x="84" y="249"/>
                    </a:lnTo>
                    <a:lnTo>
                      <a:pt x="84" y="248"/>
                    </a:lnTo>
                    <a:lnTo>
                      <a:pt x="83" y="245"/>
                    </a:lnTo>
                    <a:lnTo>
                      <a:pt x="83" y="242"/>
                    </a:lnTo>
                    <a:lnTo>
                      <a:pt x="84" y="241"/>
                    </a:lnTo>
                    <a:lnTo>
                      <a:pt x="84" y="241"/>
                    </a:lnTo>
                    <a:lnTo>
                      <a:pt x="88" y="239"/>
                    </a:lnTo>
                    <a:lnTo>
                      <a:pt x="95" y="239"/>
                    </a:lnTo>
                    <a:lnTo>
                      <a:pt x="103" y="239"/>
                    </a:lnTo>
                    <a:lnTo>
                      <a:pt x="105" y="238"/>
                    </a:lnTo>
                    <a:lnTo>
                      <a:pt x="107" y="237"/>
                    </a:lnTo>
                    <a:lnTo>
                      <a:pt x="107" y="237"/>
                    </a:lnTo>
                    <a:lnTo>
                      <a:pt x="115" y="227"/>
                    </a:lnTo>
                    <a:lnTo>
                      <a:pt x="122" y="220"/>
                    </a:lnTo>
                    <a:lnTo>
                      <a:pt x="122" y="220"/>
                    </a:lnTo>
                    <a:lnTo>
                      <a:pt x="124" y="218"/>
                    </a:lnTo>
                    <a:lnTo>
                      <a:pt x="124" y="217"/>
                    </a:lnTo>
                    <a:lnTo>
                      <a:pt x="124" y="214"/>
                    </a:lnTo>
                    <a:lnTo>
                      <a:pt x="127" y="212"/>
                    </a:lnTo>
                    <a:lnTo>
                      <a:pt x="127" y="212"/>
                    </a:lnTo>
                    <a:lnTo>
                      <a:pt x="132" y="208"/>
                    </a:lnTo>
                    <a:lnTo>
                      <a:pt x="137" y="207"/>
                    </a:lnTo>
                    <a:lnTo>
                      <a:pt x="139" y="207"/>
                    </a:lnTo>
                    <a:lnTo>
                      <a:pt x="139" y="207"/>
                    </a:lnTo>
                    <a:lnTo>
                      <a:pt x="142" y="208"/>
                    </a:lnTo>
                    <a:lnTo>
                      <a:pt x="142" y="208"/>
                    </a:lnTo>
                    <a:lnTo>
                      <a:pt x="141" y="207"/>
                    </a:lnTo>
                    <a:lnTo>
                      <a:pt x="144" y="200"/>
                    </a:lnTo>
                    <a:lnTo>
                      <a:pt x="144" y="200"/>
                    </a:lnTo>
                    <a:lnTo>
                      <a:pt x="139" y="197"/>
                    </a:lnTo>
                    <a:lnTo>
                      <a:pt x="137" y="194"/>
                    </a:lnTo>
                    <a:lnTo>
                      <a:pt x="135" y="190"/>
                    </a:lnTo>
                    <a:lnTo>
                      <a:pt x="135" y="190"/>
                    </a:lnTo>
                    <a:lnTo>
                      <a:pt x="137" y="183"/>
                    </a:lnTo>
                    <a:lnTo>
                      <a:pt x="135" y="180"/>
                    </a:lnTo>
                    <a:lnTo>
                      <a:pt x="132" y="178"/>
                    </a:lnTo>
                    <a:lnTo>
                      <a:pt x="132" y="178"/>
                    </a:lnTo>
                    <a:lnTo>
                      <a:pt x="130" y="178"/>
                    </a:lnTo>
                    <a:lnTo>
                      <a:pt x="128" y="175"/>
                    </a:lnTo>
                    <a:lnTo>
                      <a:pt x="128" y="173"/>
                    </a:lnTo>
                    <a:lnTo>
                      <a:pt x="131" y="170"/>
                    </a:lnTo>
                    <a:lnTo>
                      <a:pt x="131" y="170"/>
                    </a:lnTo>
                    <a:lnTo>
                      <a:pt x="131" y="168"/>
                    </a:lnTo>
                    <a:lnTo>
                      <a:pt x="131" y="165"/>
                    </a:lnTo>
                    <a:lnTo>
                      <a:pt x="130" y="163"/>
                    </a:lnTo>
                    <a:lnTo>
                      <a:pt x="130" y="158"/>
                    </a:lnTo>
                    <a:lnTo>
                      <a:pt x="130" y="158"/>
                    </a:lnTo>
                    <a:lnTo>
                      <a:pt x="131" y="157"/>
                    </a:lnTo>
                    <a:lnTo>
                      <a:pt x="131" y="157"/>
                    </a:lnTo>
                    <a:lnTo>
                      <a:pt x="134" y="157"/>
                    </a:lnTo>
                    <a:lnTo>
                      <a:pt x="135" y="156"/>
                    </a:lnTo>
                    <a:lnTo>
                      <a:pt x="135" y="153"/>
                    </a:lnTo>
                    <a:lnTo>
                      <a:pt x="137" y="148"/>
                    </a:lnTo>
                    <a:lnTo>
                      <a:pt x="137" y="147"/>
                    </a:lnTo>
                    <a:lnTo>
                      <a:pt x="138" y="146"/>
                    </a:lnTo>
                    <a:lnTo>
                      <a:pt x="138" y="146"/>
                    </a:lnTo>
                    <a:lnTo>
                      <a:pt x="141" y="144"/>
                    </a:lnTo>
                    <a:lnTo>
                      <a:pt x="144" y="143"/>
                    </a:lnTo>
                    <a:lnTo>
                      <a:pt x="145" y="136"/>
                    </a:lnTo>
                    <a:lnTo>
                      <a:pt x="145" y="136"/>
                    </a:lnTo>
                    <a:lnTo>
                      <a:pt x="145" y="134"/>
                    </a:lnTo>
                    <a:lnTo>
                      <a:pt x="147" y="133"/>
                    </a:lnTo>
                    <a:lnTo>
                      <a:pt x="151" y="130"/>
                    </a:lnTo>
                    <a:lnTo>
                      <a:pt x="158" y="127"/>
                    </a:lnTo>
                    <a:lnTo>
                      <a:pt x="158" y="127"/>
                    </a:lnTo>
                    <a:lnTo>
                      <a:pt x="159" y="124"/>
                    </a:lnTo>
                    <a:lnTo>
                      <a:pt x="161" y="119"/>
                    </a:lnTo>
                    <a:lnTo>
                      <a:pt x="161" y="110"/>
                    </a:lnTo>
                    <a:lnTo>
                      <a:pt x="161"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9" name="Western Sahara">
                <a:extLst>
                  <a:ext uri="{FF2B5EF4-FFF2-40B4-BE49-F238E27FC236}">
                    <a16:creationId xmlns:a16="http://schemas.microsoft.com/office/drawing/2014/main" id="{9296337E-63F9-3939-2DD7-9F3AD9A0161D}"/>
                  </a:ext>
                </a:extLst>
              </p:cNvPr>
              <p:cNvSpPr>
                <a:spLocks/>
              </p:cNvSpPr>
              <p:nvPr/>
            </p:nvSpPr>
            <p:spPr bwMode="auto">
              <a:xfrm>
                <a:off x="3917936" y="3631999"/>
                <a:ext cx="199771" cy="161297"/>
              </a:xfrm>
              <a:custGeom>
                <a:avLst/>
                <a:gdLst/>
                <a:ahLst/>
                <a:cxnLst>
                  <a:cxn ang="0">
                    <a:pos x="63" y="84"/>
                  </a:cxn>
                  <a:cxn ang="0">
                    <a:pos x="63" y="84"/>
                  </a:cxn>
                  <a:cxn ang="0">
                    <a:pos x="64" y="82"/>
                  </a:cxn>
                  <a:cxn ang="0">
                    <a:pos x="66" y="81"/>
                  </a:cxn>
                  <a:cxn ang="0">
                    <a:pos x="71" y="78"/>
                  </a:cxn>
                  <a:cxn ang="0">
                    <a:pos x="77" y="75"/>
                  </a:cxn>
                  <a:cxn ang="0">
                    <a:pos x="80" y="74"/>
                  </a:cxn>
                  <a:cxn ang="0">
                    <a:pos x="80" y="72"/>
                  </a:cxn>
                  <a:cxn ang="0">
                    <a:pos x="80" y="72"/>
                  </a:cxn>
                  <a:cxn ang="0">
                    <a:pos x="80" y="30"/>
                  </a:cxn>
                  <a:cxn ang="0">
                    <a:pos x="80" y="30"/>
                  </a:cxn>
                  <a:cxn ang="0">
                    <a:pos x="107" y="30"/>
                  </a:cxn>
                  <a:cxn ang="0">
                    <a:pos x="134" y="30"/>
                  </a:cxn>
                  <a:cxn ang="0">
                    <a:pos x="134" y="30"/>
                  </a:cxn>
                  <a:cxn ang="0">
                    <a:pos x="135" y="21"/>
                  </a:cxn>
                  <a:cxn ang="0">
                    <a:pos x="134" y="7"/>
                  </a:cxn>
                  <a:cxn ang="0">
                    <a:pos x="134" y="7"/>
                  </a:cxn>
                  <a:cxn ang="0">
                    <a:pos x="133" y="3"/>
                  </a:cxn>
                  <a:cxn ang="0">
                    <a:pos x="130" y="1"/>
                  </a:cxn>
                  <a:cxn ang="0">
                    <a:pos x="123" y="0"/>
                  </a:cxn>
                  <a:cxn ang="0">
                    <a:pos x="123" y="0"/>
                  </a:cxn>
                  <a:cxn ang="0">
                    <a:pos x="63" y="0"/>
                  </a:cxn>
                  <a:cxn ang="0">
                    <a:pos x="63" y="0"/>
                  </a:cxn>
                  <a:cxn ang="0">
                    <a:pos x="59" y="7"/>
                  </a:cxn>
                  <a:cxn ang="0">
                    <a:pos x="54" y="16"/>
                  </a:cxn>
                  <a:cxn ang="0">
                    <a:pos x="54" y="16"/>
                  </a:cxn>
                  <a:cxn ang="0">
                    <a:pos x="50" y="21"/>
                  </a:cxn>
                  <a:cxn ang="0">
                    <a:pos x="43" y="28"/>
                  </a:cxn>
                  <a:cxn ang="0">
                    <a:pos x="36" y="37"/>
                  </a:cxn>
                  <a:cxn ang="0">
                    <a:pos x="34" y="40"/>
                  </a:cxn>
                  <a:cxn ang="0">
                    <a:pos x="33" y="44"/>
                  </a:cxn>
                  <a:cxn ang="0">
                    <a:pos x="33" y="44"/>
                  </a:cxn>
                  <a:cxn ang="0">
                    <a:pos x="33" y="48"/>
                  </a:cxn>
                  <a:cxn ang="0">
                    <a:pos x="30" y="54"/>
                  </a:cxn>
                  <a:cxn ang="0">
                    <a:pos x="23" y="65"/>
                  </a:cxn>
                  <a:cxn ang="0">
                    <a:pos x="15" y="78"/>
                  </a:cxn>
                  <a:cxn ang="0">
                    <a:pos x="5" y="94"/>
                  </a:cxn>
                  <a:cxn ang="0">
                    <a:pos x="5" y="94"/>
                  </a:cxn>
                  <a:cxn ang="0">
                    <a:pos x="2" y="102"/>
                  </a:cxn>
                  <a:cxn ang="0">
                    <a:pos x="0" y="109"/>
                  </a:cxn>
                  <a:cxn ang="0">
                    <a:pos x="63" y="109"/>
                  </a:cxn>
                  <a:cxn ang="0">
                    <a:pos x="63" y="109"/>
                  </a:cxn>
                  <a:cxn ang="0">
                    <a:pos x="63" y="84"/>
                  </a:cxn>
                  <a:cxn ang="0">
                    <a:pos x="63" y="84"/>
                  </a:cxn>
                </a:cxnLst>
                <a:rect l="0" t="0" r="r" b="b"/>
                <a:pathLst>
                  <a:path w="135" h="109">
                    <a:moveTo>
                      <a:pt x="63" y="84"/>
                    </a:moveTo>
                    <a:lnTo>
                      <a:pt x="63" y="84"/>
                    </a:lnTo>
                    <a:lnTo>
                      <a:pt x="64" y="82"/>
                    </a:lnTo>
                    <a:lnTo>
                      <a:pt x="66" y="81"/>
                    </a:lnTo>
                    <a:lnTo>
                      <a:pt x="71" y="78"/>
                    </a:lnTo>
                    <a:lnTo>
                      <a:pt x="77" y="75"/>
                    </a:lnTo>
                    <a:lnTo>
                      <a:pt x="80" y="74"/>
                    </a:lnTo>
                    <a:lnTo>
                      <a:pt x="80" y="72"/>
                    </a:lnTo>
                    <a:lnTo>
                      <a:pt x="80" y="72"/>
                    </a:lnTo>
                    <a:lnTo>
                      <a:pt x="80" y="30"/>
                    </a:lnTo>
                    <a:lnTo>
                      <a:pt x="80" y="30"/>
                    </a:lnTo>
                    <a:lnTo>
                      <a:pt x="107" y="30"/>
                    </a:lnTo>
                    <a:lnTo>
                      <a:pt x="134" y="30"/>
                    </a:lnTo>
                    <a:lnTo>
                      <a:pt x="134" y="30"/>
                    </a:lnTo>
                    <a:lnTo>
                      <a:pt x="135" y="21"/>
                    </a:lnTo>
                    <a:lnTo>
                      <a:pt x="134" y="7"/>
                    </a:lnTo>
                    <a:lnTo>
                      <a:pt x="134" y="7"/>
                    </a:lnTo>
                    <a:lnTo>
                      <a:pt x="133" y="3"/>
                    </a:lnTo>
                    <a:lnTo>
                      <a:pt x="130" y="1"/>
                    </a:lnTo>
                    <a:lnTo>
                      <a:pt x="123" y="0"/>
                    </a:lnTo>
                    <a:lnTo>
                      <a:pt x="123" y="0"/>
                    </a:lnTo>
                    <a:lnTo>
                      <a:pt x="63" y="0"/>
                    </a:lnTo>
                    <a:lnTo>
                      <a:pt x="63" y="0"/>
                    </a:lnTo>
                    <a:lnTo>
                      <a:pt x="59" y="7"/>
                    </a:lnTo>
                    <a:lnTo>
                      <a:pt x="54" y="16"/>
                    </a:lnTo>
                    <a:lnTo>
                      <a:pt x="54" y="16"/>
                    </a:lnTo>
                    <a:lnTo>
                      <a:pt x="50" y="21"/>
                    </a:lnTo>
                    <a:lnTo>
                      <a:pt x="43" y="28"/>
                    </a:lnTo>
                    <a:lnTo>
                      <a:pt x="36" y="37"/>
                    </a:lnTo>
                    <a:lnTo>
                      <a:pt x="34" y="40"/>
                    </a:lnTo>
                    <a:lnTo>
                      <a:pt x="33" y="44"/>
                    </a:lnTo>
                    <a:lnTo>
                      <a:pt x="33" y="44"/>
                    </a:lnTo>
                    <a:lnTo>
                      <a:pt x="33" y="48"/>
                    </a:lnTo>
                    <a:lnTo>
                      <a:pt x="30" y="54"/>
                    </a:lnTo>
                    <a:lnTo>
                      <a:pt x="23" y="65"/>
                    </a:lnTo>
                    <a:lnTo>
                      <a:pt x="15" y="78"/>
                    </a:lnTo>
                    <a:lnTo>
                      <a:pt x="5" y="94"/>
                    </a:lnTo>
                    <a:lnTo>
                      <a:pt x="5" y="94"/>
                    </a:lnTo>
                    <a:lnTo>
                      <a:pt x="2" y="102"/>
                    </a:lnTo>
                    <a:lnTo>
                      <a:pt x="0" y="109"/>
                    </a:lnTo>
                    <a:lnTo>
                      <a:pt x="63" y="109"/>
                    </a:lnTo>
                    <a:lnTo>
                      <a:pt x="63" y="109"/>
                    </a:lnTo>
                    <a:lnTo>
                      <a:pt x="63" y="84"/>
                    </a:lnTo>
                    <a:lnTo>
                      <a:pt x="63"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0" name="Senegal">
                <a:extLst>
                  <a:ext uri="{FF2B5EF4-FFF2-40B4-BE49-F238E27FC236}">
                    <a16:creationId xmlns:a16="http://schemas.microsoft.com/office/drawing/2014/main" id="{F1BAE579-E387-AE7E-354A-5157DF57E048}"/>
                  </a:ext>
                </a:extLst>
              </p:cNvPr>
              <p:cNvSpPr>
                <a:spLocks/>
              </p:cNvSpPr>
              <p:nvPr/>
            </p:nvSpPr>
            <p:spPr bwMode="auto">
              <a:xfrm>
                <a:off x="3916456" y="3911678"/>
                <a:ext cx="136140" cy="105065"/>
              </a:xfrm>
              <a:custGeom>
                <a:avLst/>
                <a:gdLst/>
                <a:ahLst/>
                <a:cxnLst>
                  <a:cxn ang="0">
                    <a:pos x="18" y="70"/>
                  </a:cxn>
                  <a:cxn ang="0">
                    <a:pos x="24" y="68"/>
                  </a:cxn>
                  <a:cxn ang="0">
                    <a:pos x="28" y="66"/>
                  </a:cxn>
                  <a:cxn ang="0">
                    <a:pos x="51" y="64"/>
                  </a:cxn>
                  <a:cxn ang="0">
                    <a:pos x="55" y="66"/>
                  </a:cxn>
                  <a:cxn ang="0">
                    <a:pos x="55" y="64"/>
                  </a:cxn>
                  <a:cxn ang="0">
                    <a:pos x="64" y="67"/>
                  </a:cxn>
                  <a:cxn ang="0">
                    <a:pos x="67" y="68"/>
                  </a:cxn>
                  <a:cxn ang="0">
                    <a:pos x="75" y="71"/>
                  </a:cxn>
                  <a:cxn ang="0">
                    <a:pos x="89" y="70"/>
                  </a:cxn>
                  <a:cxn ang="0">
                    <a:pos x="92" y="70"/>
                  </a:cxn>
                  <a:cxn ang="0">
                    <a:pos x="92" y="60"/>
                  </a:cxn>
                  <a:cxn ang="0">
                    <a:pos x="88" y="54"/>
                  </a:cxn>
                  <a:cxn ang="0">
                    <a:pos x="84" y="48"/>
                  </a:cxn>
                  <a:cxn ang="0">
                    <a:pos x="81" y="43"/>
                  </a:cxn>
                  <a:cxn ang="0">
                    <a:pos x="78" y="34"/>
                  </a:cxn>
                  <a:cxn ang="0">
                    <a:pos x="75" y="30"/>
                  </a:cxn>
                  <a:cxn ang="0">
                    <a:pos x="68" y="23"/>
                  </a:cxn>
                  <a:cxn ang="0">
                    <a:pos x="64" y="20"/>
                  </a:cxn>
                  <a:cxn ang="0">
                    <a:pos x="58" y="9"/>
                  </a:cxn>
                  <a:cxn ang="0">
                    <a:pos x="53" y="9"/>
                  </a:cxn>
                  <a:cxn ang="0">
                    <a:pos x="43" y="0"/>
                  </a:cxn>
                  <a:cxn ang="0">
                    <a:pos x="40" y="0"/>
                  </a:cxn>
                  <a:cxn ang="0">
                    <a:pos x="30" y="2"/>
                  </a:cxn>
                  <a:cxn ang="0">
                    <a:pos x="25" y="2"/>
                  </a:cxn>
                  <a:cxn ang="0">
                    <a:pos x="16" y="2"/>
                  </a:cxn>
                  <a:cxn ang="0">
                    <a:pos x="11" y="4"/>
                  </a:cxn>
                  <a:cxn ang="0">
                    <a:pos x="7" y="10"/>
                  </a:cxn>
                  <a:cxn ang="0">
                    <a:pos x="6" y="10"/>
                  </a:cxn>
                  <a:cxn ang="0">
                    <a:pos x="4" y="17"/>
                  </a:cxn>
                  <a:cxn ang="0">
                    <a:pos x="3" y="23"/>
                  </a:cxn>
                  <a:cxn ang="0">
                    <a:pos x="0" y="29"/>
                  </a:cxn>
                  <a:cxn ang="0">
                    <a:pos x="6" y="41"/>
                  </a:cxn>
                  <a:cxn ang="0">
                    <a:pos x="8" y="46"/>
                  </a:cxn>
                  <a:cxn ang="0">
                    <a:pos x="10" y="48"/>
                  </a:cxn>
                  <a:cxn ang="0">
                    <a:pos x="30" y="46"/>
                  </a:cxn>
                  <a:cxn ang="0">
                    <a:pos x="31" y="44"/>
                  </a:cxn>
                  <a:cxn ang="0">
                    <a:pos x="37" y="47"/>
                  </a:cxn>
                  <a:cxn ang="0">
                    <a:pos x="45" y="51"/>
                  </a:cxn>
                  <a:cxn ang="0">
                    <a:pos x="54" y="53"/>
                  </a:cxn>
                  <a:cxn ang="0">
                    <a:pos x="50" y="54"/>
                  </a:cxn>
                  <a:cxn ang="0">
                    <a:pos x="44" y="56"/>
                  </a:cxn>
                  <a:cxn ang="0">
                    <a:pos x="40" y="54"/>
                  </a:cxn>
                  <a:cxn ang="0">
                    <a:pos x="33" y="51"/>
                  </a:cxn>
                  <a:cxn ang="0">
                    <a:pos x="30" y="53"/>
                  </a:cxn>
                  <a:cxn ang="0">
                    <a:pos x="21" y="56"/>
                  </a:cxn>
                  <a:cxn ang="0">
                    <a:pos x="11" y="57"/>
                  </a:cxn>
                  <a:cxn ang="0">
                    <a:pos x="7" y="58"/>
                  </a:cxn>
                  <a:cxn ang="0">
                    <a:pos x="8" y="66"/>
                  </a:cxn>
                  <a:cxn ang="0">
                    <a:pos x="10" y="67"/>
                  </a:cxn>
                  <a:cxn ang="0">
                    <a:pos x="16" y="67"/>
                  </a:cxn>
                  <a:cxn ang="0">
                    <a:pos x="17" y="68"/>
                  </a:cxn>
                  <a:cxn ang="0">
                    <a:pos x="18" y="70"/>
                  </a:cxn>
                </a:cxnLst>
                <a:rect l="0" t="0" r="r" b="b"/>
                <a:pathLst>
                  <a:path w="92" h="71">
                    <a:moveTo>
                      <a:pt x="18" y="70"/>
                    </a:moveTo>
                    <a:lnTo>
                      <a:pt x="18" y="70"/>
                    </a:lnTo>
                    <a:lnTo>
                      <a:pt x="21" y="70"/>
                    </a:lnTo>
                    <a:lnTo>
                      <a:pt x="24" y="68"/>
                    </a:lnTo>
                    <a:lnTo>
                      <a:pt x="28" y="66"/>
                    </a:lnTo>
                    <a:lnTo>
                      <a:pt x="28" y="66"/>
                    </a:lnTo>
                    <a:lnTo>
                      <a:pt x="51" y="64"/>
                    </a:lnTo>
                    <a:lnTo>
                      <a:pt x="51" y="64"/>
                    </a:lnTo>
                    <a:lnTo>
                      <a:pt x="55" y="66"/>
                    </a:lnTo>
                    <a:lnTo>
                      <a:pt x="55" y="66"/>
                    </a:lnTo>
                    <a:lnTo>
                      <a:pt x="55" y="64"/>
                    </a:lnTo>
                    <a:lnTo>
                      <a:pt x="55" y="64"/>
                    </a:lnTo>
                    <a:lnTo>
                      <a:pt x="61" y="66"/>
                    </a:lnTo>
                    <a:lnTo>
                      <a:pt x="64" y="67"/>
                    </a:lnTo>
                    <a:lnTo>
                      <a:pt x="67" y="68"/>
                    </a:lnTo>
                    <a:lnTo>
                      <a:pt x="67" y="68"/>
                    </a:lnTo>
                    <a:lnTo>
                      <a:pt x="70" y="70"/>
                    </a:lnTo>
                    <a:lnTo>
                      <a:pt x="75" y="71"/>
                    </a:lnTo>
                    <a:lnTo>
                      <a:pt x="82" y="71"/>
                    </a:lnTo>
                    <a:lnTo>
                      <a:pt x="89" y="70"/>
                    </a:lnTo>
                    <a:lnTo>
                      <a:pt x="89" y="70"/>
                    </a:lnTo>
                    <a:lnTo>
                      <a:pt x="92" y="70"/>
                    </a:lnTo>
                    <a:lnTo>
                      <a:pt x="92" y="70"/>
                    </a:lnTo>
                    <a:lnTo>
                      <a:pt x="92" y="60"/>
                    </a:lnTo>
                    <a:lnTo>
                      <a:pt x="92" y="60"/>
                    </a:lnTo>
                    <a:lnTo>
                      <a:pt x="88" y="54"/>
                    </a:lnTo>
                    <a:lnTo>
                      <a:pt x="84" y="48"/>
                    </a:lnTo>
                    <a:lnTo>
                      <a:pt x="84" y="48"/>
                    </a:lnTo>
                    <a:lnTo>
                      <a:pt x="81" y="46"/>
                    </a:lnTo>
                    <a:lnTo>
                      <a:pt x="81" y="43"/>
                    </a:lnTo>
                    <a:lnTo>
                      <a:pt x="81" y="39"/>
                    </a:lnTo>
                    <a:lnTo>
                      <a:pt x="78" y="34"/>
                    </a:lnTo>
                    <a:lnTo>
                      <a:pt x="78" y="34"/>
                    </a:lnTo>
                    <a:lnTo>
                      <a:pt x="75" y="30"/>
                    </a:lnTo>
                    <a:lnTo>
                      <a:pt x="72" y="26"/>
                    </a:lnTo>
                    <a:lnTo>
                      <a:pt x="68" y="23"/>
                    </a:lnTo>
                    <a:lnTo>
                      <a:pt x="68" y="23"/>
                    </a:lnTo>
                    <a:lnTo>
                      <a:pt x="64" y="20"/>
                    </a:lnTo>
                    <a:lnTo>
                      <a:pt x="61" y="16"/>
                    </a:lnTo>
                    <a:lnTo>
                      <a:pt x="58" y="9"/>
                    </a:lnTo>
                    <a:lnTo>
                      <a:pt x="53" y="9"/>
                    </a:lnTo>
                    <a:lnTo>
                      <a:pt x="53" y="9"/>
                    </a:lnTo>
                    <a:lnTo>
                      <a:pt x="50" y="6"/>
                    </a:lnTo>
                    <a:lnTo>
                      <a:pt x="43" y="0"/>
                    </a:lnTo>
                    <a:lnTo>
                      <a:pt x="43" y="0"/>
                    </a:lnTo>
                    <a:lnTo>
                      <a:pt x="40" y="0"/>
                    </a:lnTo>
                    <a:lnTo>
                      <a:pt x="35" y="0"/>
                    </a:lnTo>
                    <a:lnTo>
                      <a:pt x="30" y="2"/>
                    </a:lnTo>
                    <a:lnTo>
                      <a:pt x="30" y="2"/>
                    </a:lnTo>
                    <a:lnTo>
                      <a:pt x="25" y="2"/>
                    </a:lnTo>
                    <a:lnTo>
                      <a:pt x="16" y="2"/>
                    </a:lnTo>
                    <a:lnTo>
                      <a:pt x="16" y="2"/>
                    </a:lnTo>
                    <a:lnTo>
                      <a:pt x="13" y="3"/>
                    </a:lnTo>
                    <a:lnTo>
                      <a:pt x="11" y="4"/>
                    </a:lnTo>
                    <a:lnTo>
                      <a:pt x="10" y="7"/>
                    </a:lnTo>
                    <a:lnTo>
                      <a:pt x="7" y="10"/>
                    </a:lnTo>
                    <a:lnTo>
                      <a:pt x="7" y="10"/>
                    </a:lnTo>
                    <a:lnTo>
                      <a:pt x="6" y="10"/>
                    </a:lnTo>
                    <a:lnTo>
                      <a:pt x="6" y="10"/>
                    </a:lnTo>
                    <a:lnTo>
                      <a:pt x="4" y="17"/>
                    </a:lnTo>
                    <a:lnTo>
                      <a:pt x="3" y="23"/>
                    </a:lnTo>
                    <a:lnTo>
                      <a:pt x="3" y="23"/>
                    </a:lnTo>
                    <a:lnTo>
                      <a:pt x="1" y="26"/>
                    </a:lnTo>
                    <a:lnTo>
                      <a:pt x="0" y="29"/>
                    </a:lnTo>
                    <a:lnTo>
                      <a:pt x="1" y="36"/>
                    </a:lnTo>
                    <a:lnTo>
                      <a:pt x="6" y="41"/>
                    </a:lnTo>
                    <a:lnTo>
                      <a:pt x="8" y="46"/>
                    </a:lnTo>
                    <a:lnTo>
                      <a:pt x="8" y="46"/>
                    </a:lnTo>
                    <a:lnTo>
                      <a:pt x="10" y="48"/>
                    </a:lnTo>
                    <a:lnTo>
                      <a:pt x="10" y="48"/>
                    </a:lnTo>
                    <a:lnTo>
                      <a:pt x="20" y="48"/>
                    </a:lnTo>
                    <a:lnTo>
                      <a:pt x="30" y="46"/>
                    </a:lnTo>
                    <a:lnTo>
                      <a:pt x="30" y="46"/>
                    </a:lnTo>
                    <a:lnTo>
                      <a:pt x="31" y="44"/>
                    </a:lnTo>
                    <a:lnTo>
                      <a:pt x="34" y="44"/>
                    </a:lnTo>
                    <a:lnTo>
                      <a:pt x="37" y="47"/>
                    </a:lnTo>
                    <a:lnTo>
                      <a:pt x="40" y="50"/>
                    </a:lnTo>
                    <a:lnTo>
                      <a:pt x="45" y="51"/>
                    </a:lnTo>
                    <a:lnTo>
                      <a:pt x="45" y="51"/>
                    </a:lnTo>
                    <a:lnTo>
                      <a:pt x="54" y="53"/>
                    </a:lnTo>
                    <a:lnTo>
                      <a:pt x="54" y="53"/>
                    </a:lnTo>
                    <a:lnTo>
                      <a:pt x="50" y="54"/>
                    </a:lnTo>
                    <a:lnTo>
                      <a:pt x="47" y="56"/>
                    </a:lnTo>
                    <a:lnTo>
                      <a:pt x="44" y="56"/>
                    </a:lnTo>
                    <a:lnTo>
                      <a:pt x="44" y="56"/>
                    </a:lnTo>
                    <a:lnTo>
                      <a:pt x="40" y="54"/>
                    </a:lnTo>
                    <a:lnTo>
                      <a:pt x="37" y="53"/>
                    </a:lnTo>
                    <a:lnTo>
                      <a:pt x="33" y="51"/>
                    </a:lnTo>
                    <a:lnTo>
                      <a:pt x="30" y="53"/>
                    </a:lnTo>
                    <a:lnTo>
                      <a:pt x="30" y="53"/>
                    </a:lnTo>
                    <a:lnTo>
                      <a:pt x="27" y="54"/>
                    </a:lnTo>
                    <a:lnTo>
                      <a:pt x="21" y="56"/>
                    </a:lnTo>
                    <a:lnTo>
                      <a:pt x="11" y="57"/>
                    </a:lnTo>
                    <a:lnTo>
                      <a:pt x="11" y="57"/>
                    </a:lnTo>
                    <a:lnTo>
                      <a:pt x="7" y="58"/>
                    </a:lnTo>
                    <a:lnTo>
                      <a:pt x="7" y="58"/>
                    </a:lnTo>
                    <a:lnTo>
                      <a:pt x="7" y="63"/>
                    </a:lnTo>
                    <a:lnTo>
                      <a:pt x="8" y="66"/>
                    </a:lnTo>
                    <a:lnTo>
                      <a:pt x="8" y="66"/>
                    </a:lnTo>
                    <a:lnTo>
                      <a:pt x="10" y="67"/>
                    </a:lnTo>
                    <a:lnTo>
                      <a:pt x="10" y="67"/>
                    </a:lnTo>
                    <a:lnTo>
                      <a:pt x="16" y="67"/>
                    </a:lnTo>
                    <a:lnTo>
                      <a:pt x="17" y="68"/>
                    </a:lnTo>
                    <a:lnTo>
                      <a:pt x="17" y="68"/>
                    </a:lnTo>
                    <a:lnTo>
                      <a:pt x="18" y="70"/>
                    </a:lnTo>
                    <a:lnTo>
                      <a:pt x="18" y="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1" name="Gambia">
                <a:extLst>
                  <a:ext uri="{FF2B5EF4-FFF2-40B4-BE49-F238E27FC236}">
                    <a16:creationId xmlns:a16="http://schemas.microsoft.com/office/drawing/2014/main" id="{EB5387F7-7C05-85F9-3F5B-6D273373802A}"/>
                  </a:ext>
                </a:extLst>
              </p:cNvPr>
              <p:cNvSpPr>
                <a:spLocks/>
              </p:cNvSpPr>
              <p:nvPr/>
            </p:nvSpPr>
            <p:spPr bwMode="auto">
              <a:xfrm>
                <a:off x="3926814" y="3976789"/>
                <a:ext cx="69550" cy="20717"/>
              </a:xfrm>
              <a:custGeom>
                <a:avLst/>
                <a:gdLst/>
                <a:ahLst/>
                <a:cxnLst>
                  <a:cxn ang="0">
                    <a:pos x="23" y="9"/>
                  </a:cxn>
                  <a:cxn ang="0">
                    <a:pos x="23" y="9"/>
                  </a:cxn>
                  <a:cxn ang="0">
                    <a:pos x="26" y="7"/>
                  </a:cxn>
                  <a:cxn ang="0">
                    <a:pos x="30" y="9"/>
                  </a:cxn>
                  <a:cxn ang="0">
                    <a:pos x="33" y="10"/>
                  </a:cxn>
                  <a:cxn ang="0">
                    <a:pos x="37" y="12"/>
                  </a:cxn>
                  <a:cxn ang="0">
                    <a:pos x="37" y="12"/>
                  </a:cxn>
                  <a:cxn ang="0">
                    <a:pos x="40" y="12"/>
                  </a:cxn>
                  <a:cxn ang="0">
                    <a:pos x="43" y="10"/>
                  </a:cxn>
                  <a:cxn ang="0">
                    <a:pos x="47" y="9"/>
                  </a:cxn>
                  <a:cxn ang="0">
                    <a:pos x="47" y="9"/>
                  </a:cxn>
                  <a:cxn ang="0">
                    <a:pos x="38" y="7"/>
                  </a:cxn>
                  <a:cxn ang="0">
                    <a:pos x="38" y="7"/>
                  </a:cxn>
                  <a:cxn ang="0">
                    <a:pos x="33" y="6"/>
                  </a:cxn>
                  <a:cxn ang="0">
                    <a:pos x="30" y="3"/>
                  </a:cxn>
                  <a:cxn ang="0">
                    <a:pos x="27" y="0"/>
                  </a:cxn>
                  <a:cxn ang="0">
                    <a:pos x="24" y="0"/>
                  </a:cxn>
                  <a:cxn ang="0">
                    <a:pos x="23" y="2"/>
                  </a:cxn>
                  <a:cxn ang="0">
                    <a:pos x="23" y="2"/>
                  </a:cxn>
                  <a:cxn ang="0">
                    <a:pos x="13" y="4"/>
                  </a:cxn>
                  <a:cxn ang="0">
                    <a:pos x="3" y="4"/>
                  </a:cxn>
                  <a:cxn ang="0">
                    <a:pos x="3" y="4"/>
                  </a:cxn>
                  <a:cxn ang="0">
                    <a:pos x="0" y="14"/>
                  </a:cxn>
                  <a:cxn ang="0">
                    <a:pos x="0" y="14"/>
                  </a:cxn>
                  <a:cxn ang="0">
                    <a:pos x="4" y="13"/>
                  </a:cxn>
                  <a:cxn ang="0">
                    <a:pos x="4" y="13"/>
                  </a:cxn>
                  <a:cxn ang="0">
                    <a:pos x="14" y="12"/>
                  </a:cxn>
                  <a:cxn ang="0">
                    <a:pos x="20" y="10"/>
                  </a:cxn>
                  <a:cxn ang="0">
                    <a:pos x="23" y="9"/>
                  </a:cxn>
                  <a:cxn ang="0">
                    <a:pos x="23" y="9"/>
                  </a:cxn>
                </a:cxnLst>
                <a:rect l="0" t="0" r="r" b="b"/>
                <a:pathLst>
                  <a:path w="47" h="14">
                    <a:moveTo>
                      <a:pt x="23" y="9"/>
                    </a:moveTo>
                    <a:lnTo>
                      <a:pt x="23" y="9"/>
                    </a:lnTo>
                    <a:lnTo>
                      <a:pt x="26" y="7"/>
                    </a:lnTo>
                    <a:lnTo>
                      <a:pt x="30" y="9"/>
                    </a:lnTo>
                    <a:lnTo>
                      <a:pt x="33" y="10"/>
                    </a:lnTo>
                    <a:lnTo>
                      <a:pt x="37" y="12"/>
                    </a:lnTo>
                    <a:lnTo>
                      <a:pt x="37" y="12"/>
                    </a:lnTo>
                    <a:lnTo>
                      <a:pt x="40" y="12"/>
                    </a:lnTo>
                    <a:lnTo>
                      <a:pt x="43" y="10"/>
                    </a:lnTo>
                    <a:lnTo>
                      <a:pt x="47" y="9"/>
                    </a:lnTo>
                    <a:lnTo>
                      <a:pt x="47" y="9"/>
                    </a:lnTo>
                    <a:lnTo>
                      <a:pt x="38" y="7"/>
                    </a:lnTo>
                    <a:lnTo>
                      <a:pt x="38" y="7"/>
                    </a:lnTo>
                    <a:lnTo>
                      <a:pt x="33" y="6"/>
                    </a:lnTo>
                    <a:lnTo>
                      <a:pt x="30" y="3"/>
                    </a:lnTo>
                    <a:lnTo>
                      <a:pt x="27" y="0"/>
                    </a:lnTo>
                    <a:lnTo>
                      <a:pt x="24" y="0"/>
                    </a:lnTo>
                    <a:lnTo>
                      <a:pt x="23" y="2"/>
                    </a:lnTo>
                    <a:lnTo>
                      <a:pt x="23" y="2"/>
                    </a:lnTo>
                    <a:lnTo>
                      <a:pt x="13" y="4"/>
                    </a:lnTo>
                    <a:lnTo>
                      <a:pt x="3" y="4"/>
                    </a:lnTo>
                    <a:lnTo>
                      <a:pt x="3" y="4"/>
                    </a:lnTo>
                    <a:lnTo>
                      <a:pt x="0" y="14"/>
                    </a:lnTo>
                    <a:lnTo>
                      <a:pt x="0" y="14"/>
                    </a:lnTo>
                    <a:lnTo>
                      <a:pt x="4" y="13"/>
                    </a:lnTo>
                    <a:lnTo>
                      <a:pt x="4" y="13"/>
                    </a:lnTo>
                    <a:lnTo>
                      <a:pt x="14" y="12"/>
                    </a:lnTo>
                    <a:lnTo>
                      <a:pt x="20" y="10"/>
                    </a:lnTo>
                    <a:lnTo>
                      <a:pt x="23" y="9"/>
                    </a:lnTo>
                    <a:lnTo>
                      <a:pt x="23"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2" name="Guinea-Bissau">
                <a:extLst>
                  <a:ext uri="{FF2B5EF4-FFF2-40B4-BE49-F238E27FC236}">
                    <a16:creationId xmlns:a16="http://schemas.microsoft.com/office/drawing/2014/main" id="{F640C8F9-E57C-C89C-808D-54260BD8766A}"/>
                  </a:ext>
                </a:extLst>
              </p:cNvPr>
              <p:cNvSpPr>
                <a:spLocks/>
              </p:cNvSpPr>
              <p:nvPr/>
            </p:nvSpPr>
            <p:spPr bwMode="auto">
              <a:xfrm>
                <a:off x="3931254" y="4006384"/>
                <a:ext cx="66591" cy="39954"/>
              </a:xfrm>
              <a:custGeom>
                <a:avLst/>
                <a:gdLst/>
                <a:ahLst/>
                <a:cxnLst>
                  <a:cxn ang="0">
                    <a:pos x="24" y="26"/>
                  </a:cxn>
                  <a:cxn ang="0">
                    <a:pos x="24" y="26"/>
                  </a:cxn>
                  <a:cxn ang="0">
                    <a:pos x="31" y="20"/>
                  </a:cxn>
                  <a:cxn ang="0">
                    <a:pos x="34" y="17"/>
                  </a:cxn>
                  <a:cxn ang="0">
                    <a:pos x="37" y="17"/>
                  </a:cxn>
                  <a:cxn ang="0">
                    <a:pos x="37" y="17"/>
                  </a:cxn>
                  <a:cxn ang="0">
                    <a:pos x="38" y="17"/>
                  </a:cxn>
                  <a:cxn ang="0">
                    <a:pos x="41" y="17"/>
                  </a:cxn>
                  <a:cxn ang="0">
                    <a:pos x="43" y="14"/>
                  </a:cxn>
                  <a:cxn ang="0">
                    <a:pos x="43" y="14"/>
                  </a:cxn>
                  <a:cxn ang="0">
                    <a:pos x="41" y="11"/>
                  </a:cxn>
                  <a:cxn ang="0">
                    <a:pos x="40" y="9"/>
                  </a:cxn>
                  <a:cxn ang="0">
                    <a:pos x="41" y="7"/>
                  </a:cxn>
                  <a:cxn ang="0">
                    <a:pos x="41" y="7"/>
                  </a:cxn>
                  <a:cxn ang="0">
                    <a:pos x="44" y="6"/>
                  </a:cxn>
                  <a:cxn ang="0">
                    <a:pos x="44" y="4"/>
                  </a:cxn>
                  <a:cxn ang="0">
                    <a:pos x="45" y="2"/>
                  </a:cxn>
                  <a:cxn ang="0">
                    <a:pos x="45" y="2"/>
                  </a:cxn>
                  <a:cxn ang="0">
                    <a:pos x="41" y="0"/>
                  </a:cxn>
                  <a:cxn ang="0">
                    <a:pos x="41" y="0"/>
                  </a:cxn>
                  <a:cxn ang="0">
                    <a:pos x="18" y="2"/>
                  </a:cxn>
                  <a:cxn ang="0">
                    <a:pos x="18" y="2"/>
                  </a:cxn>
                  <a:cxn ang="0">
                    <a:pos x="14" y="4"/>
                  </a:cxn>
                  <a:cxn ang="0">
                    <a:pos x="11" y="6"/>
                  </a:cxn>
                  <a:cxn ang="0">
                    <a:pos x="8" y="6"/>
                  </a:cxn>
                  <a:cxn ang="0">
                    <a:pos x="8" y="6"/>
                  </a:cxn>
                  <a:cxn ang="0">
                    <a:pos x="7" y="4"/>
                  </a:cxn>
                  <a:cxn ang="0">
                    <a:pos x="7" y="4"/>
                  </a:cxn>
                  <a:cxn ang="0">
                    <a:pos x="6" y="3"/>
                  </a:cxn>
                  <a:cxn ang="0">
                    <a:pos x="0" y="3"/>
                  </a:cxn>
                  <a:cxn ang="0">
                    <a:pos x="0" y="3"/>
                  </a:cxn>
                  <a:cxn ang="0">
                    <a:pos x="6" y="10"/>
                  </a:cxn>
                  <a:cxn ang="0">
                    <a:pos x="8" y="11"/>
                  </a:cxn>
                  <a:cxn ang="0">
                    <a:pos x="14" y="13"/>
                  </a:cxn>
                  <a:cxn ang="0">
                    <a:pos x="14" y="13"/>
                  </a:cxn>
                  <a:cxn ang="0">
                    <a:pos x="15" y="14"/>
                  </a:cxn>
                  <a:cxn ang="0">
                    <a:pos x="17" y="16"/>
                  </a:cxn>
                  <a:cxn ang="0">
                    <a:pos x="17" y="19"/>
                  </a:cxn>
                  <a:cxn ang="0">
                    <a:pos x="17" y="21"/>
                  </a:cxn>
                  <a:cxn ang="0">
                    <a:pos x="18" y="24"/>
                  </a:cxn>
                  <a:cxn ang="0">
                    <a:pos x="20" y="26"/>
                  </a:cxn>
                  <a:cxn ang="0">
                    <a:pos x="20" y="26"/>
                  </a:cxn>
                  <a:cxn ang="0">
                    <a:pos x="23" y="27"/>
                  </a:cxn>
                  <a:cxn ang="0">
                    <a:pos x="23" y="27"/>
                  </a:cxn>
                  <a:cxn ang="0">
                    <a:pos x="24" y="26"/>
                  </a:cxn>
                  <a:cxn ang="0">
                    <a:pos x="24" y="26"/>
                  </a:cxn>
                </a:cxnLst>
                <a:rect l="0" t="0" r="r" b="b"/>
                <a:pathLst>
                  <a:path w="45" h="27">
                    <a:moveTo>
                      <a:pt x="24" y="26"/>
                    </a:moveTo>
                    <a:lnTo>
                      <a:pt x="24" y="26"/>
                    </a:lnTo>
                    <a:lnTo>
                      <a:pt x="31" y="20"/>
                    </a:lnTo>
                    <a:lnTo>
                      <a:pt x="34" y="17"/>
                    </a:lnTo>
                    <a:lnTo>
                      <a:pt x="37" y="17"/>
                    </a:lnTo>
                    <a:lnTo>
                      <a:pt x="37" y="17"/>
                    </a:lnTo>
                    <a:lnTo>
                      <a:pt x="38" y="17"/>
                    </a:lnTo>
                    <a:lnTo>
                      <a:pt x="41" y="17"/>
                    </a:lnTo>
                    <a:lnTo>
                      <a:pt x="43" y="14"/>
                    </a:lnTo>
                    <a:lnTo>
                      <a:pt x="43" y="14"/>
                    </a:lnTo>
                    <a:lnTo>
                      <a:pt x="41" y="11"/>
                    </a:lnTo>
                    <a:lnTo>
                      <a:pt x="40" y="9"/>
                    </a:lnTo>
                    <a:lnTo>
                      <a:pt x="41" y="7"/>
                    </a:lnTo>
                    <a:lnTo>
                      <a:pt x="41" y="7"/>
                    </a:lnTo>
                    <a:lnTo>
                      <a:pt x="44" y="6"/>
                    </a:lnTo>
                    <a:lnTo>
                      <a:pt x="44" y="4"/>
                    </a:lnTo>
                    <a:lnTo>
                      <a:pt x="45" y="2"/>
                    </a:lnTo>
                    <a:lnTo>
                      <a:pt x="45" y="2"/>
                    </a:lnTo>
                    <a:lnTo>
                      <a:pt x="41" y="0"/>
                    </a:lnTo>
                    <a:lnTo>
                      <a:pt x="41" y="0"/>
                    </a:lnTo>
                    <a:lnTo>
                      <a:pt x="18" y="2"/>
                    </a:lnTo>
                    <a:lnTo>
                      <a:pt x="18" y="2"/>
                    </a:lnTo>
                    <a:lnTo>
                      <a:pt x="14" y="4"/>
                    </a:lnTo>
                    <a:lnTo>
                      <a:pt x="11" y="6"/>
                    </a:lnTo>
                    <a:lnTo>
                      <a:pt x="8" y="6"/>
                    </a:lnTo>
                    <a:lnTo>
                      <a:pt x="8" y="6"/>
                    </a:lnTo>
                    <a:lnTo>
                      <a:pt x="7" y="4"/>
                    </a:lnTo>
                    <a:lnTo>
                      <a:pt x="7" y="4"/>
                    </a:lnTo>
                    <a:lnTo>
                      <a:pt x="6" y="3"/>
                    </a:lnTo>
                    <a:lnTo>
                      <a:pt x="0" y="3"/>
                    </a:lnTo>
                    <a:lnTo>
                      <a:pt x="0" y="3"/>
                    </a:lnTo>
                    <a:lnTo>
                      <a:pt x="6" y="10"/>
                    </a:lnTo>
                    <a:lnTo>
                      <a:pt x="8" y="11"/>
                    </a:lnTo>
                    <a:lnTo>
                      <a:pt x="14" y="13"/>
                    </a:lnTo>
                    <a:lnTo>
                      <a:pt x="14" y="13"/>
                    </a:lnTo>
                    <a:lnTo>
                      <a:pt x="15" y="14"/>
                    </a:lnTo>
                    <a:lnTo>
                      <a:pt x="17" y="16"/>
                    </a:lnTo>
                    <a:lnTo>
                      <a:pt x="17" y="19"/>
                    </a:lnTo>
                    <a:lnTo>
                      <a:pt x="17" y="21"/>
                    </a:lnTo>
                    <a:lnTo>
                      <a:pt x="18" y="24"/>
                    </a:lnTo>
                    <a:lnTo>
                      <a:pt x="20" y="26"/>
                    </a:lnTo>
                    <a:lnTo>
                      <a:pt x="20" y="26"/>
                    </a:lnTo>
                    <a:lnTo>
                      <a:pt x="23" y="27"/>
                    </a:lnTo>
                    <a:lnTo>
                      <a:pt x="23" y="27"/>
                    </a:lnTo>
                    <a:lnTo>
                      <a:pt x="24" y="26"/>
                    </a:lnTo>
                    <a:lnTo>
                      <a:pt x="24"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3" name="Guinea">
                <a:extLst>
                  <a:ext uri="{FF2B5EF4-FFF2-40B4-BE49-F238E27FC236}">
                    <a16:creationId xmlns:a16="http://schemas.microsoft.com/office/drawing/2014/main" id="{4BC0E4BC-3714-F7FB-75E7-40021190D504}"/>
                  </a:ext>
                </a:extLst>
              </p:cNvPr>
              <p:cNvSpPr>
                <a:spLocks/>
              </p:cNvSpPr>
              <p:nvPr/>
            </p:nvSpPr>
            <p:spPr bwMode="auto">
              <a:xfrm>
                <a:off x="3965288" y="4006384"/>
                <a:ext cx="176094" cy="133181"/>
              </a:xfrm>
              <a:custGeom>
                <a:avLst/>
                <a:gdLst/>
                <a:ahLst/>
                <a:cxnLst>
                  <a:cxn ang="0">
                    <a:pos x="41" y="47"/>
                  </a:cxn>
                  <a:cxn ang="0">
                    <a:pos x="47" y="47"/>
                  </a:cxn>
                  <a:cxn ang="0">
                    <a:pos x="59" y="44"/>
                  </a:cxn>
                  <a:cxn ang="0">
                    <a:pos x="66" y="51"/>
                  </a:cxn>
                  <a:cxn ang="0">
                    <a:pos x="72" y="60"/>
                  </a:cxn>
                  <a:cxn ang="0">
                    <a:pos x="74" y="70"/>
                  </a:cxn>
                  <a:cxn ang="0">
                    <a:pos x="86" y="70"/>
                  </a:cxn>
                  <a:cxn ang="0">
                    <a:pos x="89" y="74"/>
                  </a:cxn>
                  <a:cxn ang="0">
                    <a:pos x="91" y="83"/>
                  </a:cxn>
                  <a:cxn ang="0">
                    <a:pos x="96" y="90"/>
                  </a:cxn>
                  <a:cxn ang="0">
                    <a:pos x="102" y="84"/>
                  </a:cxn>
                  <a:cxn ang="0">
                    <a:pos x="105" y="84"/>
                  </a:cxn>
                  <a:cxn ang="0">
                    <a:pos x="108" y="85"/>
                  </a:cxn>
                  <a:cxn ang="0">
                    <a:pos x="112" y="81"/>
                  </a:cxn>
                  <a:cxn ang="0">
                    <a:pos x="111" y="74"/>
                  </a:cxn>
                  <a:cxn ang="0">
                    <a:pos x="112" y="70"/>
                  </a:cxn>
                  <a:cxn ang="0">
                    <a:pos x="118" y="70"/>
                  </a:cxn>
                  <a:cxn ang="0">
                    <a:pos x="118" y="66"/>
                  </a:cxn>
                  <a:cxn ang="0">
                    <a:pos x="115" y="60"/>
                  </a:cxn>
                  <a:cxn ang="0">
                    <a:pos x="112" y="53"/>
                  </a:cxn>
                  <a:cxn ang="0">
                    <a:pos x="111" y="48"/>
                  </a:cxn>
                  <a:cxn ang="0">
                    <a:pos x="111" y="39"/>
                  </a:cxn>
                  <a:cxn ang="0">
                    <a:pos x="109" y="33"/>
                  </a:cxn>
                  <a:cxn ang="0">
                    <a:pos x="106" y="29"/>
                  </a:cxn>
                  <a:cxn ang="0">
                    <a:pos x="105" y="24"/>
                  </a:cxn>
                  <a:cxn ang="0">
                    <a:pos x="108" y="23"/>
                  </a:cxn>
                  <a:cxn ang="0">
                    <a:pos x="102" y="19"/>
                  </a:cxn>
                  <a:cxn ang="0">
                    <a:pos x="99" y="9"/>
                  </a:cxn>
                  <a:cxn ang="0">
                    <a:pos x="95" y="4"/>
                  </a:cxn>
                  <a:cxn ang="0">
                    <a:pos x="86" y="10"/>
                  </a:cxn>
                  <a:cxn ang="0">
                    <a:pos x="78" y="10"/>
                  </a:cxn>
                  <a:cxn ang="0">
                    <a:pos x="72" y="11"/>
                  </a:cxn>
                  <a:cxn ang="0">
                    <a:pos x="68" y="11"/>
                  </a:cxn>
                  <a:cxn ang="0">
                    <a:pos x="64" y="13"/>
                  </a:cxn>
                  <a:cxn ang="0">
                    <a:pos x="59" y="9"/>
                  </a:cxn>
                  <a:cxn ang="0">
                    <a:pos x="59" y="6"/>
                  </a:cxn>
                  <a:cxn ang="0">
                    <a:pos x="49" y="7"/>
                  </a:cxn>
                  <a:cxn ang="0">
                    <a:pos x="34" y="4"/>
                  </a:cxn>
                  <a:cxn ang="0">
                    <a:pos x="28" y="2"/>
                  </a:cxn>
                  <a:cxn ang="0">
                    <a:pos x="22" y="3"/>
                  </a:cxn>
                  <a:cxn ang="0">
                    <a:pos x="18" y="7"/>
                  </a:cxn>
                  <a:cxn ang="0">
                    <a:pos x="20" y="14"/>
                  </a:cxn>
                  <a:cxn ang="0">
                    <a:pos x="15" y="17"/>
                  </a:cxn>
                  <a:cxn ang="0">
                    <a:pos x="11" y="17"/>
                  </a:cxn>
                  <a:cxn ang="0">
                    <a:pos x="1" y="26"/>
                  </a:cxn>
                  <a:cxn ang="0">
                    <a:pos x="2" y="30"/>
                  </a:cxn>
                  <a:cxn ang="0">
                    <a:pos x="11" y="41"/>
                  </a:cxn>
                  <a:cxn ang="0">
                    <a:pos x="25" y="54"/>
                  </a:cxn>
                  <a:cxn ang="0">
                    <a:pos x="35" y="54"/>
                  </a:cxn>
                  <a:cxn ang="0">
                    <a:pos x="39" y="48"/>
                  </a:cxn>
                </a:cxnLst>
                <a:rect l="0" t="0" r="r" b="b"/>
                <a:pathLst>
                  <a:path w="119" h="90">
                    <a:moveTo>
                      <a:pt x="39" y="48"/>
                    </a:moveTo>
                    <a:lnTo>
                      <a:pt x="39" y="48"/>
                    </a:lnTo>
                    <a:lnTo>
                      <a:pt x="41" y="47"/>
                    </a:lnTo>
                    <a:lnTo>
                      <a:pt x="42" y="46"/>
                    </a:lnTo>
                    <a:lnTo>
                      <a:pt x="47" y="47"/>
                    </a:lnTo>
                    <a:lnTo>
                      <a:pt x="47" y="47"/>
                    </a:lnTo>
                    <a:lnTo>
                      <a:pt x="49" y="47"/>
                    </a:lnTo>
                    <a:lnTo>
                      <a:pt x="54" y="46"/>
                    </a:lnTo>
                    <a:lnTo>
                      <a:pt x="59" y="44"/>
                    </a:lnTo>
                    <a:lnTo>
                      <a:pt x="59" y="44"/>
                    </a:lnTo>
                    <a:lnTo>
                      <a:pt x="62" y="47"/>
                    </a:lnTo>
                    <a:lnTo>
                      <a:pt x="66" y="51"/>
                    </a:lnTo>
                    <a:lnTo>
                      <a:pt x="71" y="57"/>
                    </a:lnTo>
                    <a:lnTo>
                      <a:pt x="72" y="60"/>
                    </a:lnTo>
                    <a:lnTo>
                      <a:pt x="72" y="60"/>
                    </a:lnTo>
                    <a:lnTo>
                      <a:pt x="72" y="66"/>
                    </a:lnTo>
                    <a:lnTo>
                      <a:pt x="74" y="70"/>
                    </a:lnTo>
                    <a:lnTo>
                      <a:pt x="74" y="70"/>
                    </a:lnTo>
                    <a:lnTo>
                      <a:pt x="75" y="71"/>
                    </a:lnTo>
                    <a:lnTo>
                      <a:pt x="75" y="71"/>
                    </a:lnTo>
                    <a:lnTo>
                      <a:pt x="86" y="70"/>
                    </a:lnTo>
                    <a:lnTo>
                      <a:pt x="86" y="70"/>
                    </a:lnTo>
                    <a:lnTo>
                      <a:pt x="88" y="71"/>
                    </a:lnTo>
                    <a:lnTo>
                      <a:pt x="89" y="74"/>
                    </a:lnTo>
                    <a:lnTo>
                      <a:pt x="91" y="78"/>
                    </a:lnTo>
                    <a:lnTo>
                      <a:pt x="91" y="83"/>
                    </a:lnTo>
                    <a:lnTo>
                      <a:pt x="91" y="83"/>
                    </a:lnTo>
                    <a:lnTo>
                      <a:pt x="91" y="87"/>
                    </a:lnTo>
                    <a:lnTo>
                      <a:pt x="93" y="88"/>
                    </a:lnTo>
                    <a:lnTo>
                      <a:pt x="96" y="90"/>
                    </a:lnTo>
                    <a:lnTo>
                      <a:pt x="98" y="88"/>
                    </a:lnTo>
                    <a:lnTo>
                      <a:pt x="98" y="88"/>
                    </a:lnTo>
                    <a:lnTo>
                      <a:pt x="102" y="84"/>
                    </a:lnTo>
                    <a:lnTo>
                      <a:pt x="103" y="83"/>
                    </a:lnTo>
                    <a:lnTo>
                      <a:pt x="105" y="84"/>
                    </a:lnTo>
                    <a:lnTo>
                      <a:pt x="105" y="84"/>
                    </a:lnTo>
                    <a:lnTo>
                      <a:pt x="106" y="85"/>
                    </a:lnTo>
                    <a:lnTo>
                      <a:pt x="108" y="85"/>
                    </a:lnTo>
                    <a:lnTo>
                      <a:pt x="108" y="85"/>
                    </a:lnTo>
                    <a:lnTo>
                      <a:pt x="109" y="84"/>
                    </a:lnTo>
                    <a:lnTo>
                      <a:pt x="112" y="81"/>
                    </a:lnTo>
                    <a:lnTo>
                      <a:pt x="112" y="81"/>
                    </a:lnTo>
                    <a:lnTo>
                      <a:pt x="112" y="78"/>
                    </a:lnTo>
                    <a:lnTo>
                      <a:pt x="112" y="77"/>
                    </a:lnTo>
                    <a:lnTo>
                      <a:pt x="111" y="74"/>
                    </a:lnTo>
                    <a:lnTo>
                      <a:pt x="111" y="71"/>
                    </a:lnTo>
                    <a:lnTo>
                      <a:pt x="111" y="71"/>
                    </a:lnTo>
                    <a:lnTo>
                      <a:pt x="112" y="70"/>
                    </a:lnTo>
                    <a:lnTo>
                      <a:pt x="115" y="71"/>
                    </a:lnTo>
                    <a:lnTo>
                      <a:pt x="116" y="71"/>
                    </a:lnTo>
                    <a:lnTo>
                      <a:pt x="118" y="70"/>
                    </a:lnTo>
                    <a:lnTo>
                      <a:pt x="118" y="70"/>
                    </a:lnTo>
                    <a:lnTo>
                      <a:pt x="119" y="68"/>
                    </a:lnTo>
                    <a:lnTo>
                      <a:pt x="118" y="66"/>
                    </a:lnTo>
                    <a:lnTo>
                      <a:pt x="116" y="63"/>
                    </a:lnTo>
                    <a:lnTo>
                      <a:pt x="115" y="60"/>
                    </a:lnTo>
                    <a:lnTo>
                      <a:pt x="115" y="60"/>
                    </a:lnTo>
                    <a:lnTo>
                      <a:pt x="115" y="57"/>
                    </a:lnTo>
                    <a:lnTo>
                      <a:pt x="115" y="54"/>
                    </a:lnTo>
                    <a:lnTo>
                      <a:pt x="112" y="53"/>
                    </a:lnTo>
                    <a:lnTo>
                      <a:pt x="112" y="53"/>
                    </a:lnTo>
                    <a:lnTo>
                      <a:pt x="111" y="51"/>
                    </a:lnTo>
                    <a:lnTo>
                      <a:pt x="111" y="48"/>
                    </a:lnTo>
                    <a:lnTo>
                      <a:pt x="112" y="40"/>
                    </a:lnTo>
                    <a:lnTo>
                      <a:pt x="112" y="40"/>
                    </a:lnTo>
                    <a:lnTo>
                      <a:pt x="111" y="39"/>
                    </a:lnTo>
                    <a:lnTo>
                      <a:pt x="111" y="39"/>
                    </a:lnTo>
                    <a:lnTo>
                      <a:pt x="109" y="36"/>
                    </a:lnTo>
                    <a:lnTo>
                      <a:pt x="109" y="33"/>
                    </a:lnTo>
                    <a:lnTo>
                      <a:pt x="108" y="30"/>
                    </a:lnTo>
                    <a:lnTo>
                      <a:pt x="106" y="29"/>
                    </a:lnTo>
                    <a:lnTo>
                      <a:pt x="106" y="29"/>
                    </a:lnTo>
                    <a:lnTo>
                      <a:pt x="105" y="29"/>
                    </a:lnTo>
                    <a:lnTo>
                      <a:pt x="105" y="26"/>
                    </a:lnTo>
                    <a:lnTo>
                      <a:pt x="105" y="24"/>
                    </a:lnTo>
                    <a:lnTo>
                      <a:pt x="106" y="23"/>
                    </a:lnTo>
                    <a:lnTo>
                      <a:pt x="106" y="23"/>
                    </a:lnTo>
                    <a:lnTo>
                      <a:pt x="108" y="23"/>
                    </a:lnTo>
                    <a:lnTo>
                      <a:pt x="106" y="21"/>
                    </a:lnTo>
                    <a:lnTo>
                      <a:pt x="105" y="20"/>
                    </a:lnTo>
                    <a:lnTo>
                      <a:pt x="102" y="19"/>
                    </a:lnTo>
                    <a:lnTo>
                      <a:pt x="101" y="16"/>
                    </a:lnTo>
                    <a:lnTo>
                      <a:pt x="101" y="16"/>
                    </a:lnTo>
                    <a:lnTo>
                      <a:pt x="99" y="9"/>
                    </a:lnTo>
                    <a:lnTo>
                      <a:pt x="96" y="6"/>
                    </a:lnTo>
                    <a:lnTo>
                      <a:pt x="95" y="4"/>
                    </a:lnTo>
                    <a:lnTo>
                      <a:pt x="95" y="4"/>
                    </a:lnTo>
                    <a:lnTo>
                      <a:pt x="92" y="4"/>
                    </a:lnTo>
                    <a:lnTo>
                      <a:pt x="89" y="7"/>
                    </a:lnTo>
                    <a:lnTo>
                      <a:pt x="86" y="10"/>
                    </a:lnTo>
                    <a:lnTo>
                      <a:pt x="84" y="11"/>
                    </a:lnTo>
                    <a:lnTo>
                      <a:pt x="84" y="11"/>
                    </a:lnTo>
                    <a:lnTo>
                      <a:pt x="78" y="10"/>
                    </a:lnTo>
                    <a:lnTo>
                      <a:pt x="75" y="9"/>
                    </a:lnTo>
                    <a:lnTo>
                      <a:pt x="74" y="10"/>
                    </a:lnTo>
                    <a:lnTo>
                      <a:pt x="72" y="11"/>
                    </a:lnTo>
                    <a:lnTo>
                      <a:pt x="72" y="11"/>
                    </a:lnTo>
                    <a:lnTo>
                      <a:pt x="71" y="13"/>
                    </a:lnTo>
                    <a:lnTo>
                      <a:pt x="68" y="11"/>
                    </a:lnTo>
                    <a:lnTo>
                      <a:pt x="65" y="11"/>
                    </a:lnTo>
                    <a:lnTo>
                      <a:pt x="64" y="13"/>
                    </a:lnTo>
                    <a:lnTo>
                      <a:pt x="64" y="13"/>
                    </a:lnTo>
                    <a:lnTo>
                      <a:pt x="61" y="13"/>
                    </a:lnTo>
                    <a:lnTo>
                      <a:pt x="59" y="11"/>
                    </a:lnTo>
                    <a:lnTo>
                      <a:pt x="59" y="9"/>
                    </a:lnTo>
                    <a:lnTo>
                      <a:pt x="59" y="9"/>
                    </a:lnTo>
                    <a:lnTo>
                      <a:pt x="59" y="6"/>
                    </a:lnTo>
                    <a:lnTo>
                      <a:pt x="59" y="6"/>
                    </a:lnTo>
                    <a:lnTo>
                      <a:pt x="56" y="6"/>
                    </a:lnTo>
                    <a:lnTo>
                      <a:pt x="56" y="6"/>
                    </a:lnTo>
                    <a:lnTo>
                      <a:pt x="49" y="7"/>
                    </a:lnTo>
                    <a:lnTo>
                      <a:pt x="42" y="7"/>
                    </a:lnTo>
                    <a:lnTo>
                      <a:pt x="37" y="6"/>
                    </a:lnTo>
                    <a:lnTo>
                      <a:pt x="34" y="4"/>
                    </a:lnTo>
                    <a:lnTo>
                      <a:pt x="34" y="4"/>
                    </a:lnTo>
                    <a:lnTo>
                      <a:pt x="31" y="3"/>
                    </a:lnTo>
                    <a:lnTo>
                      <a:pt x="28" y="2"/>
                    </a:lnTo>
                    <a:lnTo>
                      <a:pt x="22" y="0"/>
                    </a:lnTo>
                    <a:lnTo>
                      <a:pt x="22" y="0"/>
                    </a:lnTo>
                    <a:lnTo>
                      <a:pt x="22" y="3"/>
                    </a:lnTo>
                    <a:lnTo>
                      <a:pt x="21" y="6"/>
                    </a:lnTo>
                    <a:lnTo>
                      <a:pt x="18" y="7"/>
                    </a:lnTo>
                    <a:lnTo>
                      <a:pt x="18" y="7"/>
                    </a:lnTo>
                    <a:lnTo>
                      <a:pt x="17" y="9"/>
                    </a:lnTo>
                    <a:lnTo>
                      <a:pt x="18" y="11"/>
                    </a:lnTo>
                    <a:lnTo>
                      <a:pt x="20" y="14"/>
                    </a:lnTo>
                    <a:lnTo>
                      <a:pt x="20" y="14"/>
                    </a:lnTo>
                    <a:lnTo>
                      <a:pt x="18" y="17"/>
                    </a:lnTo>
                    <a:lnTo>
                      <a:pt x="15" y="17"/>
                    </a:lnTo>
                    <a:lnTo>
                      <a:pt x="14" y="17"/>
                    </a:lnTo>
                    <a:lnTo>
                      <a:pt x="14" y="17"/>
                    </a:lnTo>
                    <a:lnTo>
                      <a:pt x="11" y="17"/>
                    </a:lnTo>
                    <a:lnTo>
                      <a:pt x="8" y="20"/>
                    </a:lnTo>
                    <a:lnTo>
                      <a:pt x="1" y="26"/>
                    </a:lnTo>
                    <a:lnTo>
                      <a:pt x="1" y="26"/>
                    </a:lnTo>
                    <a:lnTo>
                      <a:pt x="0" y="27"/>
                    </a:lnTo>
                    <a:lnTo>
                      <a:pt x="0" y="27"/>
                    </a:lnTo>
                    <a:lnTo>
                      <a:pt x="2" y="30"/>
                    </a:lnTo>
                    <a:lnTo>
                      <a:pt x="4" y="34"/>
                    </a:lnTo>
                    <a:lnTo>
                      <a:pt x="7" y="37"/>
                    </a:lnTo>
                    <a:lnTo>
                      <a:pt x="11" y="41"/>
                    </a:lnTo>
                    <a:lnTo>
                      <a:pt x="11" y="41"/>
                    </a:lnTo>
                    <a:lnTo>
                      <a:pt x="20" y="48"/>
                    </a:lnTo>
                    <a:lnTo>
                      <a:pt x="25" y="54"/>
                    </a:lnTo>
                    <a:lnTo>
                      <a:pt x="28" y="61"/>
                    </a:lnTo>
                    <a:lnTo>
                      <a:pt x="28" y="61"/>
                    </a:lnTo>
                    <a:lnTo>
                      <a:pt x="35" y="54"/>
                    </a:lnTo>
                    <a:lnTo>
                      <a:pt x="38" y="51"/>
                    </a:lnTo>
                    <a:lnTo>
                      <a:pt x="39" y="48"/>
                    </a:lnTo>
                    <a:lnTo>
                      <a:pt x="39"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4" name="Sierra Leone">
                <a:extLst>
                  <a:ext uri="{FF2B5EF4-FFF2-40B4-BE49-F238E27FC236}">
                    <a16:creationId xmlns:a16="http://schemas.microsoft.com/office/drawing/2014/main" id="{9B6216B5-4ADF-8156-BD11-B2703F59CEAB}"/>
                  </a:ext>
                </a:extLst>
              </p:cNvPr>
              <p:cNvSpPr>
                <a:spLocks/>
              </p:cNvSpPr>
              <p:nvPr/>
            </p:nvSpPr>
            <p:spPr bwMode="auto">
              <a:xfrm>
                <a:off x="4006723" y="4071495"/>
                <a:ext cx="69550" cy="75470"/>
              </a:xfrm>
              <a:custGeom>
                <a:avLst/>
                <a:gdLst/>
                <a:ahLst/>
                <a:cxnLst>
                  <a:cxn ang="0">
                    <a:pos x="46" y="36"/>
                  </a:cxn>
                  <a:cxn ang="0">
                    <a:pos x="46" y="36"/>
                  </a:cxn>
                  <a:cxn ang="0">
                    <a:pos x="47" y="30"/>
                  </a:cxn>
                  <a:cxn ang="0">
                    <a:pos x="47" y="29"/>
                  </a:cxn>
                  <a:cxn ang="0">
                    <a:pos x="46" y="26"/>
                  </a:cxn>
                  <a:cxn ang="0">
                    <a:pos x="46" y="26"/>
                  </a:cxn>
                  <a:cxn ang="0">
                    <a:pos x="44" y="22"/>
                  </a:cxn>
                  <a:cxn ang="0">
                    <a:pos x="44" y="16"/>
                  </a:cxn>
                  <a:cxn ang="0">
                    <a:pos x="44" y="16"/>
                  </a:cxn>
                  <a:cxn ang="0">
                    <a:pos x="43" y="13"/>
                  </a:cxn>
                  <a:cxn ang="0">
                    <a:pos x="38" y="7"/>
                  </a:cxn>
                  <a:cxn ang="0">
                    <a:pos x="34" y="3"/>
                  </a:cxn>
                  <a:cxn ang="0">
                    <a:pos x="31" y="0"/>
                  </a:cxn>
                  <a:cxn ang="0">
                    <a:pos x="31" y="0"/>
                  </a:cxn>
                  <a:cxn ang="0">
                    <a:pos x="26" y="2"/>
                  </a:cxn>
                  <a:cxn ang="0">
                    <a:pos x="21" y="3"/>
                  </a:cxn>
                  <a:cxn ang="0">
                    <a:pos x="19" y="3"/>
                  </a:cxn>
                  <a:cxn ang="0">
                    <a:pos x="19" y="3"/>
                  </a:cxn>
                  <a:cxn ang="0">
                    <a:pos x="14" y="2"/>
                  </a:cxn>
                  <a:cxn ang="0">
                    <a:pos x="13" y="3"/>
                  </a:cxn>
                  <a:cxn ang="0">
                    <a:pos x="11" y="4"/>
                  </a:cxn>
                  <a:cxn ang="0">
                    <a:pos x="11" y="4"/>
                  </a:cxn>
                  <a:cxn ang="0">
                    <a:pos x="10" y="7"/>
                  </a:cxn>
                  <a:cxn ang="0">
                    <a:pos x="7" y="10"/>
                  </a:cxn>
                  <a:cxn ang="0">
                    <a:pos x="0" y="17"/>
                  </a:cxn>
                  <a:cxn ang="0">
                    <a:pos x="0" y="17"/>
                  </a:cxn>
                  <a:cxn ang="0">
                    <a:pos x="3" y="23"/>
                  </a:cxn>
                  <a:cxn ang="0">
                    <a:pos x="3" y="23"/>
                  </a:cxn>
                  <a:cxn ang="0">
                    <a:pos x="6" y="30"/>
                  </a:cxn>
                  <a:cxn ang="0">
                    <a:pos x="9" y="36"/>
                  </a:cxn>
                  <a:cxn ang="0">
                    <a:pos x="11" y="40"/>
                  </a:cxn>
                  <a:cxn ang="0">
                    <a:pos x="16" y="43"/>
                  </a:cxn>
                  <a:cxn ang="0">
                    <a:pos x="16" y="43"/>
                  </a:cxn>
                  <a:cxn ang="0">
                    <a:pos x="28" y="51"/>
                  </a:cxn>
                  <a:cxn ang="0">
                    <a:pos x="28" y="51"/>
                  </a:cxn>
                  <a:cxn ang="0">
                    <a:pos x="33" y="46"/>
                  </a:cxn>
                  <a:cxn ang="0">
                    <a:pos x="33" y="46"/>
                  </a:cxn>
                  <a:cxn ang="0">
                    <a:pos x="40" y="41"/>
                  </a:cxn>
                  <a:cxn ang="0">
                    <a:pos x="43" y="39"/>
                  </a:cxn>
                  <a:cxn ang="0">
                    <a:pos x="46" y="36"/>
                  </a:cxn>
                  <a:cxn ang="0">
                    <a:pos x="46" y="36"/>
                  </a:cxn>
                </a:cxnLst>
                <a:rect l="0" t="0" r="r" b="b"/>
                <a:pathLst>
                  <a:path w="47" h="51">
                    <a:moveTo>
                      <a:pt x="46" y="36"/>
                    </a:moveTo>
                    <a:lnTo>
                      <a:pt x="46" y="36"/>
                    </a:lnTo>
                    <a:lnTo>
                      <a:pt x="47" y="30"/>
                    </a:lnTo>
                    <a:lnTo>
                      <a:pt x="47" y="29"/>
                    </a:lnTo>
                    <a:lnTo>
                      <a:pt x="46" y="26"/>
                    </a:lnTo>
                    <a:lnTo>
                      <a:pt x="46" y="26"/>
                    </a:lnTo>
                    <a:lnTo>
                      <a:pt x="44" y="22"/>
                    </a:lnTo>
                    <a:lnTo>
                      <a:pt x="44" y="16"/>
                    </a:lnTo>
                    <a:lnTo>
                      <a:pt x="44" y="16"/>
                    </a:lnTo>
                    <a:lnTo>
                      <a:pt x="43" y="13"/>
                    </a:lnTo>
                    <a:lnTo>
                      <a:pt x="38" y="7"/>
                    </a:lnTo>
                    <a:lnTo>
                      <a:pt x="34" y="3"/>
                    </a:lnTo>
                    <a:lnTo>
                      <a:pt x="31" y="0"/>
                    </a:lnTo>
                    <a:lnTo>
                      <a:pt x="31" y="0"/>
                    </a:lnTo>
                    <a:lnTo>
                      <a:pt x="26" y="2"/>
                    </a:lnTo>
                    <a:lnTo>
                      <a:pt x="21" y="3"/>
                    </a:lnTo>
                    <a:lnTo>
                      <a:pt x="19" y="3"/>
                    </a:lnTo>
                    <a:lnTo>
                      <a:pt x="19" y="3"/>
                    </a:lnTo>
                    <a:lnTo>
                      <a:pt x="14" y="2"/>
                    </a:lnTo>
                    <a:lnTo>
                      <a:pt x="13" y="3"/>
                    </a:lnTo>
                    <a:lnTo>
                      <a:pt x="11" y="4"/>
                    </a:lnTo>
                    <a:lnTo>
                      <a:pt x="11" y="4"/>
                    </a:lnTo>
                    <a:lnTo>
                      <a:pt x="10" y="7"/>
                    </a:lnTo>
                    <a:lnTo>
                      <a:pt x="7" y="10"/>
                    </a:lnTo>
                    <a:lnTo>
                      <a:pt x="0" y="17"/>
                    </a:lnTo>
                    <a:lnTo>
                      <a:pt x="0" y="17"/>
                    </a:lnTo>
                    <a:lnTo>
                      <a:pt x="3" y="23"/>
                    </a:lnTo>
                    <a:lnTo>
                      <a:pt x="3" y="23"/>
                    </a:lnTo>
                    <a:lnTo>
                      <a:pt x="6" y="30"/>
                    </a:lnTo>
                    <a:lnTo>
                      <a:pt x="9" y="36"/>
                    </a:lnTo>
                    <a:lnTo>
                      <a:pt x="11" y="40"/>
                    </a:lnTo>
                    <a:lnTo>
                      <a:pt x="16" y="43"/>
                    </a:lnTo>
                    <a:lnTo>
                      <a:pt x="16" y="43"/>
                    </a:lnTo>
                    <a:lnTo>
                      <a:pt x="28" y="51"/>
                    </a:lnTo>
                    <a:lnTo>
                      <a:pt x="28" y="51"/>
                    </a:lnTo>
                    <a:lnTo>
                      <a:pt x="33" y="46"/>
                    </a:lnTo>
                    <a:lnTo>
                      <a:pt x="33" y="46"/>
                    </a:lnTo>
                    <a:lnTo>
                      <a:pt x="40" y="41"/>
                    </a:lnTo>
                    <a:lnTo>
                      <a:pt x="43" y="39"/>
                    </a:lnTo>
                    <a:lnTo>
                      <a:pt x="46" y="36"/>
                    </a:lnTo>
                    <a:lnTo>
                      <a:pt x="4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5" name="Sudan">
                <a:extLst>
                  <a:ext uri="{FF2B5EF4-FFF2-40B4-BE49-F238E27FC236}">
                    <a16:creationId xmlns:a16="http://schemas.microsoft.com/office/drawing/2014/main" id="{80448B7A-2E30-2F07-2C4E-DCEA02325646}"/>
                  </a:ext>
                </a:extLst>
              </p:cNvPr>
              <p:cNvSpPr>
                <a:spLocks/>
              </p:cNvSpPr>
              <p:nvPr/>
            </p:nvSpPr>
            <p:spPr bwMode="auto">
              <a:xfrm>
                <a:off x="4833922" y="3741502"/>
                <a:ext cx="389184" cy="483890"/>
              </a:xfrm>
              <a:custGeom>
                <a:avLst/>
                <a:gdLst/>
                <a:ahLst/>
                <a:cxnLst>
                  <a:cxn ang="0">
                    <a:pos x="204" y="13"/>
                  </a:cxn>
                  <a:cxn ang="0">
                    <a:pos x="194" y="20"/>
                  </a:cxn>
                  <a:cxn ang="0">
                    <a:pos x="185" y="25"/>
                  </a:cxn>
                  <a:cxn ang="0">
                    <a:pos x="155" y="18"/>
                  </a:cxn>
                  <a:cxn ang="0">
                    <a:pos x="47" y="23"/>
                  </a:cxn>
                  <a:cxn ang="0">
                    <a:pos x="33" y="108"/>
                  </a:cxn>
                  <a:cxn ang="0">
                    <a:pos x="23" y="128"/>
                  </a:cxn>
                  <a:cxn ang="0">
                    <a:pos x="16" y="141"/>
                  </a:cxn>
                  <a:cxn ang="0">
                    <a:pos x="9" y="146"/>
                  </a:cxn>
                  <a:cxn ang="0">
                    <a:pos x="3" y="155"/>
                  </a:cxn>
                  <a:cxn ang="0">
                    <a:pos x="3" y="166"/>
                  </a:cxn>
                  <a:cxn ang="0">
                    <a:pos x="2" y="176"/>
                  </a:cxn>
                  <a:cxn ang="0">
                    <a:pos x="7" y="188"/>
                  </a:cxn>
                  <a:cxn ang="0">
                    <a:pos x="13" y="205"/>
                  </a:cxn>
                  <a:cxn ang="0">
                    <a:pos x="29" y="227"/>
                  </a:cxn>
                  <a:cxn ang="0">
                    <a:pos x="24" y="237"/>
                  </a:cxn>
                  <a:cxn ang="0">
                    <a:pos x="33" y="246"/>
                  </a:cxn>
                  <a:cxn ang="0">
                    <a:pos x="51" y="259"/>
                  </a:cxn>
                  <a:cxn ang="0">
                    <a:pos x="56" y="266"/>
                  </a:cxn>
                  <a:cxn ang="0">
                    <a:pos x="68" y="282"/>
                  </a:cxn>
                  <a:cxn ang="0">
                    <a:pos x="84" y="300"/>
                  </a:cxn>
                  <a:cxn ang="0">
                    <a:pos x="90" y="307"/>
                  </a:cxn>
                  <a:cxn ang="0">
                    <a:pos x="101" y="313"/>
                  </a:cxn>
                  <a:cxn ang="0">
                    <a:pos x="114" y="313"/>
                  </a:cxn>
                  <a:cxn ang="0">
                    <a:pos x="121" y="310"/>
                  </a:cxn>
                  <a:cxn ang="0">
                    <a:pos x="152" y="323"/>
                  </a:cxn>
                  <a:cxn ang="0">
                    <a:pos x="162" y="326"/>
                  </a:cxn>
                  <a:cxn ang="0">
                    <a:pos x="179" y="323"/>
                  </a:cxn>
                  <a:cxn ang="0">
                    <a:pos x="189" y="317"/>
                  </a:cxn>
                  <a:cxn ang="0">
                    <a:pos x="196" y="309"/>
                  </a:cxn>
                  <a:cxn ang="0">
                    <a:pos x="213" y="306"/>
                  </a:cxn>
                  <a:cxn ang="0">
                    <a:pos x="219" y="296"/>
                  </a:cxn>
                  <a:cxn ang="0">
                    <a:pos x="206" y="289"/>
                  </a:cxn>
                  <a:cxn ang="0">
                    <a:pos x="191" y="269"/>
                  </a:cxn>
                  <a:cxn ang="0">
                    <a:pos x="177" y="259"/>
                  </a:cxn>
                  <a:cxn ang="0">
                    <a:pos x="177" y="252"/>
                  </a:cxn>
                  <a:cxn ang="0">
                    <a:pos x="184" y="245"/>
                  </a:cxn>
                  <a:cxn ang="0">
                    <a:pos x="192" y="227"/>
                  </a:cxn>
                  <a:cxn ang="0">
                    <a:pos x="196" y="212"/>
                  </a:cxn>
                  <a:cxn ang="0">
                    <a:pos x="204" y="205"/>
                  </a:cxn>
                  <a:cxn ang="0">
                    <a:pos x="209" y="189"/>
                  </a:cxn>
                  <a:cxn ang="0">
                    <a:pos x="221" y="178"/>
                  </a:cxn>
                  <a:cxn ang="0">
                    <a:pos x="226" y="166"/>
                  </a:cxn>
                  <a:cxn ang="0">
                    <a:pos x="229" y="139"/>
                  </a:cxn>
                  <a:cxn ang="0">
                    <a:pos x="239" y="117"/>
                  </a:cxn>
                  <a:cxn ang="0">
                    <a:pos x="248" y="104"/>
                  </a:cxn>
                  <a:cxn ang="0">
                    <a:pos x="263" y="89"/>
                  </a:cxn>
                  <a:cxn ang="0">
                    <a:pos x="246" y="72"/>
                  </a:cxn>
                  <a:cxn ang="0">
                    <a:pos x="242" y="40"/>
                  </a:cxn>
                  <a:cxn ang="0">
                    <a:pos x="231" y="17"/>
                  </a:cxn>
                  <a:cxn ang="0">
                    <a:pos x="218" y="4"/>
                  </a:cxn>
                  <a:cxn ang="0">
                    <a:pos x="212" y="7"/>
                  </a:cxn>
                </a:cxnLst>
                <a:rect l="0" t="0" r="r" b="b"/>
                <a:pathLst>
                  <a:path w="263" h="327">
                    <a:moveTo>
                      <a:pt x="208" y="7"/>
                    </a:moveTo>
                    <a:lnTo>
                      <a:pt x="208" y="7"/>
                    </a:lnTo>
                    <a:lnTo>
                      <a:pt x="206" y="7"/>
                    </a:lnTo>
                    <a:lnTo>
                      <a:pt x="205" y="8"/>
                    </a:lnTo>
                    <a:lnTo>
                      <a:pt x="204" y="13"/>
                    </a:lnTo>
                    <a:lnTo>
                      <a:pt x="201" y="17"/>
                    </a:lnTo>
                    <a:lnTo>
                      <a:pt x="199" y="18"/>
                    </a:lnTo>
                    <a:lnTo>
                      <a:pt x="198" y="18"/>
                    </a:lnTo>
                    <a:lnTo>
                      <a:pt x="198" y="18"/>
                    </a:lnTo>
                    <a:lnTo>
                      <a:pt x="194" y="20"/>
                    </a:lnTo>
                    <a:lnTo>
                      <a:pt x="191" y="23"/>
                    </a:lnTo>
                    <a:lnTo>
                      <a:pt x="191" y="24"/>
                    </a:lnTo>
                    <a:lnTo>
                      <a:pt x="188" y="25"/>
                    </a:lnTo>
                    <a:lnTo>
                      <a:pt x="188" y="25"/>
                    </a:lnTo>
                    <a:lnTo>
                      <a:pt x="185" y="25"/>
                    </a:lnTo>
                    <a:lnTo>
                      <a:pt x="182" y="24"/>
                    </a:lnTo>
                    <a:lnTo>
                      <a:pt x="179" y="21"/>
                    </a:lnTo>
                    <a:lnTo>
                      <a:pt x="158" y="21"/>
                    </a:lnTo>
                    <a:lnTo>
                      <a:pt x="158" y="21"/>
                    </a:lnTo>
                    <a:lnTo>
                      <a:pt x="155" y="18"/>
                    </a:lnTo>
                    <a:lnTo>
                      <a:pt x="154" y="18"/>
                    </a:lnTo>
                    <a:lnTo>
                      <a:pt x="151" y="18"/>
                    </a:lnTo>
                    <a:lnTo>
                      <a:pt x="151" y="18"/>
                    </a:lnTo>
                    <a:lnTo>
                      <a:pt x="145" y="23"/>
                    </a:lnTo>
                    <a:lnTo>
                      <a:pt x="47" y="23"/>
                    </a:lnTo>
                    <a:lnTo>
                      <a:pt x="47" y="23"/>
                    </a:lnTo>
                    <a:lnTo>
                      <a:pt x="47" y="55"/>
                    </a:lnTo>
                    <a:lnTo>
                      <a:pt x="33" y="55"/>
                    </a:lnTo>
                    <a:lnTo>
                      <a:pt x="33" y="108"/>
                    </a:lnTo>
                    <a:lnTo>
                      <a:pt x="33" y="108"/>
                    </a:lnTo>
                    <a:lnTo>
                      <a:pt x="33" y="117"/>
                    </a:lnTo>
                    <a:lnTo>
                      <a:pt x="31" y="122"/>
                    </a:lnTo>
                    <a:lnTo>
                      <a:pt x="30" y="125"/>
                    </a:lnTo>
                    <a:lnTo>
                      <a:pt x="30" y="125"/>
                    </a:lnTo>
                    <a:lnTo>
                      <a:pt x="23" y="128"/>
                    </a:lnTo>
                    <a:lnTo>
                      <a:pt x="19" y="131"/>
                    </a:lnTo>
                    <a:lnTo>
                      <a:pt x="17" y="132"/>
                    </a:lnTo>
                    <a:lnTo>
                      <a:pt x="17" y="134"/>
                    </a:lnTo>
                    <a:lnTo>
                      <a:pt x="17" y="134"/>
                    </a:lnTo>
                    <a:lnTo>
                      <a:pt x="16" y="141"/>
                    </a:lnTo>
                    <a:lnTo>
                      <a:pt x="13" y="142"/>
                    </a:lnTo>
                    <a:lnTo>
                      <a:pt x="10" y="144"/>
                    </a:lnTo>
                    <a:lnTo>
                      <a:pt x="10" y="144"/>
                    </a:lnTo>
                    <a:lnTo>
                      <a:pt x="9" y="145"/>
                    </a:lnTo>
                    <a:lnTo>
                      <a:pt x="9" y="146"/>
                    </a:lnTo>
                    <a:lnTo>
                      <a:pt x="7" y="151"/>
                    </a:lnTo>
                    <a:lnTo>
                      <a:pt x="7" y="154"/>
                    </a:lnTo>
                    <a:lnTo>
                      <a:pt x="6" y="155"/>
                    </a:lnTo>
                    <a:lnTo>
                      <a:pt x="3" y="155"/>
                    </a:lnTo>
                    <a:lnTo>
                      <a:pt x="3" y="155"/>
                    </a:lnTo>
                    <a:lnTo>
                      <a:pt x="2" y="156"/>
                    </a:lnTo>
                    <a:lnTo>
                      <a:pt x="2" y="156"/>
                    </a:lnTo>
                    <a:lnTo>
                      <a:pt x="2" y="161"/>
                    </a:lnTo>
                    <a:lnTo>
                      <a:pt x="3" y="163"/>
                    </a:lnTo>
                    <a:lnTo>
                      <a:pt x="3" y="166"/>
                    </a:lnTo>
                    <a:lnTo>
                      <a:pt x="3" y="168"/>
                    </a:lnTo>
                    <a:lnTo>
                      <a:pt x="3" y="168"/>
                    </a:lnTo>
                    <a:lnTo>
                      <a:pt x="0" y="171"/>
                    </a:lnTo>
                    <a:lnTo>
                      <a:pt x="0" y="173"/>
                    </a:lnTo>
                    <a:lnTo>
                      <a:pt x="2" y="176"/>
                    </a:lnTo>
                    <a:lnTo>
                      <a:pt x="4" y="176"/>
                    </a:lnTo>
                    <a:lnTo>
                      <a:pt x="4" y="176"/>
                    </a:lnTo>
                    <a:lnTo>
                      <a:pt x="7" y="178"/>
                    </a:lnTo>
                    <a:lnTo>
                      <a:pt x="9" y="181"/>
                    </a:lnTo>
                    <a:lnTo>
                      <a:pt x="7" y="188"/>
                    </a:lnTo>
                    <a:lnTo>
                      <a:pt x="7" y="188"/>
                    </a:lnTo>
                    <a:lnTo>
                      <a:pt x="9" y="192"/>
                    </a:lnTo>
                    <a:lnTo>
                      <a:pt x="11" y="195"/>
                    </a:lnTo>
                    <a:lnTo>
                      <a:pt x="16" y="198"/>
                    </a:lnTo>
                    <a:lnTo>
                      <a:pt x="13" y="205"/>
                    </a:lnTo>
                    <a:lnTo>
                      <a:pt x="13" y="205"/>
                    </a:lnTo>
                    <a:lnTo>
                      <a:pt x="19" y="212"/>
                    </a:lnTo>
                    <a:lnTo>
                      <a:pt x="26" y="220"/>
                    </a:lnTo>
                    <a:lnTo>
                      <a:pt x="26" y="220"/>
                    </a:lnTo>
                    <a:lnTo>
                      <a:pt x="29" y="227"/>
                    </a:lnTo>
                    <a:lnTo>
                      <a:pt x="29" y="232"/>
                    </a:lnTo>
                    <a:lnTo>
                      <a:pt x="29" y="233"/>
                    </a:lnTo>
                    <a:lnTo>
                      <a:pt x="26" y="235"/>
                    </a:lnTo>
                    <a:lnTo>
                      <a:pt x="26" y="235"/>
                    </a:lnTo>
                    <a:lnTo>
                      <a:pt x="24" y="237"/>
                    </a:lnTo>
                    <a:lnTo>
                      <a:pt x="23" y="239"/>
                    </a:lnTo>
                    <a:lnTo>
                      <a:pt x="24" y="240"/>
                    </a:lnTo>
                    <a:lnTo>
                      <a:pt x="31" y="242"/>
                    </a:lnTo>
                    <a:lnTo>
                      <a:pt x="33" y="246"/>
                    </a:lnTo>
                    <a:lnTo>
                      <a:pt x="33" y="246"/>
                    </a:lnTo>
                    <a:lnTo>
                      <a:pt x="39" y="247"/>
                    </a:lnTo>
                    <a:lnTo>
                      <a:pt x="43" y="249"/>
                    </a:lnTo>
                    <a:lnTo>
                      <a:pt x="46" y="253"/>
                    </a:lnTo>
                    <a:lnTo>
                      <a:pt x="46" y="253"/>
                    </a:lnTo>
                    <a:lnTo>
                      <a:pt x="51" y="259"/>
                    </a:lnTo>
                    <a:lnTo>
                      <a:pt x="53" y="260"/>
                    </a:lnTo>
                    <a:lnTo>
                      <a:pt x="53" y="263"/>
                    </a:lnTo>
                    <a:lnTo>
                      <a:pt x="53" y="263"/>
                    </a:lnTo>
                    <a:lnTo>
                      <a:pt x="54" y="264"/>
                    </a:lnTo>
                    <a:lnTo>
                      <a:pt x="56" y="266"/>
                    </a:lnTo>
                    <a:lnTo>
                      <a:pt x="63" y="272"/>
                    </a:lnTo>
                    <a:lnTo>
                      <a:pt x="63" y="272"/>
                    </a:lnTo>
                    <a:lnTo>
                      <a:pt x="67" y="274"/>
                    </a:lnTo>
                    <a:lnTo>
                      <a:pt x="68" y="277"/>
                    </a:lnTo>
                    <a:lnTo>
                      <a:pt x="68" y="282"/>
                    </a:lnTo>
                    <a:lnTo>
                      <a:pt x="68" y="282"/>
                    </a:lnTo>
                    <a:lnTo>
                      <a:pt x="71" y="284"/>
                    </a:lnTo>
                    <a:lnTo>
                      <a:pt x="74" y="287"/>
                    </a:lnTo>
                    <a:lnTo>
                      <a:pt x="80" y="290"/>
                    </a:lnTo>
                    <a:lnTo>
                      <a:pt x="84" y="300"/>
                    </a:lnTo>
                    <a:lnTo>
                      <a:pt x="84" y="300"/>
                    </a:lnTo>
                    <a:lnTo>
                      <a:pt x="85" y="301"/>
                    </a:lnTo>
                    <a:lnTo>
                      <a:pt x="88" y="303"/>
                    </a:lnTo>
                    <a:lnTo>
                      <a:pt x="88" y="303"/>
                    </a:lnTo>
                    <a:lnTo>
                      <a:pt x="90" y="307"/>
                    </a:lnTo>
                    <a:lnTo>
                      <a:pt x="93" y="310"/>
                    </a:lnTo>
                    <a:lnTo>
                      <a:pt x="94" y="311"/>
                    </a:lnTo>
                    <a:lnTo>
                      <a:pt x="94" y="311"/>
                    </a:lnTo>
                    <a:lnTo>
                      <a:pt x="98" y="313"/>
                    </a:lnTo>
                    <a:lnTo>
                      <a:pt x="101" y="313"/>
                    </a:lnTo>
                    <a:lnTo>
                      <a:pt x="104" y="311"/>
                    </a:lnTo>
                    <a:lnTo>
                      <a:pt x="104" y="311"/>
                    </a:lnTo>
                    <a:lnTo>
                      <a:pt x="108" y="310"/>
                    </a:lnTo>
                    <a:lnTo>
                      <a:pt x="111" y="310"/>
                    </a:lnTo>
                    <a:lnTo>
                      <a:pt x="114" y="313"/>
                    </a:lnTo>
                    <a:lnTo>
                      <a:pt x="114" y="313"/>
                    </a:lnTo>
                    <a:lnTo>
                      <a:pt x="117" y="311"/>
                    </a:lnTo>
                    <a:lnTo>
                      <a:pt x="118" y="310"/>
                    </a:lnTo>
                    <a:lnTo>
                      <a:pt x="121" y="310"/>
                    </a:lnTo>
                    <a:lnTo>
                      <a:pt x="121" y="310"/>
                    </a:lnTo>
                    <a:lnTo>
                      <a:pt x="140" y="326"/>
                    </a:lnTo>
                    <a:lnTo>
                      <a:pt x="140" y="326"/>
                    </a:lnTo>
                    <a:lnTo>
                      <a:pt x="145" y="324"/>
                    </a:lnTo>
                    <a:lnTo>
                      <a:pt x="152" y="323"/>
                    </a:lnTo>
                    <a:lnTo>
                      <a:pt x="152" y="323"/>
                    </a:lnTo>
                    <a:lnTo>
                      <a:pt x="155" y="323"/>
                    </a:lnTo>
                    <a:lnTo>
                      <a:pt x="158" y="326"/>
                    </a:lnTo>
                    <a:lnTo>
                      <a:pt x="159" y="327"/>
                    </a:lnTo>
                    <a:lnTo>
                      <a:pt x="162" y="326"/>
                    </a:lnTo>
                    <a:lnTo>
                      <a:pt x="162" y="326"/>
                    </a:lnTo>
                    <a:lnTo>
                      <a:pt x="167" y="323"/>
                    </a:lnTo>
                    <a:lnTo>
                      <a:pt x="171" y="321"/>
                    </a:lnTo>
                    <a:lnTo>
                      <a:pt x="174" y="323"/>
                    </a:lnTo>
                    <a:lnTo>
                      <a:pt x="174" y="323"/>
                    </a:lnTo>
                    <a:lnTo>
                      <a:pt x="179" y="323"/>
                    </a:lnTo>
                    <a:lnTo>
                      <a:pt x="182" y="323"/>
                    </a:lnTo>
                    <a:lnTo>
                      <a:pt x="184" y="321"/>
                    </a:lnTo>
                    <a:lnTo>
                      <a:pt x="184" y="321"/>
                    </a:lnTo>
                    <a:lnTo>
                      <a:pt x="185" y="319"/>
                    </a:lnTo>
                    <a:lnTo>
                      <a:pt x="189" y="317"/>
                    </a:lnTo>
                    <a:lnTo>
                      <a:pt x="189" y="317"/>
                    </a:lnTo>
                    <a:lnTo>
                      <a:pt x="191" y="314"/>
                    </a:lnTo>
                    <a:lnTo>
                      <a:pt x="191" y="314"/>
                    </a:lnTo>
                    <a:lnTo>
                      <a:pt x="192" y="311"/>
                    </a:lnTo>
                    <a:lnTo>
                      <a:pt x="196" y="309"/>
                    </a:lnTo>
                    <a:lnTo>
                      <a:pt x="204" y="306"/>
                    </a:lnTo>
                    <a:lnTo>
                      <a:pt x="204" y="306"/>
                    </a:lnTo>
                    <a:lnTo>
                      <a:pt x="209" y="304"/>
                    </a:lnTo>
                    <a:lnTo>
                      <a:pt x="212" y="306"/>
                    </a:lnTo>
                    <a:lnTo>
                      <a:pt x="213" y="306"/>
                    </a:lnTo>
                    <a:lnTo>
                      <a:pt x="213" y="306"/>
                    </a:lnTo>
                    <a:lnTo>
                      <a:pt x="218" y="309"/>
                    </a:lnTo>
                    <a:lnTo>
                      <a:pt x="218" y="309"/>
                    </a:lnTo>
                    <a:lnTo>
                      <a:pt x="219" y="299"/>
                    </a:lnTo>
                    <a:lnTo>
                      <a:pt x="219" y="296"/>
                    </a:lnTo>
                    <a:lnTo>
                      <a:pt x="218" y="294"/>
                    </a:lnTo>
                    <a:lnTo>
                      <a:pt x="218" y="294"/>
                    </a:lnTo>
                    <a:lnTo>
                      <a:pt x="213" y="294"/>
                    </a:lnTo>
                    <a:lnTo>
                      <a:pt x="209" y="292"/>
                    </a:lnTo>
                    <a:lnTo>
                      <a:pt x="206" y="289"/>
                    </a:lnTo>
                    <a:lnTo>
                      <a:pt x="202" y="283"/>
                    </a:lnTo>
                    <a:lnTo>
                      <a:pt x="202" y="283"/>
                    </a:lnTo>
                    <a:lnTo>
                      <a:pt x="199" y="277"/>
                    </a:lnTo>
                    <a:lnTo>
                      <a:pt x="195" y="273"/>
                    </a:lnTo>
                    <a:lnTo>
                      <a:pt x="191" y="269"/>
                    </a:lnTo>
                    <a:lnTo>
                      <a:pt x="189" y="264"/>
                    </a:lnTo>
                    <a:lnTo>
                      <a:pt x="189" y="264"/>
                    </a:lnTo>
                    <a:lnTo>
                      <a:pt x="186" y="262"/>
                    </a:lnTo>
                    <a:lnTo>
                      <a:pt x="181" y="260"/>
                    </a:lnTo>
                    <a:lnTo>
                      <a:pt x="177" y="259"/>
                    </a:lnTo>
                    <a:lnTo>
                      <a:pt x="174" y="257"/>
                    </a:lnTo>
                    <a:lnTo>
                      <a:pt x="174" y="257"/>
                    </a:lnTo>
                    <a:lnTo>
                      <a:pt x="174" y="255"/>
                    </a:lnTo>
                    <a:lnTo>
                      <a:pt x="175" y="253"/>
                    </a:lnTo>
                    <a:lnTo>
                      <a:pt x="177" y="252"/>
                    </a:lnTo>
                    <a:lnTo>
                      <a:pt x="177" y="247"/>
                    </a:lnTo>
                    <a:lnTo>
                      <a:pt x="177" y="247"/>
                    </a:lnTo>
                    <a:lnTo>
                      <a:pt x="178" y="246"/>
                    </a:lnTo>
                    <a:lnTo>
                      <a:pt x="179" y="246"/>
                    </a:lnTo>
                    <a:lnTo>
                      <a:pt x="184" y="245"/>
                    </a:lnTo>
                    <a:lnTo>
                      <a:pt x="189" y="245"/>
                    </a:lnTo>
                    <a:lnTo>
                      <a:pt x="189" y="245"/>
                    </a:lnTo>
                    <a:lnTo>
                      <a:pt x="191" y="237"/>
                    </a:lnTo>
                    <a:lnTo>
                      <a:pt x="192" y="227"/>
                    </a:lnTo>
                    <a:lnTo>
                      <a:pt x="192" y="227"/>
                    </a:lnTo>
                    <a:lnTo>
                      <a:pt x="194" y="223"/>
                    </a:lnTo>
                    <a:lnTo>
                      <a:pt x="195" y="219"/>
                    </a:lnTo>
                    <a:lnTo>
                      <a:pt x="198" y="215"/>
                    </a:lnTo>
                    <a:lnTo>
                      <a:pt x="198" y="213"/>
                    </a:lnTo>
                    <a:lnTo>
                      <a:pt x="196" y="212"/>
                    </a:lnTo>
                    <a:lnTo>
                      <a:pt x="196" y="212"/>
                    </a:lnTo>
                    <a:lnTo>
                      <a:pt x="196" y="210"/>
                    </a:lnTo>
                    <a:lnTo>
                      <a:pt x="198" y="209"/>
                    </a:lnTo>
                    <a:lnTo>
                      <a:pt x="204" y="205"/>
                    </a:lnTo>
                    <a:lnTo>
                      <a:pt x="204" y="205"/>
                    </a:lnTo>
                    <a:lnTo>
                      <a:pt x="205" y="202"/>
                    </a:lnTo>
                    <a:lnTo>
                      <a:pt x="206" y="198"/>
                    </a:lnTo>
                    <a:lnTo>
                      <a:pt x="206" y="193"/>
                    </a:lnTo>
                    <a:lnTo>
                      <a:pt x="209" y="189"/>
                    </a:lnTo>
                    <a:lnTo>
                      <a:pt x="209" y="189"/>
                    </a:lnTo>
                    <a:lnTo>
                      <a:pt x="213" y="182"/>
                    </a:lnTo>
                    <a:lnTo>
                      <a:pt x="216" y="179"/>
                    </a:lnTo>
                    <a:lnTo>
                      <a:pt x="219" y="178"/>
                    </a:lnTo>
                    <a:lnTo>
                      <a:pt x="219" y="178"/>
                    </a:lnTo>
                    <a:lnTo>
                      <a:pt x="221" y="178"/>
                    </a:lnTo>
                    <a:lnTo>
                      <a:pt x="223" y="175"/>
                    </a:lnTo>
                    <a:lnTo>
                      <a:pt x="225" y="172"/>
                    </a:lnTo>
                    <a:lnTo>
                      <a:pt x="225" y="169"/>
                    </a:lnTo>
                    <a:lnTo>
                      <a:pt x="225" y="169"/>
                    </a:lnTo>
                    <a:lnTo>
                      <a:pt x="226" y="166"/>
                    </a:lnTo>
                    <a:lnTo>
                      <a:pt x="229" y="162"/>
                    </a:lnTo>
                    <a:lnTo>
                      <a:pt x="231" y="156"/>
                    </a:lnTo>
                    <a:lnTo>
                      <a:pt x="232" y="151"/>
                    </a:lnTo>
                    <a:lnTo>
                      <a:pt x="232" y="151"/>
                    </a:lnTo>
                    <a:lnTo>
                      <a:pt x="229" y="139"/>
                    </a:lnTo>
                    <a:lnTo>
                      <a:pt x="231" y="134"/>
                    </a:lnTo>
                    <a:lnTo>
                      <a:pt x="232" y="129"/>
                    </a:lnTo>
                    <a:lnTo>
                      <a:pt x="232" y="129"/>
                    </a:lnTo>
                    <a:lnTo>
                      <a:pt x="238" y="121"/>
                    </a:lnTo>
                    <a:lnTo>
                      <a:pt x="239" y="117"/>
                    </a:lnTo>
                    <a:lnTo>
                      <a:pt x="238" y="114"/>
                    </a:lnTo>
                    <a:lnTo>
                      <a:pt x="238" y="114"/>
                    </a:lnTo>
                    <a:lnTo>
                      <a:pt x="239" y="111"/>
                    </a:lnTo>
                    <a:lnTo>
                      <a:pt x="242" y="108"/>
                    </a:lnTo>
                    <a:lnTo>
                      <a:pt x="248" y="104"/>
                    </a:lnTo>
                    <a:lnTo>
                      <a:pt x="248" y="104"/>
                    </a:lnTo>
                    <a:lnTo>
                      <a:pt x="253" y="99"/>
                    </a:lnTo>
                    <a:lnTo>
                      <a:pt x="258" y="95"/>
                    </a:lnTo>
                    <a:lnTo>
                      <a:pt x="263" y="89"/>
                    </a:lnTo>
                    <a:lnTo>
                      <a:pt x="263" y="89"/>
                    </a:lnTo>
                    <a:lnTo>
                      <a:pt x="258" y="84"/>
                    </a:lnTo>
                    <a:lnTo>
                      <a:pt x="253" y="81"/>
                    </a:lnTo>
                    <a:lnTo>
                      <a:pt x="253" y="81"/>
                    </a:lnTo>
                    <a:lnTo>
                      <a:pt x="249" y="78"/>
                    </a:lnTo>
                    <a:lnTo>
                      <a:pt x="246" y="72"/>
                    </a:lnTo>
                    <a:lnTo>
                      <a:pt x="243" y="64"/>
                    </a:lnTo>
                    <a:lnTo>
                      <a:pt x="243" y="55"/>
                    </a:lnTo>
                    <a:lnTo>
                      <a:pt x="243" y="55"/>
                    </a:lnTo>
                    <a:lnTo>
                      <a:pt x="243" y="47"/>
                    </a:lnTo>
                    <a:lnTo>
                      <a:pt x="242" y="40"/>
                    </a:lnTo>
                    <a:lnTo>
                      <a:pt x="239" y="30"/>
                    </a:lnTo>
                    <a:lnTo>
                      <a:pt x="239" y="30"/>
                    </a:lnTo>
                    <a:lnTo>
                      <a:pt x="238" y="25"/>
                    </a:lnTo>
                    <a:lnTo>
                      <a:pt x="235" y="21"/>
                    </a:lnTo>
                    <a:lnTo>
                      <a:pt x="231" y="17"/>
                    </a:lnTo>
                    <a:lnTo>
                      <a:pt x="226" y="13"/>
                    </a:lnTo>
                    <a:lnTo>
                      <a:pt x="226" y="13"/>
                    </a:lnTo>
                    <a:lnTo>
                      <a:pt x="222" y="10"/>
                    </a:lnTo>
                    <a:lnTo>
                      <a:pt x="219" y="7"/>
                    </a:lnTo>
                    <a:lnTo>
                      <a:pt x="218" y="4"/>
                    </a:lnTo>
                    <a:lnTo>
                      <a:pt x="216" y="0"/>
                    </a:lnTo>
                    <a:lnTo>
                      <a:pt x="216" y="0"/>
                    </a:lnTo>
                    <a:lnTo>
                      <a:pt x="216" y="1"/>
                    </a:lnTo>
                    <a:lnTo>
                      <a:pt x="216" y="1"/>
                    </a:lnTo>
                    <a:lnTo>
                      <a:pt x="212" y="7"/>
                    </a:lnTo>
                    <a:lnTo>
                      <a:pt x="208" y="7"/>
                    </a:lnTo>
                    <a:lnTo>
                      <a:pt x="208"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6" name="Libya">
                <a:extLst>
                  <a:ext uri="{FF2B5EF4-FFF2-40B4-BE49-F238E27FC236}">
                    <a16:creationId xmlns:a16="http://schemas.microsoft.com/office/drawing/2014/main" id="{ABB8C0B7-EE03-E0A5-6C8F-EDDD36844112}"/>
                  </a:ext>
                </a:extLst>
              </p:cNvPr>
              <p:cNvSpPr>
                <a:spLocks/>
              </p:cNvSpPr>
              <p:nvPr/>
            </p:nvSpPr>
            <p:spPr bwMode="auto">
              <a:xfrm>
                <a:off x="4549804" y="3491420"/>
                <a:ext cx="359588" cy="344790"/>
              </a:xfrm>
              <a:custGeom>
                <a:avLst/>
                <a:gdLst/>
                <a:ahLst/>
                <a:cxnLst>
                  <a:cxn ang="0">
                    <a:pos x="21" y="18"/>
                  </a:cxn>
                  <a:cxn ang="0">
                    <a:pos x="13" y="28"/>
                  </a:cxn>
                  <a:cxn ang="0">
                    <a:pos x="13" y="37"/>
                  </a:cxn>
                  <a:cxn ang="0">
                    <a:pos x="7" y="47"/>
                  </a:cxn>
                  <a:cxn ang="0">
                    <a:pos x="0" y="54"/>
                  </a:cxn>
                  <a:cxn ang="0">
                    <a:pos x="3" y="59"/>
                  </a:cxn>
                  <a:cxn ang="0">
                    <a:pos x="9" y="74"/>
                  </a:cxn>
                  <a:cxn ang="0">
                    <a:pos x="7" y="85"/>
                  </a:cxn>
                  <a:cxn ang="0">
                    <a:pos x="9" y="92"/>
                  </a:cxn>
                  <a:cxn ang="0">
                    <a:pos x="4" y="98"/>
                  </a:cxn>
                  <a:cxn ang="0">
                    <a:pos x="6" y="106"/>
                  </a:cxn>
                  <a:cxn ang="0">
                    <a:pos x="9" y="113"/>
                  </a:cxn>
                  <a:cxn ang="0">
                    <a:pos x="1" y="119"/>
                  </a:cxn>
                  <a:cxn ang="0">
                    <a:pos x="1" y="123"/>
                  </a:cxn>
                  <a:cxn ang="0">
                    <a:pos x="9" y="132"/>
                  </a:cxn>
                  <a:cxn ang="0">
                    <a:pos x="10" y="143"/>
                  </a:cxn>
                  <a:cxn ang="0">
                    <a:pos x="14" y="149"/>
                  </a:cxn>
                  <a:cxn ang="0">
                    <a:pos x="21" y="150"/>
                  </a:cxn>
                  <a:cxn ang="0">
                    <a:pos x="30" y="153"/>
                  </a:cxn>
                  <a:cxn ang="0">
                    <a:pos x="36" y="155"/>
                  </a:cxn>
                  <a:cxn ang="0">
                    <a:pos x="41" y="167"/>
                  </a:cxn>
                  <a:cxn ang="0">
                    <a:pos x="64" y="172"/>
                  </a:cxn>
                  <a:cxn ang="0">
                    <a:pos x="75" y="182"/>
                  </a:cxn>
                  <a:cxn ang="0">
                    <a:pos x="225" y="224"/>
                  </a:cxn>
                  <a:cxn ang="0">
                    <a:pos x="239" y="68"/>
                  </a:cxn>
                  <a:cxn ang="0">
                    <a:pos x="238" y="54"/>
                  </a:cxn>
                  <a:cxn ang="0">
                    <a:pos x="239" y="44"/>
                  </a:cxn>
                  <a:cxn ang="0">
                    <a:pos x="240" y="31"/>
                  </a:cxn>
                  <a:cxn ang="0">
                    <a:pos x="243" y="20"/>
                  </a:cxn>
                  <a:cxn ang="0">
                    <a:pos x="242" y="20"/>
                  </a:cxn>
                  <a:cxn ang="0">
                    <a:pos x="221" y="14"/>
                  </a:cxn>
                  <a:cxn ang="0">
                    <a:pos x="213" y="11"/>
                  </a:cxn>
                  <a:cxn ang="0">
                    <a:pos x="201" y="2"/>
                  </a:cxn>
                  <a:cxn ang="0">
                    <a:pos x="191" y="1"/>
                  </a:cxn>
                  <a:cxn ang="0">
                    <a:pos x="164" y="14"/>
                  </a:cxn>
                  <a:cxn ang="0">
                    <a:pos x="161" y="20"/>
                  </a:cxn>
                  <a:cxn ang="0">
                    <a:pos x="164" y="35"/>
                  </a:cxn>
                  <a:cxn ang="0">
                    <a:pos x="162" y="41"/>
                  </a:cxn>
                  <a:cxn ang="0">
                    <a:pos x="144" y="45"/>
                  </a:cxn>
                  <a:cxn ang="0">
                    <a:pos x="131" y="35"/>
                  </a:cxn>
                  <a:cxn ang="0">
                    <a:pos x="108" y="29"/>
                  </a:cxn>
                  <a:cxn ang="0">
                    <a:pos x="97" y="27"/>
                  </a:cxn>
                  <a:cxn ang="0">
                    <a:pos x="93" y="18"/>
                  </a:cxn>
                  <a:cxn ang="0">
                    <a:pos x="87" y="11"/>
                  </a:cxn>
                  <a:cxn ang="0">
                    <a:pos x="75" y="7"/>
                  </a:cxn>
                  <a:cxn ang="0">
                    <a:pos x="53" y="4"/>
                  </a:cxn>
                  <a:cxn ang="0">
                    <a:pos x="43" y="2"/>
                  </a:cxn>
                  <a:cxn ang="0">
                    <a:pos x="34" y="8"/>
                  </a:cxn>
                  <a:cxn ang="0">
                    <a:pos x="31" y="12"/>
                  </a:cxn>
                </a:cxnLst>
                <a:rect l="0" t="0" r="r" b="b"/>
                <a:pathLst>
                  <a:path w="243" h="233">
                    <a:moveTo>
                      <a:pt x="27" y="12"/>
                    </a:moveTo>
                    <a:lnTo>
                      <a:pt x="27" y="12"/>
                    </a:lnTo>
                    <a:lnTo>
                      <a:pt x="21" y="18"/>
                    </a:lnTo>
                    <a:lnTo>
                      <a:pt x="14" y="24"/>
                    </a:lnTo>
                    <a:lnTo>
                      <a:pt x="14" y="24"/>
                    </a:lnTo>
                    <a:lnTo>
                      <a:pt x="13" y="28"/>
                    </a:lnTo>
                    <a:lnTo>
                      <a:pt x="13" y="31"/>
                    </a:lnTo>
                    <a:lnTo>
                      <a:pt x="13" y="31"/>
                    </a:lnTo>
                    <a:lnTo>
                      <a:pt x="13" y="37"/>
                    </a:lnTo>
                    <a:lnTo>
                      <a:pt x="10" y="44"/>
                    </a:lnTo>
                    <a:lnTo>
                      <a:pt x="10" y="44"/>
                    </a:lnTo>
                    <a:lnTo>
                      <a:pt x="7" y="47"/>
                    </a:lnTo>
                    <a:lnTo>
                      <a:pt x="4" y="49"/>
                    </a:lnTo>
                    <a:lnTo>
                      <a:pt x="1" y="52"/>
                    </a:lnTo>
                    <a:lnTo>
                      <a:pt x="0" y="54"/>
                    </a:lnTo>
                    <a:lnTo>
                      <a:pt x="0" y="54"/>
                    </a:lnTo>
                    <a:lnTo>
                      <a:pt x="0" y="56"/>
                    </a:lnTo>
                    <a:lnTo>
                      <a:pt x="3" y="59"/>
                    </a:lnTo>
                    <a:lnTo>
                      <a:pt x="7" y="68"/>
                    </a:lnTo>
                    <a:lnTo>
                      <a:pt x="7" y="68"/>
                    </a:lnTo>
                    <a:lnTo>
                      <a:pt x="9" y="74"/>
                    </a:lnTo>
                    <a:lnTo>
                      <a:pt x="7" y="78"/>
                    </a:lnTo>
                    <a:lnTo>
                      <a:pt x="6" y="81"/>
                    </a:lnTo>
                    <a:lnTo>
                      <a:pt x="7" y="85"/>
                    </a:lnTo>
                    <a:lnTo>
                      <a:pt x="7" y="85"/>
                    </a:lnTo>
                    <a:lnTo>
                      <a:pt x="9" y="89"/>
                    </a:lnTo>
                    <a:lnTo>
                      <a:pt x="9" y="92"/>
                    </a:lnTo>
                    <a:lnTo>
                      <a:pt x="6" y="96"/>
                    </a:lnTo>
                    <a:lnTo>
                      <a:pt x="6" y="96"/>
                    </a:lnTo>
                    <a:lnTo>
                      <a:pt x="4" y="98"/>
                    </a:lnTo>
                    <a:lnTo>
                      <a:pt x="4" y="101"/>
                    </a:lnTo>
                    <a:lnTo>
                      <a:pt x="6" y="106"/>
                    </a:lnTo>
                    <a:lnTo>
                      <a:pt x="6" y="106"/>
                    </a:lnTo>
                    <a:lnTo>
                      <a:pt x="7" y="111"/>
                    </a:lnTo>
                    <a:lnTo>
                      <a:pt x="9" y="112"/>
                    </a:lnTo>
                    <a:lnTo>
                      <a:pt x="9" y="113"/>
                    </a:lnTo>
                    <a:lnTo>
                      <a:pt x="9" y="113"/>
                    </a:lnTo>
                    <a:lnTo>
                      <a:pt x="4" y="116"/>
                    </a:lnTo>
                    <a:lnTo>
                      <a:pt x="1" y="119"/>
                    </a:lnTo>
                    <a:lnTo>
                      <a:pt x="1" y="121"/>
                    </a:lnTo>
                    <a:lnTo>
                      <a:pt x="1" y="121"/>
                    </a:lnTo>
                    <a:lnTo>
                      <a:pt x="1" y="123"/>
                    </a:lnTo>
                    <a:lnTo>
                      <a:pt x="3" y="125"/>
                    </a:lnTo>
                    <a:lnTo>
                      <a:pt x="9" y="132"/>
                    </a:lnTo>
                    <a:lnTo>
                      <a:pt x="9" y="132"/>
                    </a:lnTo>
                    <a:lnTo>
                      <a:pt x="10" y="135"/>
                    </a:lnTo>
                    <a:lnTo>
                      <a:pt x="10" y="138"/>
                    </a:lnTo>
                    <a:lnTo>
                      <a:pt x="10" y="143"/>
                    </a:lnTo>
                    <a:lnTo>
                      <a:pt x="10" y="143"/>
                    </a:lnTo>
                    <a:lnTo>
                      <a:pt x="11" y="146"/>
                    </a:lnTo>
                    <a:lnTo>
                      <a:pt x="14" y="149"/>
                    </a:lnTo>
                    <a:lnTo>
                      <a:pt x="17" y="150"/>
                    </a:lnTo>
                    <a:lnTo>
                      <a:pt x="21" y="150"/>
                    </a:lnTo>
                    <a:lnTo>
                      <a:pt x="21" y="150"/>
                    </a:lnTo>
                    <a:lnTo>
                      <a:pt x="24" y="150"/>
                    </a:lnTo>
                    <a:lnTo>
                      <a:pt x="27" y="152"/>
                    </a:lnTo>
                    <a:lnTo>
                      <a:pt x="30" y="153"/>
                    </a:lnTo>
                    <a:lnTo>
                      <a:pt x="33" y="153"/>
                    </a:lnTo>
                    <a:lnTo>
                      <a:pt x="33" y="153"/>
                    </a:lnTo>
                    <a:lnTo>
                      <a:pt x="36" y="155"/>
                    </a:lnTo>
                    <a:lnTo>
                      <a:pt x="37" y="157"/>
                    </a:lnTo>
                    <a:lnTo>
                      <a:pt x="41" y="167"/>
                    </a:lnTo>
                    <a:lnTo>
                      <a:pt x="41" y="167"/>
                    </a:lnTo>
                    <a:lnTo>
                      <a:pt x="51" y="167"/>
                    </a:lnTo>
                    <a:lnTo>
                      <a:pt x="58" y="169"/>
                    </a:lnTo>
                    <a:lnTo>
                      <a:pt x="64" y="172"/>
                    </a:lnTo>
                    <a:lnTo>
                      <a:pt x="64" y="172"/>
                    </a:lnTo>
                    <a:lnTo>
                      <a:pt x="73" y="179"/>
                    </a:lnTo>
                    <a:lnTo>
                      <a:pt x="75" y="182"/>
                    </a:lnTo>
                    <a:lnTo>
                      <a:pt x="102" y="167"/>
                    </a:lnTo>
                    <a:lnTo>
                      <a:pt x="225" y="233"/>
                    </a:lnTo>
                    <a:lnTo>
                      <a:pt x="225" y="224"/>
                    </a:lnTo>
                    <a:lnTo>
                      <a:pt x="239" y="224"/>
                    </a:lnTo>
                    <a:lnTo>
                      <a:pt x="239" y="224"/>
                    </a:lnTo>
                    <a:lnTo>
                      <a:pt x="239" y="68"/>
                    </a:lnTo>
                    <a:lnTo>
                      <a:pt x="239" y="68"/>
                    </a:lnTo>
                    <a:lnTo>
                      <a:pt x="239" y="59"/>
                    </a:lnTo>
                    <a:lnTo>
                      <a:pt x="238" y="54"/>
                    </a:lnTo>
                    <a:lnTo>
                      <a:pt x="238" y="48"/>
                    </a:lnTo>
                    <a:lnTo>
                      <a:pt x="239" y="44"/>
                    </a:lnTo>
                    <a:lnTo>
                      <a:pt x="239" y="44"/>
                    </a:lnTo>
                    <a:lnTo>
                      <a:pt x="240" y="39"/>
                    </a:lnTo>
                    <a:lnTo>
                      <a:pt x="240" y="35"/>
                    </a:lnTo>
                    <a:lnTo>
                      <a:pt x="240" y="31"/>
                    </a:lnTo>
                    <a:lnTo>
                      <a:pt x="240" y="24"/>
                    </a:lnTo>
                    <a:lnTo>
                      <a:pt x="240" y="24"/>
                    </a:lnTo>
                    <a:lnTo>
                      <a:pt x="243" y="20"/>
                    </a:lnTo>
                    <a:lnTo>
                      <a:pt x="243" y="20"/>
                    </a:lnTo>
                    <a:lnTo>
                      <a:pt x="242" y="20"/>
                    </a:lnTo>
                    <a:lnTo>
                      <a:pt x="242" y="20"/>
                    </a:lnTo>
                    <a:lnTo>
                      <a:pt x="240" y="18"/>
                    </a:lnTo>
                    <a:lnTo>
                      <a:pt x="236" y="17"/>
                    </a:lnTo>
                    <a:lnTo>
                      <a:pt x="221" y="14"/>
                    </a:lnTo>
                    <a:lnTo>
                      <a:pt x="221" y="14"/>
                    </a:lnTo>
                    <a:lnTo>
                      <a:pt x="216" y="12"/>
                    </a:lnTo>
                    <a:lnTo>
                      <a:pt x="213" y="11"/>
                    </a:lnTo>
                    <a:lnTo>
                      <a:pt x="209" y="7"/>
                    </a:lnTo>
                    <a:lnTo>
                      <a:pt x="205" y="4"/>
                    </a:lnTo>
                    <a:lnTo>
                      <a:pt x="201" y="2"/>
                    </a:lnTo>
                    <a:lnTo>
                      <a:pt x="196" y="1"/>
                    </a:lnTo>
                    <a:lnTo>
                      <a:pt x="196" y="1"/>
                    </a:lnTo>
                    <a:lnTo>
                      <a:pt x="191" y="1"/>
                    </a:lnTo>
                    <a:lnTo>
                      <a:pt x="184" y="2"/>
                    </a:lnTo>
                    <a:lnTo>
                      <a:pt x="172" y="7"/>
                    </a:lnTo>
                    <a:lnTo>
                      <a:pt x="164" y="14"/>
                    </a:lnTo>
                    <a:lnTo>
                      <a:pt x="161" y="17"/>
                    </a:lnTo>
                    <a:lnTo>
                      <a:pt x="161" y="20"/>
                    </a:lnTo>
                    <a:lnTo>
                      <a:pt x="161" y="20"/>
                    </a:lnTo>
                    <a:lnTo>
                      <a:pt x="161" y="24"/>
                    </a:lnTo>
                    <a:lnTo>
                      <a:pt x="164" y="29"/>
                    </a:lnTo>
                    <a:lnTo>
                      <a:pt x="164" y="35"/>
                    </a:lnTo>
                    <a:lnTo>
                      <a:pt x="164" y="38"/>
                    </a:lnTo>
                    <a:lnTo>
                      <a:pt x="162" y="41"/>
                    </a:lnTo>
                    <a:lnTo>
                      <a:pt x="162" y="41"/>
                    </a:lnTo>
                    <a:lnTo>
                      <a:pt x="158" y="44"/>
                    </a:lnTo>
                    <a:lnTo>
                      <a:pt x="151" y="45"/>
                    </a:lnTo>
                    <a:lnTo>
                      <a:pt x="144" y="45"/>
                    </a:lnTo>
                    <a:lnTo>
                      <a:pt x="138" y="41"/>
                    </a:lnTo>
                    <a:lnTo>
                      <a:pt x="138" y="41"/>
                    </a:lnTo>
                    <a:lnTo>
                      <a:pt x="131" y="35"/>
                    </a:lnTo>
                    <a:lnTo>
                      <a:pt x="124" y="32"/>
                    </a:lnTo>
                    <a:lnTo>
                      <a:pt x="115" y="31"/>
                    </a:lnTo>
                    <a:lnTo>
                      <a:pt x="108" y="29"/>
                    </a:lnTo>
                    <a:lnTo>
                      <a:pt x="108" y="29"/>
                    </a:lnTo>
                    <a:lnTo>
                      <a:pt x="101" y="29"/>
                    </a:lnTo>
                    <a:lnTo>
                      <a:pt x="97" y="27"/>
                    </a:lnTo>
                    <a:lnTo>
                      <a:pt x="93" y="22"/>
                    </a:lnTo>
                    <a:lnTo>
                      <a:pt x="93" y="18"/>
                    </a:lnTo>
                    <a:lnTo>
                      <a:pt x="93" y="18"/>
                    </a:lnTo>
                    <a:lnTo>
                      <a:pt x="93" y="15"/>
                    </a:lnTo>
                    <a:lnTo>
                      <a:pt x="90" y="12"/>
                    </a:lnTo>
                    <a:lnTo>
                      <a:pt x="87" y="11"/>
                    </a:lnTo>
                    <a:lnTo>
                      <a:pt x="83" y="10"/>
                    </a:lnTo>
                    <a:lnTo>
                      <a:pt x="83" y="10"/>
                    </a:lnTo>
                    <a:lnTo>
                      <a:pt x="75" y="7"/>
                    </a:lnTo>
                    <a:lnTo>
                      <a:pt x="70" y="5"/>
                    </a:lnTo>
                    <a:lnTo>
                      <a:pt x="63" y="2"/>
                    </a:lnTo>
                    <a:lnTo>
                      <a:pt x="53" y="4"/>
                    </a:lnTo>
                    <a:lnTo>
                      <a:pt x="53" y="4"/>
                    </a:lnTo>
                    <a:lnTo>
                      <a:pt x="47" y="4"/>
                    </a:lnTo>
                    <a:lnTo>
                      <a:pt x="43" y="2"/>
                    </a:lnTo>
                    <a:lnTo>
                      <a:pt x="34" y="0"/>
                    </a:lnTo>
                    <a:lnTo>
                      <a:pt x="34" y="0"/>
                    </a:lnTo>
                    <a:lnTo>
                      <a:pt x="34" y="8"/>
                    </a:lnTo>
                    <a:lnTo>
                      <a:pt x="34" y="8"/>
                    </a:lnTo>
                    <a:lnTo>
                      <a:pt x="33" y="11"/>
                    </a:lnTo>
                    <a:lnTo>
                      <a:pt x="31" y="12"/>
                    </a:lnTo>
                    <a:lnTo>
                      <a:pt x="27" y="12"/>
                    </a:lnTo>
                    <a:lnTo>
                      <a:pt x="2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7" name="Eritrea">
                <a:extLst>
                  <a:ext uri="{FF2B5EF4-FFF2-40B4-BE49-F238E27FC236}">
                    <a16:creationId xmlns:a16="http://schemas.microsoft.com/office/drawing/2014/main" id="{B4065934-9579-0819-2CAA-CE413D376934}"/>
                  </a:ext>
                </a:extLst>
              </p:cNvPr>
              <p:cNvSpPr>
                <a:spLocks/>
              </p:cNvSpPr>
              <p:nvPr/>
            </p:nvSpPr>
            <p:spPr bwMode="auto">
              <a:xfrm>
                <a:off x="5172792" y="3873204"/>
                <a:ext cx="158338" cy="137620"/>
              </a:xfrm>
              <a:custGeom>
                <a:avLst/>
                <a:gdLst/>
                <a:ahLst/>
                <a:cxnLst>
                  <a:cxn ang="0">
                    <a:pos x="19" y="15"/>
                  </a:cxn>
                  <a:cxn ang="0">
                    <a:pos x="10" y="22"/>
                  </a:cxn>
                  <a:cxn ang="0">
                    <a:pos x="9" y="25"/>
                  </a:cxn>
                  <a:cxn ang="0">
                    <a:pos x="9" y="32"/>
                  </a:cxn>
                  <a:cxn ang="0">
                    <a:pos x="3" y="40"/>
                  </a:cxn>
                  <a:cxn ang="0">
                    <a:pos x="0" y="50"/>
                  </a:cxn>
                  <a:cxn ang="0">
                    <a:pos x="3" y="62"/>
                  </a:cxn>
                  <a:cxn ang="0">
                    <a:pos x="16" y="63"/>
                  </a:cxn>
                  <a:cxn ang="0">
                    <a:pos x="17" y="63"/>
                  </a:cxn>
                  <a:cxn ang="0">
                    <a:pos x="21" y="57"/>
                  </a:cxn>
                  <a:cxn ang="0">
                    <a:pos x="23" y="55"/>
                  </a:cxn>
                  <a:cxn ang="0">
                    <a:pos x="26" y="55"/>
                  </a:cxn>
                  <a:cxn ang="0">
                    <a:pos x="29" y="56"/>
                  </a:cxn>
                  <a:cxn ang="0">
                    <a:pos x="36" y="60"/>
                  </a:cxn>
                  <a:cxn ang="0">
                    <a:pos x="39" y="59"/>
                  </a:cxn>
                  <a:cxn ang="0">
                    <a:pos x="46" y="59"/>
                  </a:cxn>
                  <a:cxn ang="0">
                    <a:pos x="53" y="60"/>
                  </a:cxn>
                  <a:cxn ang="0">
                    <a:pos x="61" y="59"/>
                  </a:cxn>
                  <a:cxn ang="0">
                    <a:pos x="80" y="76"/>
                  </a:cxn>
                  <a:cxn ang="0">
                    <a:pos x="95" y="93"/>
                  </a:cxn>
                  <a:cxn ang="0">
                    <a:pos x="95" y="93"/>
                  </a:cxn>
                  <a:cxn ang="0">
                    <a:pos x="103" y="93"/>
                  </a:cxn>
                  <a:cxn ang="0">
                    <a:pos x="107" y="89"/>
                  </a:cxn>
                  <a:cxn ang="0">
                    <a:pos x="100" y="82"/>
                  </a:cxn>
                  <a:cxn ang="0">
                    <a:pos x="90" y="70"/>
                  </a:cxn>
                  <a:cxn ang="0">
                    <a:pos x="76" y="57"/>
                  </a:cxn>
                  <a:cxn ang="0">
                    <a:pos x="64" y="53"/>
                  </a:cxn>
                  <a:cxn ang="0">
                    <a:pos x="63" y="52"/>
                  </a:cxn>
                  <a:cxn ang="0">
                    <a:pos x="58" y="47"/>
                  </a:cxn>
                  <a:cxn ang="0">
                    <a:pos x="54" y="42"/>
                  </a:cxn>
                  <a:cxn ang="0">
                    <a:pos x="51" y="40"/>
                  </a:cxn>
                  <a:cxn ang="0">
                    <a:pos x="44" y="26"/>
                  </a:cxn>
                  <a:cxn ang="0">
                    <a:pos x="43" y="19"/>
                  </a:cxn>
                  <a:cxn ang="0">
                    <a:pos x="40" y="10"/>
                  </a:cxn>
                  <a:cxn ang="0">
                    <a:pos x="34" y="0"/>
                  </a:cxn>
                  <a:cxn ang="0">
                    <a:pos x="24" y="10"/>
                  </a:cxn>
                  <a:cxn ang="0">
                    <a:pos x="19" y="15"/>
                  </a:cxn>
                </a:cxnLst>
                <a:rect l="0" t="0" r="r" b="b"/>
                <a:pathLst>
                  <a:path w="107" h="93">
                    <a:moveTo>
                      <a:pt x="19" y="15"/>
                    </a:moveTo>
                    <a:lnTo>
                      <a:pt x="19" y="15"/>
                    </a:lnTo>
                    <a:lnTo>
                      <a:pt x="13" y="19"/>
                    </a:lnTo>
                    <a:lnTo>
                      <a:pt x="10" y="22"/>
                    </a:lnTo>
                    <a:lnTo>
                      <a:pt x="9" y="25"/>
                    </a:lnTo>
                    <a:lnTo>
                      <a:pt x="9" y="25"/>
                    </a:lnTo>
                    <a:lnTo>
                      <a:pt x="10" y="28"/>
                    </a:lnTo>
                    <a:lnTo>
                      <a:pt x="9" y="32"/>
                    </a:lnTo>
                    <a:lnTo>
                      <a:pt x="3" y="40"/>
                    </a:lnTo>
                    <a:lnTo>
                      <a:pt x="3" y="40"/>
                    </a:lnTo>
                    <a:lnTo>
                      <a:pt x="2" y="45"/>
                    </a:lnTo>
                    <a:lnTo>
                      <a:pt x="0" y="50"/>
                    </a:lnTo>
                    <a:lnTo>
                      <a:pt x="3" y="62"/>
                    </a:lnTo>
                    <a:lnTo>
                      <a:pt x="3" y="62"/>
                    </a:lnTo>
                    <a:lnTo>
                      <a:pt x="12" y="62"/>
                    </a:lnTo>
                    <a:lnTo>
                      <a:pt x="16" y="63"/>
                    </a:lnTo>
                    <a:lnTo>
                      <a:pt x="16" y="63"/>
                    </a:lnTo>
                    <a:lnTo>
                      <a:pt x="17" y="63"/>
                    </a:lnTo>
                    <a:lnTo>
                      <a:pt x="19" y="63"/>
                    </a:lnTo>
                    <a:lnTo>
                      <a:pt x="21" y="57"/>
                    </a:lnTo>
                    <a:lnTo>
                      <a:pt x="21" y="57"/>
                    </a:lnTo>
                    <a:lnTo>
                      <a:pt x="23" y="55"/>
                    </a:lnTo>
                    <a:lnTo>
                      <a:pt x="24" y="53"/>
                    </a:lnTo>
                    <a:lnTo>
                      <a:pt x="26" y="55"/>
                    </a:lnTo>
                    <a:lnTo>
                      <a:pt x="29" y="56"/>
                    </a:lnTo>
                    <a:lnTo>
                      <a:pt x="29" y="56"/>
                    </a:lnTo>
                    <a:lnTo>
                      <a:pt x="33" y="59"/>
                    </a:lnTo>
                    <a:lnTo>
                      <a:pt x="36" y="60"/>
                    </a:lnTo>
                    <a:lnTo>
                      <a:pt x="39" y="59"/>
                    </a:lnTo>
                    <a:lnTo>
                      <a:pt x="39" y="59"/>
                    </a:lnTo>
                    <a:lnTo>
                      <a:pt x="43" y="59"/>
                    </a:lnTo>
                    <a:lnTo>
                      <a:pt x="46" y="59"/>
                    </a:lnTo>
                    <a:lnTo>
                      <a:pt x="46" y="59"/>
                    </a:lnTo>
                    <a:lnTo>
                      <a:pt x="53" y="60"/>
                    </a:lnTo>
                    <a:lnTo>
                      <a:pt x="61" y="59"/>
                    </a:lnTo>
                    <a:lnTo>
                      <a:pt x="61" y="59"/>
                    </a:lnTo>
                    <a:lnTo>
                      <a:pt x="68" y="65"/>
                    </a:lnTo>
                    <a:lnTo>
                      <a:pt x="80" y="76"/>
                    </a:lnTo>
                    <a:lnTo>
                      <a:pt x="95" y="93"/>
                    </a:lnTo>
                    <a:lnTo>
                      <a:pt x="95" y="93"/>
                    </a:lnTo>
                    <a:lnTo>
                      <a:pt x="95" y="93"/>
                    </a:lnTo>
                    <a:lnTo>
                      <a:pt x="95" y="93"/>
                    </a:lnTo>
                    <a:lnTo>
                      <a:pt x="100" y="93"/>
                    </a:lnTo>
                    <a:lnTo>
                      <a:pt x="103" y="93"/>
                    </a:lnTo>
                    <a:lnTo>
                      <a:pt x="103" y="93"/>
                    </a:lnTo>
                    <a:lnTo>
                      <a:pt x="107" y="89"/>
                    </a:lnTo>
                    <a:lnTo>
                      <a:pt x="107" y="89"/>
                    </a:lnTo>
                    <a:lnTo>
                      <a:pt x="100" y="82"/>
                    </a:lnTo>
                    <a:lnTo>
                      <a:pt x="90" y="70"/>
                    </a:lnTo>
                    <a:lnTo>
                      <a:pt x="90" y="70"/>
                    </a:lnTo>
                    <a:lnTo>
                      <a:pt x="83" y="63"/>
                    </a:lnTo>
                    <a:lnTo>
                      <a:pt x="76" y="57"/>
                    </a:lnTo>
                    <a:lnTo>
                      <a:pt x="70" y="53"/>
                    </a:lnTo>
                    <a:lnTo>
                      <a:pt x="64" y="53"/>
                    </a:lnTo>
                    <a:lnTo>
                      <a:pt x="64" y="53"/>
                    </a:lnTo>
                    <a:lnTo>
                      <a:pt x="63" y="52"/>
                    </a:lnTo>
                    <a:lnTo>
                      <a:pt x="61" y="52"/>
                    </a:lnTo>
                    <a:lnTo>
                      <a:pt x="58" y="47"/>
                    </a:lnTo>
                    <a:lnTo>
                      <a:pt x="57" y="45"/>
                    </a:lnTo>
                    <a:lnTo>
                      <a:pt x="54" y="42"/>
                    </a:lnTo>
                    <a:lnTo>
                      <a:pt x="54" y="42"/>
                    </a:lnTo>
                    <a:lnTo>
                      <a:pt x="51" y="40"/>
                    </a:lnTo>
                    <a:lnTo>
                      <a:pt x="47" y="33"/>
                    </a:lnTo>
                    <a:lnTo>
                      <a:pt x="44" y="26"/>
                    </a:lnTo>
                    <a:lnTo>
                      <a:pt x="43" y="19"/>
                    </a:lnTo>
                    <a:lnTo>
                      <a:pt x="43" y="19"/>
                    </a:lnTo>
                    <a:lnTo>
                      <a:pt x="41" y="15"/>
                    </a:lnTo>
                    <a:lnTo>
                      <a:pt x="40" y="10"/>
                    </a:lnTo>
                    <a:lnTo>
                      <a:pt x="34" y="0"/>
                    </a:lnTo>
                    <a:lnTo>
                      <a:pt x="34" y="0"/>
                    </a:lnTo>
                    <a:lnTo>
                      <a:pt x="29" y="6"/>
                    </a:lnTo>
                    <a:lnTo>
                      <a:pt x="24" y="10"/>
                    </a:lnTo>
                    <a:lnTo>
                      <a:pt x="19" y="15"/>
                    </a:lnTo>
                    <a:lnTo>
                      <a:pt x="19"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sp>
          <p:nvSpPr>
            <p:cNvPr id="6" name="China (Aksai Chin)">
              <a:extLst>
                <a:ext uri="{FF2B5EF4-FFF2-40B4-BE49-F238E27FC236}">
                  <a16:creationId xmlns:a16="http://schemas.microsoft.com/office/drawing/2014/main" id="{45C680F2-DA58-616E-0048-EBEDA49D2163}"/>
                </a:ext>
              </a:extLst>
            </p:cNvPr>
            <p:cNvSpPr>
              <a:spLocks/>
            </p:cNvSpPr>
            <p:nvPr/>
          </p:nvSpPr>
          <p:spPr bwMode="auto">
            <a:xfrm>
              <a:off x="9158757" y="2537878"/>
              <a:ext cx="56894" cy="52279"/>
            </a:xfrm>
            <a:custGeom>
              <a:avLst/>
              <a:gdLst/>
              <a:ahLst/>
              <a:cxnLst>
                <a:cxn ang="0">
                  <a:pos x="19" y="0"/>
                </a:cxn>
                <a:cxn ang="0">
                  <a:pos x="19" y="0"/>
                </a:cxn>
                <a:cxn ang="0">
                  <a:pos x="13" y="0"/>
                </a:cxn>
                <a:cxn ang="0">
                  <a:pos x="7" y="3"/>
                </a:cxn>
                <a:cxn ang="0">
                  <a:pos x="3" y="5"/>
                </a:cxn>
                <a:cxn ang="0">
                  <a:pos x="0" y="10"/>
                </a:cxn>
                <a:cxn ang="0">
                  <a:pos x="0" y="10"/>
                </a:cxn>
                <a:cxn ang="0">
                  <a:pos x="3" y="14"/>
                </a:cxn>
                <a:cxn ang="0">
                  <a:pos x="3" y="14"/>
                </a:cxn>
                <a:cxn ang="0">
                  <a:pos x="5" y="17"/>
                </a:cxn>
                <a:cxn ang="0">
                  <a:pos x="6" y="20"/>
                </a:cxn>
                <a:cxn ang="0">
                  <a:pos x="13" y="25"/>
                </a:cxn>
                <a:cxn ang="0">
                  <a:pos x="13" y="25"/>
                </a:cxn>
                <a:cxn ang="0">
                  <a:pos x="15" y="27"/>
                </a:cxn>
                <a:cxn ang="0">
                  <a:pos x="15" y="28"/>
                </a:cxn>
                <a:cxn ang="0">
                  <a:pos x="15" y="34"/>
                </a:cxn>
                <a:cxn ang="0">
                  <a:pos x="15" y="34"/>
                </a:cxn>
                <a:cxn ang="0">
                  <a:pos x="22" y="34"/>
                </a:cxn>
                <a:cxn ang="0">
                  <a:pos x="22" y="34"/>
                </a:cxn>
                <a:cxn ang="0">
                  <a:pos x="26" y="31"/>
                </a:cxn>
                <a:cxn ang="0">
                  <a:pos x="30" y="25"/>
                </a:cxn>
                <a:cxn ang="0">
                  <a:pos x="37" y="14"/>
                </a:cxn>
                <a:cxn ang="0">
                  <a:pos x="37" y="14"/>
                </a:cxn>
                <a:cxn ang="0">
                  <a:pos x="37" y="13"/>
                </a:cxn>
                <a:cxn ang="0">
                  <a:pos x="36" y="11"/>
                </a:cxn>
                <a:cxn ang="0">
                  <a:pos x="30" y="5"/>
                </a:cxn>
                <a:cxn ang="0">
                  <a:pos x="24" y="1"/>
                </a:cxn>
                <a:cxn ang="0">
                  <a:pos x="19" y="0"/>
                </a:cxn>
                <a:cxn ang="0">
                  <a:pos x="19" y="0"/>
                </a:cxn>
              </a:cxnLst>
              <a:rect l="0" t="0" r="r" b="b"/>
              <a:pathLst>
                <a:path w="37" h="34">
                  <a:moveTo>
                    <a:pt x="19" y="0"/>
                  </a:moveTo>
                  <a:lnTo>
                    <a:pt x="19" y="0"/>
                  </a:lnTo>
                  <a:lnTo>
                    <a:pt x="13" y="0"/>
                  </a:lnTo>
                  <a:lnTo>
                    <a:pt x="7" y="3"/>
                  </a:lnTo>
                  <a:lnTo>
                    <a:pt x="3" y="5"/>
                  </a:lnTo>
                  <a:lnTo>
                    <a:pt x="0" y="10"/>
                  </a:lnTo>
                  <a:lnTo>
                    <a:pt x="0" y="10"/>
                  </a:lnTo>
                  <a:lnTo>
                    <a:pt x="3" y="14"/>
                  </a:lnTo>
                  <a:lnTo>
                    <a:pt x="3" y="14"/>
                  </a:lnTo>
                  <a:lnTo>
                    <a:pt x="5" y="17"/>
                  </a:lnTo>
                  <a:lnTo>
                    <a:pt x="6" y="20"/>
                  </a:lnTo>
                  <a:lnTo>
                    <a:pt x="13" y="25"/>
                  </a:lnTo>
                  <a:lnTo>
                    <a:pt x="13" y="25"/>
                  </a:lnTo>
                  <a:lnTo>
                    <a:pt x="15" y="27"/>
                  </a:lnTo>
                  <a:lnTo>
                    <a:pt x="15" y="28"/>
                  </a:lnTo>
                  <a:lnTo>
                    <a:pt x="15" y="34"/>
                  </a:lnTo>
                  <a:lnTo>
                    <a:pt x="15" y="34"/>
                  </a:lnTo>
                  <a:lnTo>
                    <a:pt x="22" y="34"/>
                  </a:lnTo>
                  <a:lnTo>
                    <a:pt x="22" y="34"/>
                  </a:lnTo>
                  <a:lnTo>
                    <a:pt x="26" y="31"/>
                  </a:lnTo>
                  <a:lnTo>
                    <a:pt x="30" y="25"/>
                  </a:lnTo>
                  <a:lnTo>
                    <a:pt x="37" y="14"/>
                  </a:lnTo>
                  <a:lnTo>
                    <a:pt x="37" y="14"/>
                  </a:lnTo>
                  <a:lnTo>
                    <a:pt x="37" y="13"/>
                  </a:lnTo>
                  <a:lnTo>
                    <a:pt x="36" y="11"/>
                  </a:lnTo>
                  <a:lnTo>
                    <a:pt x="30" y="5"/>
                  </a:lnTo>
                  <a:lnTo>
                    <a:pt x="24" y="1"/>
                  </a:lnTo>
                  <a:lnTo>
                    <a:pt x="19"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 name="Papua New Guinea">
              <a:extLst>
                <a:ext uri="{FF2B5EF4-FFF2-40B4-BE49-F238E27FC236}">
                  <a16:creationId xmlns:a16="http://schemas.microsoft.com/office/drawing/2014/main" id="{66B4E7CE-D05F-D550-B0A9-5B6EEF25ABD6}"/>
                </a:ext>
              </a:extLst>
            </p:cNvPr>
            <p:cNvSpPr>
              <a:spLocks noEditPoints="1"/>
            </p:cNvSpPr>
            <p:nvPr/>
          </p:nvSpPr>
          <p:spPr bwMode="auto">
            <a:xfrm>
              <a:off x="10685627" y="3538898"/>
              <a:ext cx="305992" cy="199894"/>
            </a:xfrm>
            <a:custGeom>
              <a:avLst/>
              <a:gdLst/>
              <a:ahLst/>
              <a:cxnLst>
                <a:cxn ang="0">
                  <a:pos x="140" y="116"/>
                </a:cxn>
                <a:cxn ang="0">
                  <a:pos x="135" y="110"/>
                </a:cxn>
                <a:cxn ang="0">
                  <a:pos x="130" y="106"/>
                </a:cxn>
                <a:cxn ang="0">
                  <a:pos x="120" y="101"/>
                </a:cxn>
                <a:cxn ang="0">
                  <a:pos x="114" y="91"/>
                </a:cxn>
                <a:cxn ang="0">
                  <a:pos x="108" y="80"/>
                </a:cxn>
                <a:cxn ang="0">
                  <a:pos x="100" y="73"/>
                </a:cxn>
                <a:cxn ang="0">
                  <a:pos x="101" y="67"/>
                </a:cxn>
                <a:cxn ang="0">
                  <a:pos x="108" y="67"/>
                </a:cxn>
                <a:cxn ang="0">
                  <a:pos x="107" y="57"/>
                </a:cxn>
                <a:cxn ang="0">
                  <a:pos x="100" y="53"/>
                </a:cxn>
                <a:cxn ang="0">
                  <a:pos x="77" y="42"/>
                </a:cxn>
                <a:cxn ang="0">
                  <a:pos x="73" y="36"/>
                </a:cxn>
                <a:cxn ang="0">
                  <a:pos x="30" y="10"/>
                </a:cxn>
                <a:cxn ang="0">
                  <a:pos x="0" y="0"/>
                </a:cxn>
                <a:cxn ang="0">
                  <a:pos x="7" y="106"/>
                </a:cxn>
                <a:cxn ang="0">
                  <a:pos x="24" y="107"/>
                </a:cxn>
                <a:cxn ang="0">
                  <a:pos x="34" y="103"/>
                </a:cxn>
                <a:cxn ang="0">
                  <a:pos x="37" y="97"/>
                </a:cxn>
                <a:cxn ang="0">
                  <a:pos x="42" y="93"/>
                </a:cxn>
                <a:cxn ang="0">
                  <a:pos x="49" y="84"/>
                </a:cxn>
                <a:cxn ang="0">
                  <a:pos x="71" y="87"/>
                </a:cxn>
                <a:cxn ang="0">
                  <a:pos x="88" y="101"/>
                </a:cxn>
                <a:cxn ang="0">
                  <a:pos x="111" y="124"/>
                </a:cxn>
                <a:cxn ang="0">
                  <a:pos x="120" y="124"/>
                </a:cxn>
                <a:cxn ang="0">
                  <a:pos x="141" y="128"/>
                </a:cxn>
                <a:cxn ang="0">
                  <a:pos x="152" y="130"/>
                </a:cxn>
                <a:cxn ang="0">
                  <a:pos x="152" y="126"/>
                </a:cxn>
                <a:cxn ang="0">
                  <a:pos x="147" y="120"/>
                </a:cxn>
                <a:cxn ang="0">
                  <a:pos x="172" y="39"/>
                </a:cxn>
                <a:cxn ang="0">
                  <a:pos x="154" y="47"/>
                </a:cxn>
                <a:cxn ang="0">
                  <a:pos x="133" y="47"/>
                </a:cxn>
                <a:cxn ang="0">
                  <a:pos x="120" y="49"/>
                </a:cxn>
                <a:cxn ang="0">
                  <a:pos x="123" y="52"/>
                </a:cxn>
                <a:cxn ang="0">
                  <a:pos x="147" y="60"/>
                </a:cxn>
                <a:cxn ang="0">
                  <a:pos x="157" y="59"/>
                </a:cxn>
                <a:cxn ang="0">
                  <a:pos x="178" y="46"/>
                </a:cxn>
                <a:cxn ang="0">
                  <a:pos x="181" y="40"/>
                </a:cxn>
                <a:cxn ang="0">
                  <a:pos x="185" y="32"/>
                </a:cxn>
                <a:cxn ang="0">
                  <a:pos x="181" y="29"/>
                </a:cxn>
                <a:cxn ang="0">
                  <a:pos x="174" y="36"/>
                </a:cxn>
                <a:cxn ang="0">
                  <a:pos x="189" y="17"/>
                </a:cxn>
                <a:cxn ang="0">
                  <a:pos x="181" y="15"/>
                </a:cxn>
                <a:cxn ang="0">
                  <a:pos x="189" y="25"/>
                </a:cxn>
                <a:cxn ang="0">
                  <a:pos x="194" y="34"/>
                </a:cxn>
                <a:cxn ang="0">
                  <a:pos x="198" y="33"/>
                </a:cxn>
                <a:cxn ang="0">
                  <a:pos x="198" y="27"/>
                </a:cxn>
                <a:cxn ang="0">
                  <a:pos x="189" y="17"/>
                </a:cxn>
              </a:cxnLst>
              <a:rect l="0" t="0" r="r" b="b"/>
              <a:pathLst>
                <a:path w="199" h="130">
                  <a:moveTo>
                    <a:pt x="147" y="120"/>
                  </a:moveTo>
                  <a:lnTo>
                    <a:pt x="147" y="120"/>
                  </a:lnTo>
                  <a:lnTo>
                    <a:pt x="140" y="116"/>
                  </a:lnTo>
                  <a:lnTo>
                    <a:pt x="137" y="113"/>
                  </a:lnTo>
                  <a:lnTo>
                    <a:pt x="135" y="110"/>
                  </a:lnTo>
                  <a:lnTo>
                    <a:pt x="135" y="110"/>
                  </a:lnTo>
                  <a:lnTo>
                    <a:pt x="135" y="108"/>
                  </a:lnTo>
                  <a:lnTo>
                    <a:pt x="134" y="107"/>
                  </a:lnTo>
                  <a:lnTo>
                    <a:pt x="130" y="106"/>
                  </a:lnTo>
                  <a:lnTo>
                    <a:pt x="124" y="104"/>
                  </a:lnTo>
                  <a:lnTo>
                    <a:pt x="120" y="101"/>
                  </a:lnTo>
                  <a:lnTo>
                    <a:pt x="120" y="101"/>
                  </a:lnTo>
                  <a:lnTo>
                    <a:pt x="117" y="100"/>
                  </a:lnTo>
                  <a:lnTo>
                    <a:pt x="115" y="97"/>
                  </a:lnTo>
                  <a:lnTo>
                    <a:pt x="114" y="91"/>
                  </a:lnTo>
                  <a:lnTo>
                    <a:pt x="111" y="84"/>
                  </a:lnTo>
                  <a:lnTo>
                    <a:pt x="110" y="81"/>
                  </a:lnTo>
                  <a:lnTo>
                    <a:pt x="108" y="80"/>
                  </a:lnTo>
                  <a:lnTo>
                    <a:pt x="108" y="80"/>
                  </a:lnTo>
                  <a:lnTo>
                    <a:pt x="103" y="77"/>
                  </a:lnTo>
                  <a:lnTo>
                    <a:pt x="100" y="73"/>
                  </a:lnTo>
                  <a:lnTo>
                    <a:pt x="100" y="70"/>
                  </a:lnTo>
                  <a:lnTo>
                    <a:pt x="100" y="69"/>
                  </a:lnTo>
                  <a:lnTo>
                    <a:pt x="101" y="67"/>
                  </a:lnTo>
                  <a:lnTo>
                    <a:pt x="104" y="67"/>
                  </a:lnTo>
                  <a:lnTo>
                    <a:pt x="104" y="67"/>
                  </a:lnTo>
                  <a:lnTo>
                    <a:pt x="108" y="67"/>
                  </a:lnTo>
                  <a:lnTo>
                    <a:pt x="111" y="64"/>
                  </a:lnTo>
                  <a:lnTo>
                    <a:pt x="111" y="62"/>
                  </a:lnTo>
                  <a:lnTo>
                    <a:pt x="107" y="57"/>
                  </a:lnTo>
                  <a:lnTo>
                    <a:pt x="107" y="57"/>
                  </a:lnTo>
                  <a:lnTo>
                    <a:pt x="104" y="54"/>
                  </a:lnTo>
                  <a:lnTo>
                    <a:pt x="100" y="53"/>
                  </a:lnTo>
                  <a:lnTo>
                    <a:pt x="90" y="49"/>
                  </a:lnTo>
                  <a:lnTo>
                    <a:pt x="80" y="44"/>
                  </a:lnTo>
                  <a:lnTo>
                    <a:pt x="77" y="42"/>
                  </a:lnTo>
                  <a:lnTo>
                    <a:pt x="76" y="39"/>
                  </a:lnTo>
                  <a:lnTo>
                    <a:pt x="76" y="39"/>
                  </a:lnTo>
                  <a:lnTo>
                    <a:pt x="73" y="36"/>
                  </a:lnTo>
                  <a:lnTo>
                    <a:pt x="69" y="30"/>
                  </a:lnTo>
                  <a:lnTo>
                    <a:pt x="50" y="20"/>
                  </a:lnTo>
                  <a:lnTo>
                    <a:pt x="30" y="10"/>
                  </a:lnTo>
                  <a:lnTo>
                    <a:pt x="13" y="5"/>
                  </a:lnTo>
                  <a:lnTo>
                    <a:pt x="13" y="5"/>
                  </a:lnTo>
                  <a:lnTo>
                    <a:pt x="0" y="0"/>
                  </a:lnTo>
                  <a:lnTo>
                    <a:pt x="0" y="103"/>
                  </a:lnTo>
                  <a:lnTo>
                    <a:pt x="0" y="103"/>
                  </a:lnTo>
                  <a:lnTo>
                    <a:pt x="7" y="106"/>
                  </a:lnTo>
                  <a:lnTo>
                    <a:pt x="17" y="108"/>
                  </a:lnTo>
                  <a:lnTo>
                    <a:pt x="17" y="108"/>
                  </a:lnTo>
                  <a:lnTo>
                    <a:pt x="24" y="107"/>
                  </a:lnTo>
                  <a:lnTo>
                    <a:pt x="29" y="107"/>
                  </a:lnTo>
                  <a:lnTo>
                    <a:pt x="32" y="104"/>
                  </a:lnTo>
                  <a:lnTo>
                    <a:pt x="34" y="103"/>
                  </a:lnTo>
                  <a:lnTo>
                    <a:pt x="36" y="98"/>
                  </a:lnTo>
                  <a:lnTo>
                    <a:pt x="36" y="97"/>
                  </a:lnTo>
                  <a:lnTo>
                    <a:pt x="37" y="97"/>
                  </a:lnTo>
                  <a:lnTo>
                    <a:pt x="37" y="97"/>
                  </a:lnTo>
                  <a:lnTo>
                    <a:pt x="40" y="96"/>
                  </a:lnTo>
                  <a:lnTo>
                    <a:pt x="42" y="93"/>
                  </a:lnTo>
                  <a:lnTo>
                    <a:pt x="47" y="86"/>
                  </a:lnTo>
                  <a:lnTo>
                    <a:pt x="47" y="86"/>
                  </a:lnTo>
                  <a:lnTo>
                    <a:pt x="49" y="84"/>
                  </a:lnTo>
                  <a:lnTo>
                    <a:pt x="51" y="83"/>
                  </a:lnTo>
                  <a:lnTo>
                    <a:pt x="61" y="84"/>
                  </a:lnTo>
                  <a:lnTo>
                    <a:pt x="71" y="87"/>
                  </a:lnTo>
                  <a:lnTo>
                    <a:pt x="80" y="93"/>
                  </a:lnTo>
                  <a:lnTo>
                    <a:pt x="80" y="93"/>
                  </a:lnTo>
                  <a:lnTo>
                    <a:pt x="88" y="101"/>
                  </a:lnTo>
                  <a:lnTo>
                    <a:pt x="97" y="113"/>
                  </a:lnTo>
                  <a:lnTo>
                    <a:pt x="107" y="121"/>
                  </a:lnTo>
                  <a:lnTo>
                    <a:pt x="111" y="124"/>
                  </a:lnTo>
                  <a:lnTo>
                    <a:pt x="115" y="124"/>
                  </a:lnTo>
                  <a:lnTo>
                    <a:pt x="115" y="124"/>
                  </a:lnTo>
                  <a:lnTo>
                    <a:pt x="120" y="124"/>
                  </a:lnTo>
                  <a:lnTo>
                    <a:pt x="124" y="124"/>
                  </a:lnTo>
                  <a:lnTo>
                    <a:pt x="133" y="127"/>
                  </a:lnTo>
                  <a:lnTo>
                    <a:pt x="141" y="128"/>
                  </a:lnTo>
                  <a:lnTo>
                    <a:pt x="150" y="130"/>
                  </a:lnTo>
                  <a:lnTo>
                    <a:pt x="150" y="130"/>
                  </a:lnTo>
                  <a:lnTo>
                    <a:pt x="152" y="130"/>
                  </a:lnTo>
                  <a:lnTo>
                    <a:pt x="154" y="128"/>
                  </a:lnTo>
                  <a:lnTo>
                    <a:pt x="154" y="127"/>
                  </a:lnTo>
                  <a:lnTo>
                    <a:pt x="152" y="126"/>
                  </a:lnTo>
                  <a:lnTo>
                    <a:pt x="150" y="123"/>
                  </a:lnTo>
                  <a:lnTo>
                    <a:pt x="147" y="120"/>
                  </a:lnTo>
                  <a:lnTo>
                    <a:pt x="147" y="120"/>
                  </a:lnTo>
                  <a:close/>
                  <a:moveTo>
                    <a:pt x="174" y="36"/>
                  </a:moveTo>
                  <a:lnTo>
                    <a:pt x="174" y="36"/>
                  </a:lnTo>
                  <a:lnTo>
                    <a:pt x="172" y="39"/>
                  </a:lnTo>
                  <a:lnTo>
                    <a:pt x="168" y="42"/>
                  </a:lnTo>
                  <a:lnTo>
                    <a:pt x="154" y="47"/>
                  </a:lnTo>
                  <a:lnTo>
                    <a:pt x="154" y="47"/>
                  </a:lnTo>
                  <a:lnTo>
                    <a:pt x="150" y="49"/>
                  </a:lnTo>
                  <a:lnTo>
                    <a:pt x="144" y="49"/>
                  </a:lnTo>
                  <a:lnTo>
                    <a:pt x="133" y="47"/>
                  </a:lnTo>
                  <a:lnTo>
                    <a:pt x="124" y="46"/>
                  </a:lnTo>
                  <a:lnTo>
                    <a:pt x="121" y="47"/>
                  </a:lnTo>
                  <a:lnTo>
                    <a:pt x="120" y="49"/>
                  </a:lnTo>
                  <a:lnTo>
                    <a:pt x="120" y="49"/>
                  </a:lnTo>
                  <a:lnTo>
                    <a:pt x="121" y="50"/>
                  </a:lnTo>
                  <a:lnTo>
                    <a:pt x="123" y="52"/>
                  </a:lnTo>
                  <a:lnTo>
                    <a:pt x="128" y="56"/>
                  </a:lnTo>
                  <a:lnTo>
                    <a:pt x="137" y="59"/>
                  </a:lnTo>
                  <a:lnTo>
                    <a:pt x="147" y="60"/>
                  </a:lnTo>
                  <a:lnTo>
                    <a:pt x="147" y="60"/>
                  </a:lnTo>
                  <a:lnTo>
                    <a:pt x="151" y="60"/>
                  </a:lnTo>
                  <a:lnTo>
                    <a:pt x="157" y="59"/>
                  </a:lnTo>
                  <a:lnTo>
                    <a:pt x="168" y="53"/>
                  </a:lnTo>
                  <a:lnTo>
                    <a:pt x="175" y="49"/>
                  </a:lnTo>
                  <a:lnTo>
                    <a:pt x="178" y="46"/>
                  </a:lnTo>
                  <a:lnTo>
                    <a:pt x="179" y="44"/>
                  </a:lnTo>
                  <a:lnTo>
                    <a:pt x="179" y="44"/>
                  </a:lnTo>
                  <a:lnTo>
                    <a:pt x="181" y="40"/>
                  </a:lnTo>
                  <a:lnTo>
                    <a:pt x="182" y="37"/>
                  </a:lnTo>
                  <a:lnTo>
                    <a:pt x="185" y="33"/>
                  </a:lnTo>
                  <a:lnTo>
                    <a:pt x="185" y="32"/>
                  </a:lnTo>
                  <a:lnTo>
                    <a:pt x="184" y="30"/>
                  </a:lnTo>
                  <a:lnTo>
                    <a:pt x="184" y="30"/>
                  </a:lnTo>
                  <a:lnTo>
                    <a:pt x="181" y="29"/>
                  </a:lnTo>
                  <a:lnTo>
                    <a:pt x="178" y="30"/>
                  </a:lnTo>
                  <a:lnTo>
                    <a:pt x="175" y="33"/>
                  </a:lnTo>
                  <a:lnTo>
                    <a:pt x="174" y="36"/>
                  </a:lnTo>
                  <a:lnTo>
                    <a:pt x="174" y="36"/>
                  </a:lnTo>
                  <a:close/>
                  <a:moveTo>
                    <a:pt x="189" y="17"/>
                  </a:moveTo>
                  <a:lnTo>
                    <a:pt x="189" y="17"/>
                  </a:lnTo>
                  <a:lnTo>
                    <a:pt x="181" y="13"/>
                  </a:lnTo>
                  <a:lnTo>
                    <a:pt x="181" y="13"/>
                  </a:lnTo>
                  <a:lnTo>
                    <a:pt x="181" y="15"/>
                  </a:lnTo>
                  <a:lnTo>
                    <a:pt x="185" y="19"/>
                  </a:lnTo>
                  <a:lnTo>
                    <a:pt x="185" y="19"/>
                  </a:lnTo>
                  <a:lnTo>
                    <a:pt x="189" y="25"/>
                  </a:lnTo>
                  <a:lnTo>
                    <a:pt x="191" y="30"/>
                  </a:lnTo>
                  <a:lnTo>
                    <a:pt x="192" y="33"/>
                  </a:lnTo>
                  <a:lnTo>
                    <a:pt x="194" y="34"/>
                  </a:lnTo>
                  <a:lnTo>
                    <a:pt x="195" y="34"/>
                  </a:lnTo>
                  <a:lnTo>
                    <a:pt x="195" y="34"/>
                  </a:lnTo>
                  <a:lnTo>
                    <a:pt x="198" y="33"/>
                  </a:lnTo>
                  <a:lnTo>
                    <a:pt x="199" y="32"/>
                  </a:lnTo>
                  <a:lnTo>
                    <a:pt x="199" y="29"/>
                  </a:lnTo>
                  <a:lnTo>
                    <a:pt x="198" y="27"/>
                  </a:lnTo>
                  <a:lnTo>
                    <a:pt x="195" y="22"/>
                  </a:lnTo>
                  <a:lnTo>
                    <a:pt x="189" y="17"/>
                  </a:lnTo>
                  <a:lnTo>
                    <a:pt x="189"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8" name="North Korea">
              <a:extLst>
                <a:ext uri="{FF2B5EF4-FFF2-40B4-BE49-F238E27FC236}">
                  <a16:creationId xmlns:a16="http://schemas.microsoft.com/office/drawing/2014/main" id="{88B7C7E8-A36E-15F5-860B-020CF910A058}"/>
                </a:ext>
              </a:extLst>
            </p:cNvPr>
            <p:cNvSpPr>
              <a:spLocks/>
            </p:cNvSpPr>
            <p:nvPr/>
          </p:nvSpPr>
          <p:spPr bwMode="auto">
            <a:xfrm>
              <a:off x="10272004" y="2331847"/>
              <a:ext cx="170679" cy="158378"/>
            </a:xfrm>
            <a:custGeom>
              <a:avLst/>
              <a:gdLst/>
              <a:ahLst/>
              <a:cxnLst>
                <a:cxn ang="0">
                  <a:pos x="106" y="4"/>
                </a:cxn>
                <a:cxn ang="0">
                  <a:pos x="99" y="3"/>
                </a:cxn>
                <a:cxn ang="0">
                  <a:pos x="93" y="0"/>
                </a:cxn>
                <a:cxn ang="0">
                  <a:pos x="91" y="0"/>
                </a:cxn>
                <a:cxn ang="0">
                  <a:pos x="89" y="6"/>
                </a:cxn>
                <a:cxn ang="0">
                  <a:pos x="86" y="11"/>
                </a:cxn>
                <a:cxn ang="0">
                  <a:pos x="83" y="11"/>
                </a:cxn>
                <a:cxn ang="0">
                  <a:pos x="79" y="16"/>
                </a:cxn>
                <a:cxn ang="0">
                  <a:pos x="73" y="20"/>
                </a:cxn>
                <a:cxn ang="0">
                  <a:pos x="66" y="21"/>
                </a:cxn>
                <a:cxn ang="0">
                  <a:pos x="66" y="27"/>
                </a:cxn>
                <a:cxn ang="0">
                  <a:pos x="67" y="29"/>
                </a:cxn>
                <a:cxn ang="0">
                  <a:pos x="56" y="30"/>
                </a:cxn>
                <a:cxn ang="0">
                  <a:pos x="52" y="29"/>
                </a:cxn>
                <a:cxn ang="0">
                  <a:pos x="47" y="26"/>
                </a:cxn>
                <a:cxn ang="0">
                  <a:pos x="46" y="26"/>
                </a:cxn>
                <a:cxn ang="0">
                  <a:pos x="40" y="30"/>
                </a:cxn>
                <a:cxn ang="0">
                  <a:pos x="35" y="37"/>
                </a:cxn>
                <a:cxn ang="0">
                  <a:pos x="22" y="46"/>
                </a:cxn>
                <a:cxn ang="0">
                  <a:pos x="5" y="53"/>
                </a:cxn>
                <a:cxn ang="0">
                  <a:pos x="0" y="60"/>
                </a:cxn>
                <a:cxn ang="0">
                  <a:pos x="6" y="61"/>
                </a:cxn>
                <a:cxn ang="0">
                  <a:pos x="16" y="67"/>
                </a:cxn>
                <a:cxn ang="0">
                  <a:pos x="19" y="70"/>
                </a:cxn>
                <a:cxn ang="0">
                  <a:pos x="20" y="74"/>
                </a:cxn>
                <a:cxn ang="0">
                  <a:pos x="9" y="87"/>
                </a:cxn>
                <a:cxn ang="0">
                  <a:pos x="7" y="90"/>
                </a:cxn>
                <a:cxn ang="0">
                  <a:pos x="12" y="94"/>
                </a:cxn>
                <a:cxn ang="0">
                  <a:pos x="12" y="97"/>
                </a:cxn>
                <a:cxn ang="0">
                  <a:pos x="16" y="101"/>
                </a:cxn>
                <a:cxn ang="0">
                  <a:pos x="20" y="101"/>
                </a:cxn>
                <a:cxn ang="0">
                  <a:pos x="22" y="98"/>
                </a:cxn>
                <a:cxn ang="0">
                  <a:pos x="33" y="98"/>
                </a:cxn>
                <a:cxn ang="0">
                  <a:pos x="35" y="98"/>
                </a:cxn>
                <a:cxn ang="0">
                  <a:pos x="36" y="100"/>
                </a:cxn>
                <a:cxn ang="0">
                  <a:pos x="46" y="93"/>
                </a:cxn>
                <a:cxn ang="0">
                  <a:pos x="52" y="91"/>
                </a:cxn>
                <a:cxn ang="0">
                  <a:pos x="60" y="90"/>
                </a:cxn>
                <a:cxn ang="0">
                  <a:pos x="69" y="87"/>
                </a:cxn>
                <a:cxn ang="0">
                  <a:pos x="60" y="78"/>
                </a:cxn>
                <a:cxn ang="0">
                  <a:pos x="54" y="74"/>
                </a:cxn>
                <a:cxn ang="0">
                  <a:pos x="52" y="70"/>
                </a:cxn>
                <a:cxn ang="0">
                  <a:pos x="54" y="61"/>
                </a:cxn>
                <a:cxn ang="0">
                  <a:pos x="59" y="60"/>
                </a:cxn>
                <a:cxn ang="0">
                  <a:pos x="74" y="51"/>
                </a:cxn>
                <a:cxn ang="0">
                  <a:pos x="87" y="43"/>
                </a:cxn>
                <a:cxn ang="0">
                  <a:pos x="90" y="34"/>
                </a:cxn>
                <a:cxn ang="0">
                  <a:pos x="93" y="23"/>
                </a:cxn>
                <a:cxn ang="0">
                  <a:pos x="100" y="14"/>
                </a:cxn>
                <a:cxn ang="0">
                  <a:pos x="111" y="6"/>
                </a:cxn>
                <a:cxn ang="0">
                  <a:pos x="106" y="4"/>
                </a:cxn>
              </a:cxnLst>
              <a:rect l="0" t="0" r="r" b="b"/>
              <a:pathLst>
                <a:path w="111" h="103">
                  <a:moveTo>
                    <a:pt x="106" y="4"/>
                  </a:moveTo>
                  <a:lnTo>
                    <a:pt x="106" y="4"/>
                  </a:lnTo>
                  <a:lnTo>
                    <a:pt x="103" y="4"/>
                  </a:lnTo>
                  <a:lnTo>
                    <a:pt x="99" y="3"/>
                  </a:lnTo>
                  <a:lnTo>
                    <a:pt x="96" y="0"/>
                  </a:lnTo>
                  <a:lnTo>
                    <a:pt x="93" y="0"/>
                  </a:lnTo>
                  <a:lnTo>
                    <a:pt x="93" y="0"/>
                  </a:lnTo>
                  <a:lnTo>
                    <a:pt x="91" y="0"/>
                  </a:lnTo>
                  <a:lnTo>
                    <a:pt x="90" y="1"/>
                  </a:lnTo>
                  <a:lnTo>
                    <a:pt x="89" y="6"/>
                  </a:lnTo>
                  <a:lnTo>
                    <a:pt x="87" y="10"/>
                  </a:lnTo>
                  <a:lnTo>
                    <a:pt x="86" y="11"/>
                  </a:lnTo>
                  <a:lnTo>
                    <a:pt x="83" y="11"/>
                  </a:lnTo>
                  <a:lnTo>
                    <a:pt x="83" y="11"/>
                  </a:lnTo>
                  <a:lnTo>
                    <a:pt x="80" y="13"/>
                  </a:lnTo>
                  <a:lnTo>
                    <a:pt x="79" y="16"/>
                  </a:lnTo>
                  <a:lnTo>
                    <a:pt x="76" y="19"/>
                  </a:lnTo>
                  <a:lnTo>
                    <a:pt x="73" y="20"/>
                  </a:lnTo>
                  <a:lnTo>
                    <a:pt x="73" y="20"/>
                  </a:lnTo>
                  <a:lnTo>
                    <a:pt x="66" y="21"/>
                  </a:lnTo>
                  <a:lnTo>
                    <a:pt x="64" y="23"/>
                  </a:lnTo>
                  <a:lnTo>
                    <a:pt x="66" y="27"/>
                  </a:lnTo>
                  <a:lnTo>
                    <a:pt x="66" y="27"/>
                  </a:lnTo>
                  <a:lnTo>
                    <a:pt x="67" y="29"/>
                  </a:lnTo>
                  <a:lnTo>
                    <a:pt x="64" y="30"/>
                  </a:lnTo>
                  <a:lnTo>
                    <a:pt x="56" y="30"/>
                  </a:lnTo>
                  <a:lnTo>
                    <a:pt x="56" y="30"/>
                  </a:lnTo>
                  <a:lnTo>
                    <a:pt x="52" y="29"/>
                  </a:lnTo>
                  <a:lnTo>
                    <a:pt x="50" y="27"/>
                  </a:lnTo>
                  <a:lnTo>
                    <a:pt x="47" y="26"/>
                  </a:lnTo>
                  <a:lnTo>
                    <a:pt x="46" y="26"/>
                  </a:lnTo>
                  <a:lnTo>
                    <a:pt x="46" y="26"/>
                  </a:lnTo>
                  <a:lnTo>
                    <a:pt x="43" y="27"/>
                  </a:lnTo>
                  <a:lnTo>
                    <a:pt x="40" y="30"/>
                  </a:lnTo>
                  <a:lnTo>
                    <a:pt x="35" y="37"/>
                  </a:lnTo>
                  <a:lnTo>
                    <a:pt x="35" y="37"/>
                  </a:lnTo>
                  <a:lnTo>
                    <a:pt x="30" y="41"/>
                  </a:lnTo>
                  <a:lnTo>
                    <a:pt x="22" y="46"/>
                  </a:lnTo>
                  <a:lnTo>
                    <a:pt x="5" y="53"/>
                  </a:lnTo>
                  <a:lnTo>
                    <a:pt x="5" y="53"/>
                  </a:lnTo>
                  <a:lnTo>
                    <a:pt x="3" y="56"/>
                  </a:lnTo>
                  <a:lnTo>
                    <a:pt x="0" y="60"/>
                  </a:lnTo>
                  <a:lnTo>
                    <a:pt x="0" y="60"/>
                  </a:lnTo>
                  <a:lnTo>
                    <a:pt x="6" y="61"/>
                  </a:lnTo>
                  <a:lnTo>
                    <a:pt x="12" y="64"/>
                  </a:lnTo>
                  <a:lnTo>
                    <a:pt x="16" y="67"/>
                  </a:lnTo>
                  <a:lnTo>
                    <a:pt x="19" y="70"/>
                  </a:lnTo>
                  <a:lnTo>
                    <a:pt x="19" y="70"/>
                  </a:lnTo>
                  <a:lnTo>
                    <a:pt x="20" y="71"/>
                  </a:lnTo>
                  <a:lnTo>
                    <a:pt x="20" y="74"/>
                  </a:lnTo>
                  <a:lnTo>
                    <a:pt x="17" y="78"/>
                  </a:lnTo>
                  <a:lnTo>
                    <a:pt x="9" y="87"/>
                  </a:lnTo>
                  <a:lnTo>
                    <a:pt x="9" y="87"/>
                  </a:lnTo>
                  <a:lnTo>
                    <a:pt x="7" y="90"/>
                  </a:lnTo>
                  <a:lnTo>
                    <a:pt x="9" y="93"/>
                  </a:lnTo>
                  <a:lnTo>
                    <a:pt x="12" y="94"/>
                  </a:lnTo>
                  <a:lnTo>
                    <a:pt x="12" y="97"/>
                  </a:lnTo>
                  <a:lnTo>
                    <a:pt x="12" y="97"/>
                  </a:lnTo>
                  <a:lnTo>
                    <a:pt x="13" y="100"/>
                  </a:lnTo>
                  <a:lnTo>
                    <a:pt x="16" y="101"/>
                  </a:lnTo>
                  <a:lnTo>
                    <a:pt x="19" y="103"/>
                  </a:lnTo>
                  <a:lnTo>
                    <a:pt x="20" y="101"/>
                  </a:lnTo>
                  <a:lnTo>
                    <a:pt x="20" y="101"/>
                  </a:lnTo>
                  <a:lnTo>
                    <a:pt x="22" y="98"/>
                  </a:lnTo>
                  <a:lnTo>
                    <a:pt x="25" y="98"/>
                  </a:lnTo>
                  <a:lnTo>
                    <a:pt x="33" y="98"/>
                  </a:lnTo>
                  <a:lnTo>
                    <a:pt x="33" y="98"/>
                  </a:lnTo>
                  <a:lnTo>
                    <a:pt x="35" y="98"/>
                  </a:lnTo>
                  <a:lnTo>
                    <a:pt x="36" y="100"/>
                  </a:lnTo>
                  <a:lnTo>
                    <a:pt x="36" y="100"/>
                  </a:lnTo>
                  <a:lnTo>
                    <a:pt x="46" y="93"/>
                  </a:lnTo>
                  <a:lnTo>
                    <a:pt x="46" y="93"/>
                  </a:lnTo>
                  <a:lnTo>
                    <a:pt x="49" y="91"/>
                  </a:lnTo>
                  <a:lnTo>
                    <a:pt x="52" y="91"/>
                  </a:lnTo>
                  <a:lnTo>
                    <a:pt x="60" y="90"/>
                  </a:lnTo>
                  <a:lnTo>
                    <a:pt x="60" y="90"/>
                  </a:lnTo>
                  <a:lnTo>
                    <a:pt x="64" y="90"/>
                  </a:lnTo>
                  <a:lnTo>
                    <a:pt x="69" y="87"/>
                  </a:lnTo>
                  <a:lnTo>
                    <a:pt x="69" y="87"/>
                  </a:lnTo>
                  <a:lnTo>
                    <a:pt x="60" y="78"/>
                  </a:lnTo>
                  <a:lnTo>
                    <a:pt x="54" y="74"/>
                  </a:lnTo>
                  <a:lnTo>
                    <a:pt x="54" y="74"/>
                  </a:lnTo>
                  <a:lnTo>
                    <a:pt x="53" y="73"/>
                  </a:lnTo>
                  <a:lnTo>
                    <a:pt x="52" y="70"/>
                  </a:lnTo>
                  <a:lnTo>
                    <a:pt x="53" y="66"/>
                  </a:lnTo>
                  <a:lnTo>
                    <a:pt x="54" y="61"/>
                  </a:lnTo>
                  <a:lnTo>
                    <a:pt x="59" y="60"/>
                  </a:lnTo>
                  <a:lnTo>
                    <a:pt x="59" y="60"/>
                  </a:lnTo>
                  <a:lnTo>
                    <a:pt x="66" y="57"/>
                  </a:lnTo>
                  <a:lnTo>
                    <a:pt x="74" y="51"/>
                  </a:lnTo>
                  <a:lnTo>
                    <a:pt x="87" y="43"/>
                  </a:lnTo>
                  <a:lnTo>
                    <a:pt x="87" y="43"/>
                  </a:lnTo>
                  <a:lnTo>
                    <a:pt x="90" y="38"/>
                  </a:lnTo>
                  <a:lnTo>
                    <a:pt x="90" y="34"/>
                  </a:lnTo>
                  <a:lnTo>
                    <a:pt x="91" y="29"/>
                  </a:lnTo>
                  <a:lnTo>
                    <a:pt x="93" y="23"/>
                  </a:lnTo>
                  <a:lnTo>
                    <a:pt x="93" y="23"/>
                  </a:lnTo>
                  <a:lnTo>
                    <a:pt x="100" y="14"/>
                  </a:lnTo>
                  <a:lnTo>
                    <a:pt x="111" y="6"/>
                  </a:lnTo>
                  <a:lnTo>
                    <a:pt x="111" y="6"/>
                  </a:lnTo>
                  <a:lnTo>
                    <a:pt x="106" y="4"/>
                  </a:lnTo>
                  <a:lnTo>
                    <a:pt x="10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9" name="Nepal">
              <a:extLst>
                <a:ext uri="{FF2B5EF4-FFF2-40B4-BE49-F238E27FC236}">
                  <a16:creationId xmlns:a16="http://schemas.microsoft.com/office/drawing/2014/main" id="{C17B9F14-1BD3-3A4D-A07B-13B9E046A8FA}"/>
                </a:ext>
              </a:extLst>
            </p:cNvPr>
            <p:cNvSpPr>
              <a:spLocks/>
            </p:cNvSpPr>
            <p:nvPr/>
          </p:nvSpPr>
          <p:spPr bwMode="auto">
            <a:xfrm>
              <a:off x="9211029" y="2693192"/>
              <a:ext cx="186056" cy="104561"/>
            </a:xfrm>
            <a:custGeom>
              <a:avLst/>
              <a:gdLst/>
              <a:ahLst/>
              <a:cxnLst>
                <a:cxn ang="0">
                  <a:pos x="121" y="44"/>
                </a:cxn>
                <a:cxn ang="0">
                  <a:pos x="117" y="44"/>
                </a:cxn>
                <a:cxn ang="0">
                  <a:pos x="106" y="42"/>
                </a:cxn>
                <a:cxn ang="0">
                  <a:pos x="96" y="40"/>
                </a:cxn>
                <a:cxn ang="0">
                  <a:pos x="90" y="38"/>
                </a:cxn>
                <a:cxn ang="0">
                  <a:pos x="73" y="33"/>
                </a:cxn>
                <a:cxn ang="0">
                  <a:pos x="66" y="27"/>
                </a:cxn>
                <a:cxn ang="0">
                  <a:pos x="33" y="4"/>
                </a:cxn>
                <a:cxn ang="0">
                  <a:pos x="29" y="1"/>
                </a:cxn>
                <a:cxn ang="0">
                  <a:pos x="22" y="0"/>
                </a:cxn>
                <a:cxn ang="0">
                  <a:pos x="20" y="1"/>
                </a:cxn>
                <a:cxn ang="0">
                  <a:pos x="16" y="3"/>
                </a:cxn>
                <a:cxn ang="0">
                  <a:pos x="10" y="4"/>
                </a:cxn>
                <a:cxn ang="0">
                  <a:pos x="3" y="11"/>
                </a:cxn>
                <a:cxn ang="0">
                  <a:pos x="3" y="13"/>
                </a:cxn>
                <a:cxn ang="0">
                  <a:pos x="0" y="25"/>
                </a:cxn>
                <a:cxn ang="0">
                  <a:pos x="0" y="27"/>
                </a:cxn>
                <a:cxn ang="0">
                  <a:pos x="6" y="30"/>
                </a:cxn>
                <a:cxn ang="0">
                  <a:pos x="9" y="31"/>
                </a:cxn>
                <a:cxn ang="0">
                  <a:pos x="15" y="35"/>
                </a:cxn>
                <a:cxn ang="0">
                  <a:pos x="20" y="38"/>
                </a:cxn>
                <a:cxn ang="0">
                  <a:pos x="23" y="40"/>
                </a:cxn>
                <a:cxn ang="0">
                  <a:pos x="33" y="44"/>
                </a:cxn>
                <a:cxn ang="0">
                  <a:pos x="36" y="45"/>
                </a:cxn>
                <a:cxn ang="0">
                  <a:pos x="46" y="52"/>
                </a:cxn>
                <a:cxn ang="0">
                  <a:pos x="49" y="52"/>
                </a:cxn>
                <a:cxn ang="0">
                  <a:pos x="62" y="50"/>
                </a:cxn>
                <a:cxn ang="0">
                  <a:pos x="64" y="51"/>
                </a:cxn>
                <a:cxn ang="0">
                  <a:pos x="70" y="58"/>
                </a:cxn>
                <a:cxn ang="0">
                  <a:pos x="73" y="61"/>
                </a:cxn>
                <a:cxn ang="0">
                  <a:pos x="87" y="64"/>
                </a:cxn>
                <a:cxn ang="0">
                  <a:pos x="91" y="67"/>
                </a:cxn>
                <a:cxn ang="0">
                  <a:pos x="106" y="68"/>
                </a:cxn>
                <a:cxn ang="0">
                  <a:pos x="119" y="64"/>
                </a:cxn>
                <a:cxn ang="0">
                  <a:pos x="121" y="61"/>
                </a:cxn>
                <a:cxn ang="0">
                  <a:pos x="120" y="48"/>
                </a:cxn>
                <a:cxn ang="0">
                  <a:pos x="121" y="44"/>
                </a:cxn>
              </a:cxnLst>
              <a:rect l="0" t="0" r="r" b="b"/>
              <a:pathLst>
                <a:path w="121" h="68">
                  <a:moveTo>
                    <a:pt x="121" y="44"/>
                  </a:moveTo>
                  <a:lnTo>
                    <a:pt x="121" y="44"/>
                  </a:lnTo>
                  <a:lnTo>
                    <a:pt x="117" y="44"/>
                  </a:lnTo>
                  <a:lnTo>
                    <a:pt x="117" y="44"/>
                  </a:lnTo>
                  <a:lnTo>
                    <a:pt x="111" y="44"/>
                  </a:lnTo>
                  <a:lnTo>
                    <a:pt x="106" y="42"/>
                  </a:lnTo>
                  <a:lnTo>
                    <a:pt x="101" y="41"/>
                  </a:lnTo>
                  <a:lnTo>
                    <a:pt x="96" y="40"/>
                  </a:lnTo>
                  <a:lnTo>
                    <a:pt x="96" y="40"/>
                  </a:lnTo>
                  <a:lnTo>
                    <a:pt x="90" y="38"/>
                  </a:lnTo>
                  <a:lnTo>
                    <a:pt x="82" y="35"/>
                  </a:lnTo>
                  <a:lnTo>
                    <a:pt x="73" y="33"/>
                  </a:lnTo>
                  <a:lnTo>
                    <a:pt x="66" y="27"/>
                  </a:lnTo>
                  <a:lnTo>
                    <a:pt x="66" y="27"/>
                  </a:lnTo>
                  <a:lnTo>
                    <a:pt x="47" y="15"/>
                  </a:lnTo>
                  <a:lnTo>
                    <a:pt x="33" y="4"/>
                  </a:lnTo>
                  <a:lnTo>
                    <a:pt x="33" y="4"/>
                  </a:lnTo>
                  <a:lnTo>
                    <a:pt x="29" y="1"/>
                  </a:lnTo>
                  <a:lnTo>
                    <a:pt x="25" y="0"/>
                  </a:lnTo>
                  <a:lnTo>
                    <a:pt x="22" y="0"/>
                  </a:lnTo>
                  <a:lnTo>
                    <a:pt x="20" y="1"/>
                  </a:lnTo>
                  <a:lnTo>
                    <a:pt x="20" y="1"/>
                  </a:lnTo>
                  <a:lnTo>
                    <a:pt x="19" y="3"/>
                  </a:lnTo>
                  <a:lnTo>
                    <a:pt x="16" y="3"/>
                  </a:lnTo>
                  <a:lnTo>
                    <a:pt x="10" y="4"/>
                  </a:lnTo>
                  <a:lnTo>
                    <a:pt x="10" y="4"/>
                  </a:lnTo>
                  <a:lnTo>
                    <a:pt x="6" y="8"/>
                  </a:lnTo>
                  <a:lnTo>
                    <a:pt x="3" y="11"/>
                  </a:lnTo>
                  <a:lnTo>
                    <a:pt x="3" y="13"/>
                  </a:lnTo>
                  <a:lnTo>
                    <a:pt x="3" y="13"/>
                  </a:lnTo>
                  <a:lnTo>
                    <a:pt x="2" y="20"/>
                  </a:lnTo>
                  <a:lnTo>
                    <a:pt x="0" y="25"/>
                  </a:lnTo>
                  <a:lnTo>
                    <a:pt x="0" y="25"/>
                  </a:lnTo>
                  <a:lnTo>
                    <a:pt x="0" y="27"/>
                  </a:lnTo>
                  <a:lnTo>
                    <a:pt x="3" y="28"/>
                  </a:lnTo>
                  <a:lnTo>
                    <a:pt x="6" y="30"/>
                  </a:lnTo>
                  <a:lnTo>
                    <a:pt x="9" y="31"/>
                  </a:lnTo>
                  <a:lnTo>
                    <a:pt x="9" y="31"/>
                  </a:lnTo>
                  <a:lnTo>
                    <a:pt x="10" y="34"/>
                  </a:lnTo>
                  <a:lnTo>
                    <a:pt x="15" y="35"/>
                  </a:lnTo>
                  <a:lnTo>
                    <a:pt x="19" y="37"/>
                  </a:lnTo>
                  <a:lnTo>
                    <a:pt x="20" y="38"/>
                  </a:lnTo>
                  <a:lnTo>
                    <a:pt x="20" y="38"/>
                  </a:lnTo>
                  <a:lnTo>
                    <a:pt x="23" y="40"/>
                  </a:lnTo>
                  <a:lnTo>
                    <a:pt x="26" y="42"/>
                  </a:lnTo>
                  <a:lnTo>
                    <a:pt x="33" y="44"/>
                  </a:lnTo>
                  <a:lnTo>
                    <a:pt x="33" y="44"/>
                  </a:lnTo>
                  <a:lnTo>
                    <a:pt x="36" y="45"/>
                  </a:lnTo>
                  <a:lnTo>
                    <a:pt x="40" y="48"/>
                  </a:lnTo>
                  <a:lnTo>
                    <a:pt x="46" y="52"/>
                  </a:lnTo>
                  <a:lnTo>
                    <a:pt x="46" y="52"/>
                  </a:lnTo>
                  <a:lnTo>
                    <a:pt x="49" y="52"/>
                  </a:lnTo>
                  <a:lnTo>
                    <a:pt x="53" y="51"/>
                  </a:lnTo>
                  <a:lnTo>
                    <a:pt x="62" y="50"/>
                  </a:lnTo>
                  <a:lnTo>
                    <a:pt x="62" y="50"/>
                  </a:lnTo>
                  <a:lnTo>
                    <a:pt x="64" y="51"/>
                  </a:lnTo>
                  <a:lnTo>
                    <a:pt x="67" y="52"/>
                  </a:lnTo>
                  <a:lnTo>
                    <a:pt x="70" y="58"/>
                  </a:lnTo>
                  <a:lnTo>
                    <a:pt x="70" y="58"/>
                  </a:lnTo>
                  <a:lnTo>
                    <a:pt x="73" y="61"/>
                  </a:lnTo>
                  <a:lnTo>
                    <a:pt x="80" y="62"/>
                  </a:lnTo>
                  <a:lnTo>
                    <a:pt x="87" y="64"/>
                  </a:lnTo>
                  <a:lnTo>
                    <a:pt x="91" y="67"/>
                  </a:lnTo>
                  <a:lnTo>
                    <a:pt x="91" y="67"/>
                  </a:lnTo>
                  <a:lnTo>
                    <a:pt x="97" y="68"/>
                  </a:lnTo>
                  <a:lnTo>
                    <a:pt x="106" y="68"/>
                  </a:lnTo>
                  <a:lnTo>
                    <a:pt x="114" y="67"/>
                  </a:lnTo>
                  <a:lnTo>
                    <a:pt x="119" y="64"/>
                  </a:lnTo>
                  <a:lnTo>
                    <a:pt x="119" y="64"/>
                  </a:lnTo>
                  <a:lnTo>
                    <a:pt x="121" y="61"/>
                  </a:lnTo>
                  <a:lnTo>
                    <a:pt x="121" y="57"/>
                  </a:lnTo>
                  <a:lnTo>
                    <a:pt x="120" y="48"/>
                  </a:lnTo>
                  <a:lnTo>
                    <a:pt x="120" y="48"/>
                  </a:lnTo>
                  <a:lnTo>
                    <a:pt x="121" y="44"/>
                  </a:lnTo>
                  <a:lnTo>
                    <a:pt x="121"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0" name="Myanmar">
              <a:extLst>
                <a:ext uri="{FF2B5EF4-FFF2-40B4-BE49-F238E27FC236}">
                  <a16:creationId xmlns:a16="http://schemas.microsoft.com/office/drawing/2014/main" id="{AADEFD89-0DE1-A85E-DF14-BAB62B97E467}"/>
                </a:ext>
              </a:extLst>
            </p:cNvPr>
            <p:cNvSpPr>
              <a:spLocks/>
            </p:cNvSpPr>
            <p:nvPr/>
          </p:nvSpPr>
          <p:spPr bwMode="auto">
            <a:xfrm>
              <a:off x="9484730" y="2743936"/>
              <a:ext cx="212195" cy="461293"/>
            </a:xfrm>
            <a:custGeom>
              <a:avLst/>
              <a:gdLst/>
              <a:ahLst/>
              <a:cxnLst>
                <a:cxn ang="0">
                  <a:pos x="108" y="267"/>
                </a:cxn>
                <a:cxn ang="0">
                  <a:pos x="106" y="251"/>
                </a:cxn>
                <a:cxn ang="0">
                  <a:pos x="96" y="237"/>
                </a:cxn>
                <a:cxn ang="0">
                  <a:pos x="94" y="224"/>
                </a:cxn>
                <a:cxn ang="0">
                  <a:pos x="97" y="213"/>
                </a:cxn>
                <a:cxn ang="0">
                  <a:pos x="100" y="207"/>
                </a:cxn>
                <a:cxn ang="0">
                  <a:pos x="96" y="200"/>
                </a:cxn>
                <a:cxn ang="0">
                  <a:pos x="91" y="193"/>
                </a:cxn>
                <a:cxn ang="0">
                  <a:pos x="83" y="180"/>
                </a:cxn>
                <a:cxn ang="0">
                  <a:pos x="90" y="150"/>
                </a:cxn>
                <a:cxn ang="0">
                  <a:pos x="104" y="149"/>
                </a:cxn>
                <a:cxn ang="0">
                  <a:pos x="114" y="142"/>
                </a:cxn>
                <a:cxn ang="0">
                  <a:pos x="123" y="136"/>
                </a:cxn>
                <a:cxn ang="0">
                  <a:pos x="130" y="130"/>
                </a:cxn>
                <a:cxn ang="0">
                  <a:pos x="137" y="118"/>
                </a:cxn>
                <a:cxn ang="0">
                  <a:pos x="135" y="118"/>
                </a:cxn>
                <a:cxn ang="0">
                  <a:pos x="123" y="119"/>
                </a:cxn>
                <a:cxn ang="0">
                  <a:pos x="120" y="112"/>
                </a:cxn>
                <a:cxn ang="0">
                  <a:pos x="110" y="109"/>
                </a:cxn>
                <a:cxn ang="0">
                  <a:pos x="113" y="96"/>
                </a:cxn>
                <a:cxn ang="0">
                  <a:pos x="106" y="92"/>
                </a:cxn>
                <a:cxn ang="0">
                  <a:pos x="101" y="79"/>
                </a:cxn>
                <a:cxn ang="0">
                  <a:pos x="96" y="75"/>
                </a:cxn>
                <a:cxn ang="0">
                  <a:pos x="84" y="76"/>
                </a:cxn>
                <a:cxn ang="0">
                  <a:pos x="83" y="68"/>
                </a:cxn>
                <a:cxn ang="0">
                  <a:pos x="97" y="45"/>
                </a:cxn>
                <a:cxn ang="0">
                  <a:pos x="100" y="22"/>
                </a:cxn>
                <a:cxn ang="0">
                  <a:pos x="96" y="14"/>
                </a:cxn>
                <a:cxn ang="0">
                  <a:pos x="91" y="11"/>
                </a:cxn>
                <a:cxn ang="0">
                  <a:pos x="87" y="1"/>
                </a:cxn>
                <a:cxn ang="0">
                  <a:pos x="77" y="2"/>
                </a:cxn>
                <a:cxn ang="0">
                  <a:pos x="76" y="5"/>
                </a:cxn>
                <a:cxn ang="0">
                  <a:pos x="71" y="11"/>
                </a:cxn>
                <a:cxn ang="0">
                  <a:pos x="74" y="21"/>
                </a:cxn>
                <a:cxn ang="0">
                  <a:pos x="70" y="22"/>
                </a:cxn>
                <a:cxn ang="0">
                  <a:pos x="66" y="19"/>
                </a:cxn>
                <a:cxn ang="0">
                  <a:pos x="47" y="32"/>
                </a:cxn>
                <a:cxn ang="0">
                  <a:pos x="43" y="45"/>
                </a:cxn>
                <a:cxn ang="0">
                  <a:pos x="39" y="59"/>
                </a:cxn>
                <a:cxn ang="0">
                  <a:pos x="33" y="78"/>
                </a:cxn>
                <a:cxn ang="0">
                  <a:pos x="29" y="79"/>
                </a:cxn>
                <a:cxn ang="0">
                  <a:pos x="20" y="85"/>
                </a:cxn>
                <a:cxn ang="0">
                  <a:pos x="16" y="98"/>
                </a:cxn>
                <a:cxn ang="0">
                  <a:pos x="13" y="110"/>
                </a:cxn>
                <a:cxn ang="0">
                  <a:pos x="6" y="123"/>
                </a:cxn>
                <a:cxn ang="0">
                  <a:pos x="7" y="138"/>
                </a:cxn>
                <a:cxn ang="0">
                  <a:pos x="19" y="146"/>
                </a:cxn>
                <a:cxn ang="0">
                  <a:pos x="34" y="176"/>
                </a:cxn>
                <a:cxn ang="0">
                  <a:pos x="34" y="197"/>
                </a:cxn>
                <a:cxn ang="0">
                  <a:pos x="32" y="207"/>
                </a:cxn>
                <a:cxn ang="0">
                  <a:pos x="47" y="213"/>
                </a:cxn>
                <a:cxn ang="0">
                  <a:pos x="57" y="204"/>
                </a:cxn>
                <a:cxn ang="0">
                  <a:pos x="67" y="193"/>
                </a:cxn>
                <a:cxn ang="0">
                  <a:pos x="76" y="199"/>
                </a:cxn>
                <a:cxn ang="0">
                  <a:pos x="83" y="217"/>
                </a:cxn>
                <a:cxn ang="0">
                  <a:pos x="88" y="248"/>
                </a:cxn>
                <a:cxn ang="0">
                  <a:pos x="97" y="264"/>
                </a:cxn>
                <a:cxn ang="0">
                  <a:pos x="96" y="281"/>
                </a:cxn>
                <a:cxn ang="0">
                  <a:pos x="98" y="295"/>
                </a:cxn>
                <a:cxn ang="0">
                  <a:pos x="103" y="297"/>
                </a:cxn>
              </a:cxnLst>
              <a:rect l="0" t="0" r="r" b="b"/>
              <a:pathLst>
                <a:path w="138" h="300">
                  <a:moveTo>
                    <a:pt x="111" y="274"/>
                  </a:moveTo>
                  <a:lnTo>
                    <a:pt x="111" y="274"/>
                  </a:lnTo>
                  <a:lnTo>
                    <a:pt x="111" y="270"/>
                  </a:lnTo>
                  <a:lnTo>
                    <a:pt x="108" y="267"/>
                  </a:lnTo>
                  <a:lnTo>
                    <a:pt x="107" y="264"/>
                  </a:lnTo>
                  <a:lnTo>
                    <a:pt x="107" y="261"/>
                  </a:lnTo>
                  <a:lnTo>
                    <a:pt x="107" y="261"/>
                  </a:lnTo>
                  <a:lnTo>
                    <a:pt x="106" y="251"/>
                  </a:lnTo>
                  <a:lnTo>
                    <a:pt x="104" y="247"/>
                  </a:lnTo>
                  <a:lnTo>
                    <a:pt x="100" y="241"/>
                  </a:lnTo>
                  <a:lnTo>
                    <a:pt x="100" y="241"/>
                  </a:lnTo>
                  <a:lnTo>
                    <a:pt x="96" y="237"/>
                  </a:lnTo>
                  <a:lnTo>
                    <a:pt x="94" y="233"/>
                  </a:lnTo>
                  <a:lnTo>
                    <a:pt x="93" y="229"/>
                  </a:lnTo>
                  <a:lnTo>
                    <a:pt x="94" y="224"/>
                  </a:lnTo>
                  <a:lnTo>
                    <a:pt x="94" y="224"/>
                  </a:lnTo>
                  <a:lnTo>
                    <a:pt x="96" y="221"/>
                  </a:lnTo>
                  <a:lnTo>
                    <a:pt x="97" y="217"/>
                  </a:lnTo>
                  <a:lnTo>
                    <a:pt x="96" y="214"/>
                  </a:lnTo>
                  <a:lnTo>
                    <a:pt x="97" y="213"/>
                  </a:lnTo>
                  <a:lnTo>
                    <a:pt x="97" y="213"/>
                  </a:lnTo>
                  <a:lnTo>
                    <a:pt x="98" y="213"/>
                  </a:lnTo>
                  <a:lnTo>
                    <a:pt x="100" y="210"/>
                  </a:lnTo>
                  <a:lnTo>
                    <a:pt x="100" y="207"/>
                  </a:lnTo>
                  <a:lnTo>
                    <a:pt x="97" y="206"/>
                  </a:lnTo>
                  <a:lnTo>
                    <a:pt x="97" y="206"/>
                  </a:lnTo>
                  <a:lnTo>
                    <a:pt x="96" y="203"/>
                  </a:lnTo>
                  <a:lnTo>
                    <a:pt x="96" y="200"/>
                  </a:lnTo>
                  <a:lnTo>
                    <a:pt x="96" y="197"/>
                  </a:lnTo>
                  <a:lnTo>
                    <a:pt x="94" y="194"/>
                  </a:lnTo>
                  <a:lnTo>
                    <a:pt x="94" y="194"/>
                  </a:lnTo>
                  <a:lnTo>
                    <a:pt x="91" y="193"/>
                  </a:lnTo>
                  <a:lnTo>
                    <a:pt x="87" y="189"/>
                  </a:lnTo>
                  <a:lnTo>
                    <a:pt x="84" y="184"/>
                  </a:lnTo>
                  <a:lnTo>
                    <a:pt x="83" y="180"/>
                  </a:lnTo>
                  <a:lnTo>
                    <a:pt x="83" y="180"/>
                  </a:lnTo>
                  <a:lnTo>
                    <a:pt x="86" y="155"/>
                  </a:lnTo>
                  <a:lnTo>
                    <a:pt x="86" y="155"/>
                  </a:lnTo>
                  <a:lnTo>
                    <a:pt x="87" y="152"/>
                  </a:lnTo>
                  <a:lnTo>
                    <a:pt x="90" y="150"/>
                  </a:lnTo>
                  <a:lnTo>
                    <a:pt x="94" y="150"/>
                  </a:lnTo>
                  <a:lnTo>
                    <a:pt x="94" y="150"/>
                  </a:lnTo>
                  <a:lnTo>
                    <a:pt x="100" y="150"/>
                  </a:lnTo>
                  <a:lnTo>
                    <a:pt x="104" y="149"/>
                  </a:lnTo>
                  <a:lnTo>
                    <a:pt x="107" y="146"/>
                  </a:lnTo>
                  <a:lnTo>
                    <a:pt x="107" y="146"/>
                  </a:lnTo>
                  <a:lnTo>
                    <a:pt x="110" y="143"/>
                  </a:lnTo>
                  <a:lnTo>
                    <a:pt x="114" y="142"/>
                  </a:lnTo>
                  <a:lnTo>
                    <a:pt x="118" y="140"/>
                  </a:lnTo>
                  <a:lnTo>
                    <a:pt x="121" y="138"/>
                  </a:lnTo>
                  <a:lnTo>
                    <a:pt x="121" y="138"/>
                  </a:lnTo>
                  <a:lnTo>
                    <a:pt x="123" y="136"/>
                  </a:lnTo>
                  <a:lnTo>
                    <a:pt x="125" y="135"/>
                  </a:lnTo>
                  <a:lnTo>
                    <a:pt x="128" y="133"/>
                  </a:lnTo>
                  <a:lnTo>
                    <a:pt x="130" y="130"/>
                  </a:lnTo>
                  <a:lnTo>
                    <a:pt x="130" y="130"/>
                  </a:lnTo>
                  <a:lnTo>
                    <a:pt x="131" y="128"/>
                  </a:lnTo>
                  <a:lnTo>
                    <a:pt x="134" y="123"/>
                  </a:lnTo>
                  <a:lnTo>
                    <a:pt x="137" y="118"/>
                  </a:lnTo>
                  <a:lnTo>
                    <a:pt x="137" y="118"/>
                  </a:lnTo>
                  <a:lnTo>
                    <a:pt x="138" y="118"/>
                  </a:lnTo>
                  <a:lnTo>
                    <a:pt x="138" y="118"/>
                  </a:lnTo>
                  <a:lnTo>
                    <a:pt x="137" y="118"/>
                  </a:lnTo>
                  <a:lnTo>
                    <a:pt x="135" y="118"/>
                  </a:lnTo>
                  <a:lnTo>
                    <a:pt x="131" y="119"/>
                  </a:lnTo>
                  <a:lnTo>
                    <a:pt x="131" y="119"/>
                  </a:lnTo>
                  <a:lnTo>
                    <a:pt x="125" y="120"/>
                  </a:lnTo>
                  <a:lnTo>
                    <a:pt x="123" y="119"/>
                  </a:lnTo>
                  <a:lnTo>
                    <a:pt x="121" y="118"/>
                  </a:lnTo>
                  <a:lnTo>
                    <a:pt x="121" y="113"/>
                  </a:lnTo>
                  <a:lnTo>
                    <a:pt x="121" y="113"/>
                  </a:lnTo>
                  <a:lnTo>
                    <a:pt x="120" y="112"/>
                  </a:lnTo>
                  <a:lnTo>
                    <a:pt x="118" y="110"/>
                  </a:lnTo>
                  <a:lnTo>
                    <a:pt x="111" y="109"/>
                  </a:lnTo>
                  <a:lnTo>
                    <a:pt x="111" y="109"/>
                  </a:lnTo>
                  <a:lnTo>
                    <a:pt x="110" y="109"/>
                  </a:lnTo>
                  <a:lnTo>
                    <a:pt x="110" y="106"/>
                  </a:lnTo>
                  <a:lnTo>
                    <a:pt x="111" y="99"/>
                  </a:lnTo>
                  <a:lnTo>
                    <a:pt x="111" y="99"/>
                  </a:lnTo>
                  <a:lnTo>
                    <a:pt x="113" y="96"/>
                  </a:lnTo>
                  <a:lnTo>
                    <a:pt x="111" y="93"/>
                  </a:lnTo>
                  <a:lnTo>
                    <a:pt x="108" y="92"/>
                  </a:lnTo>
                  <a:lnTo>
                    <a:pt x="106" y="92"/>
                  </a:lnTo>
                  <a:lnTo>
                    <a:pt x="106" y="92"/>
                  </a:lnTo>
                  <a:lnTo>
                    <a:pt x="103" y="91"/>
                  </a:lnTo>
                  <a:lnTo>
                    <a:pt x="101" y="86"/>
                  </a:lnTo>
                  <a:lnTo>
                    <a:pt x="100" y="82"/>
                  </a:lnTo>
                  <a:lnTo>
                    <a:pt x="101" y="79"/>
                  </a:lnTo>
                  <a:lnTo>
                    <a:pt x="101" y="79"/>
                  </a:lnTo>
                  <a:lnTo>
                    <a:pt x="101" y="78"/>
                  </a:lnTo>
                  <a:lnTo>
                    <a:pt x="100" y="76"/>
                  </a:lnTo>
                  <a:lnTo>
                    <a:pt x="96" y="75"/>
                  </a:lnTo>
                  <a:lnTo>
                    <a:pt x="91" y="75"/>
                  </a:lnTo>
                  <a:lnTo>
                    <a:pt x="86" y="76"/>
                  </a:lnTo>
                  <a:lnTo>
                    <a:pt x="86" y="76"/>
                  </a:lnTo>
                  <a:lnTo>
                    <a:pt x="84" y="76"/>
                  </a:lnTo>
                  <a:lnTo>
                    <a:pt x="83" y="75"/>
                  </a:lnTo>
                  <a:lnTo>
                    <a:pt x="84" y="71"/>
                  </a:lnTo>
                  <a:lnTo>
                    <a:pt x="83" y="68"/>
                  </a:lnTo>
                  <a:lnTo>
                    <a:pt x="83" y="68"/>
                  </a:lnTo>
                  <a:lnTo>
                    <a:pt x="84" y="64"/>
                  </a:lnTo>
                  <a:lnTo>
                    <a:pt x="87" y="58"/>
                  </a:lnTo>
                  <a:lnTo>
                    <a:pt x="91" y="52"/>
                  </a:lnTo>
                  <a:lnTo>
                    <a:pt x="97" y="45"/>
                  </a:lnTo>
                  <a:lnTo>
                    <a:pt x="97" y="45"/>
                  </a:lnTo>
                  <a:lnTo>
                    <a:pt x="100" y="41"/>
                  </a:lnTo>
                  <a:lnTo>
                    <a:pt x="101" y="34"/>
                  </a:lnTo>
                  <a:lnTo>
                    <a:pt x="100" y="22"/>
                  </a:lnTo>
                  <a:lnTo>
                    <a:pt x="100" y="22"/>
                  </a:lnTo>
                  <a:lnTo>
                    <a:pt x="100" y="18"/>
                  </a:lnTo>
                  <a:lnTo>
                    <a:pt x="98" y="15"/>
                  </a:lnTo>
                  <a:lnTo>
                    <a:pt x="96" y="14"/>
                  </a:lnTo>
                  <a:lnTo>
                    <a:pt x="94" y="14"/>
                  </a:lnTo>
                  <a:lnTo>
                    <a:pt x="94" y="14"/>
                  </a:lnTo>
                  <a:lnTo>
                    <a:pt x="93" y="14"/>
                  </a:lnTo>
                  <a:lnTo>
                    <a:pt x="91" y="11"/>
                  </a:lnTo>
                  <a:lnTo>
                    <a:pt x="90" y="5"/>
                  </a:lnTo>
                  <a:lnTo>
                    <a:pt x="90" y="5"/>
                  </a:lnTo>
                  <a:lnTo>
                    <a:pt x="90" y="2"/>
                  </a:lnTo>
                  <a:lnTo>
                    <a:pt x="87" y="1"/>
                  </a:lnTo>
                  <a:lnTo>
                    <a:pt x="83" y="0"/>
                  </a:lnTo>
                  <a:lnTo>
                    <a:pt x="80" y="1"/>
                  </a:lnTo>
                  <a:lnTo>
                    <a:pt x="80" y="1"/>
                  </a:lnTo>
                  <a:lnTo>
                    <a:pt x="77" y="2"/>
                  </a:lnTo>
                  <a:lnTo>
                    <a:pt x="77" y="2"/>
                  </a:lnTo>
                  <a:lnTo>
                    <a:pt x="77" y="2"/>
                  </a:lnTo>
                  <a:lnTo>
                    <a:pt x="77" y="2"/>
                  </a:lnTo>
                  <a:lnTo>
                    <a:pt x="76" y="5"/>
                  </a:lnTo>
                  <a:lnTo>
                    <a:pt x="76" y="8"/>
                  </a:lnTo>
                  <a:lnTo>
                    <a:pt x="73" y="9"/>
                  </a:lnTo>
                  <a:lnTo>
                    <a:pt x="73" y="9"/>
                  </a:lnTo>
                  <a:lnTo>
                    <a:pt x="71" y="11"/>
                  </a:lnTo>
                  <a:lnTo>
                    <a:pt x="71" y="14"/>
                  </a:lnTo>
                  <a:lnTo>
                    <a:pt x="73" y="17"/>
                  </a:lnTo>
                  <a:lnTo>
                    <a:pt x="74" y="21"/>
                  </a:lnTo>
                  <a:lnTo>
                    <a:pt x="74" y="21"/>
                  </a:lnTo>
                  <a:lnTo>
                    <a:pt x="76" y="22"/>
                  </a:lnTo>
                  <a:lnTo>
                    <a:pt x="76" y="24"/>
                  </a:lnTo>
                  <a:lnTo>
                    <a:pt x="73" y="24"/>
                  </a:lnTo>
                  <a:lnTo>
                    <a:pt x="70" y="22"/>
                  </a:lnTo>
                  <a:lnTo>
                    <a:pt x="67" y="21"/>
                  </a:lnTo>
                  <a:lnTo>
                    <a:pt x="67" y="21"/>
                  </a:lnTo>
                  <a:lnTo>
                    <a:pt x="67" y="19"/>
                  </a:lnTo>
                  <a:lnTo>
                    <a:pt x="66" y="19"/>
                  </a:lnTo>
                  <a:lnTo>
                    <a:pt x="63" y="21"/>
                  </a:lnTo>
                  <a:lnTo>
                    <a:pt x="54" y="27"/>
                  </a:lnTo>
                  <a:lnTo>
                    <a:pt x="54" y="27"/>
                  </a:lnTo>
                  <a:lnTo>
                    <a:pt x="47" y="32"/>
                  </a:lnTo>
                  <a:lnTo>
                    <a:pt x="44" y="35"/>
                  </a:lnTo>
                  <a:lnTo>
                    <a:pt x="44" y="39"/>
                  </a:lnTo>
                  <a:lnTo>
                    <a:pt x="44" y="39"/>
                  </a:lnTo>
                  <a:lnTo>
                    <a:pt x="43" y="45"/>
                  </a:lnTo>
                  <a:lnTo>
                    <a:pt x="42" y="49"/>
                  </a:lnTo>
                  <a:lnTo>
                    <a:pt x="40" y="55"/>
                  </a:lnTo>
                  <a:lnTo>
                    <a:pt x="39" y="59"/>
                  </a:lnTo>
                  <a:lnTo>
                    <a:pt x="39" y="59"/>
                  </a:lnTo>
                  <a:lnTo>
                    <a:pt x="39" y="64"/>
                  </a:lnTo>
                  <a:lnTo>
                    <a:pt x="37" y="69"/>
                  </a:lnTo>
                  <a:lnTo>
                    <a:pt x="34" y="75"/>
                  </a:lnTo>
                  <a:lnTo>
                    <a:pt x="33" y="78"/>
                  </a:lnTo>
                  <a:lnTo>
                    <a:pt x="33" y="78"/>
                  </a:lnTo>
                  <a:lnTo>
                    <a:pt x="33" y="79"/>
                  </a:lnTo>
                  <a:lnTo>
                    <a:pt x="32" y="79"/>
                  </a:lnTo>
                  <a:lnTo>
                    <a:pt x="29" y="79"/>
                  </a:lnTo>
                  <a:lnTo>
                    <a:pt x="22" y="78"/>
                  </a:lnTo>
                  <a:lnTo>
                    <a:pt x="22" y="78"/>
                  </a:lnTo>
                  <a:lnTo>
                    <a:pt x="20" y="79"/>
                  </a:lnTo>
                  <a:lnTo>
                    <a:pt x="20" y="85"/>
                  </a:lnTo>
                  <a:lnTo>
                    <a:pt x="19" y="89"/>
                  </a:lnTo>
                  <a:lnTo>
                    <a:pt x="17" y="93"/>
                  </a:lnTo>
                  <a:lnTo>
                    <a:pt x="17" y="93"/>
                  </a:lnTo>
                  <a:lnTo>
                    <a:pt x="16" y="98"/>
                  </a:lnTo>
                  <a:lnTo>
                    <a:pt x="16" y="103"/>
                  </a:lnTo>
                  <a:lnTo>
                    <a:pt x="16" y="109"/>
                  </a:lnTo>
                  <a:lnTo>
                    <a:pt x="14" y="110"/>
                  </a:lnTo>
                  <a:lnTo>
                    <a:pt x="13" y="110"/>
                  </a:lnTo>
                  <a:lnTo>
                    <a:pt x="13" y="110"/>
                  </a:lnTo>
                  <a:lnTo>
                    <a:pt x="10" y="113"/>
                  </a:lnTo>
                  <a:lnTo>
                    <a:pt x="9" y="116"/>
                  </a:lnTo>
                  <a:lnTo>
                    <a:pt x="6" y="123"/>
                  </a:lnTo>
                  <a:lnTo>
                    <a:pt x="6" y="123"/>
                  </a:lnTo>
                  <a:lnTo>
                    <a:pt x="0" y="128"/>
                  </a:lnTo>
                  <a:lnTo>
                    <a:pt x="0" y="128"/>
                  </a:lnTo>
                  <a:lnTo>
                    <a:pt x="7" y="138"/>
                  </a:lnTo>
                  <a:lnTo>
                    <a:pt x="12" y="140"/>
                  </a:lnTo>
                  <a:lnTo>
                    <a:pt x="16" y="143"/>
                  </a:lnTo>
                  <a:lnTo>
                    <a:pt x="16" y="143"/>
                  </a:lnTo>
                  <a:lnTo>
                    <a:pt x="19" y="146"/>
                  </a:lnTo>
                  <a:lnTo>
                    <a:pt x="22" y="149"/>
                  </a:lnTo>
                  <a:lnTo>
                    <a:pt x="27" y="157"/>
                  </a:lnTo>
                  <a:lnTo>
                    <a:pt x="32" y="167"/>
                  </a:lnTo>
                  <a:lnTo>
                    <a:pt x="34" y="176"/>
                  </a:lnTo>
                  <a:lnTo>
                    <a:pt x="34" y="176"/>
                  </a:lnTo>
                  <a:lnTo>
                    <a:pt x="36" y="183"/>
                  </a:lnTo>
                  <a:lnTo>
                    <a:pt x="34" y="190"/>
                  </a:lnTo>
                  <a:lnTo>
                    <a:pt x="34" y="197"/>
                  </a:lnTo>
                  <a:lnTo>
                    <a:pt x="32" y="202"/>
                  </a:lnTo>
                  <a:lnTo>
                    <a:pt x="32" y="202"/>
                  </a:lnTo>
                  <a:lnTo>
                    <a:pt x="30" y="204"/>
                  </a:lnTo>
                  <a:lnTo>
                    <a:pt x="32" y="207"/>
                  </a:lnTo>
                  <a:lnTo>
                    <a:pt x="39" y="210"/>
                  </a:lnTo>
                  <a:lnTo>
                    <a:pt x="39" y="210"/>
                  </a:lnTo>
                  <a:lnTo>
                    <a:pt x="43" y="211"/>
                  </a:lnTo>
                  <a:lnTo>
                    <a:pt x="47" y="213"/>
                  </a:lnTo>
                  <a:lnTo>
                    <a:pt x="50" y="211"/>
                  </a:lnTo>
                  <a:lnTo>
                    <a:pt x="54" y="209"/>
                  </a:lnTo>
                  <a:lnTo>
                    <a:pt x="54" y="209"/>
                  </a:lnTo>
                  <a:lnTo>
                    <a:pt x="57" y="204"/>
                  </a:lnTo>
                  <a:lnTo>
                    <a:pt x="61" y="200"/>
                  </a:lnTo>
                  <a:lnTo>
                    <a:pt x="66" y="197"/>
                  </a:lnTo>
                  <a:lnTo>
                    <a:pt x="67" y="193"/>
                  </a:lnTo>
                  <a:lnTo>
                    <a:pt x="67" y="193"/>
                  </a:lnTo>
                  <a:lnTo>
                    <a:pt x="69" y="190"/>
                  </a:lnTo>
                  <a:lnTo>
                    <a:pt x="69" y="190"/>
                  </a:lnTo>
                  <a:lnTo>
                    <a:pt x="71" y="192"/>
                  </a:lnTo>
                  <a:lnTo>
                    <a:pt x="76" y="199"/>
                  </a:lnTo>
                  <a:lnTo>
                    <a:pt x="76" y="199"/>
                  </a:lnTo>
                  <a:lnTo>
                    <a:pt x="78" y="202"/>
                  </a:lnTo>
                  <a:lnTo>
                    <a:pt x="80" y="206"/>
                  </a:lnTo>
                  <a:lnTo>
                    <a:pt x="83" y="217"/>
                  </a:lnTo>
                  <a:lnTo>
                    <a:pt x="83" y="217"/>
                  </a:lnTo>
                  <a:lnTo>
                    <a:pt x="84" y="234"/>
                  </a:lnTo>
                  <a:lnTo>
                    <a:pt x="86" y="244"/>
                  </a:lnTo>
                  <a:lnTo>
                    <a:pt x="88" y="248"/>
                  </a:lnTo>
                  <a:lnTo>
                    <a:pt x="90" y="251"/>
                  </a:lnTo>
                  <a:lnTo>
                    <a:pt x="90" y="251"/>
                  </a:lnTo>
                  <a:lnTo>
                    <a:pt x="94" y="257"/>
                  </a:lnTo>
                  <a:lnTo>
                    <a:pt x="97" y="264"/>
                  </a:lnTo>
                  <a:lnTo>
                    <a:pt x="97" y="271"/>
                  </a:lnTo>
                  <a:lnTo>
                    <a:pt x="97" y="277"/>
                  </a:lnTo>
                  <a:lnTo>
                    <a:pt x="97" y="277"/>
                  </a:lnTo>
                  <a:lnTo>
                    <a:pt x="96" y="281"/>
                  </a:lnTo>
                  <a:lnTo>
                    <a:pt x="97" y="285"/>
                  </a:lnTo>
                  <a:lnTo>
                    <a:pt x="98" y="291"/>
                  </a:lnTo>
                  <a:lnTo>
                    <a:pt x="98" y="295"/>
                  </a:lnTo>
                  <a:lnTo>
                    <a:pt x="98" y="295"/>
                  </a:lnTo>
                  <a:lnTo>
                    <a:pt x="98" y="300"/>
                  </a:lnTo>
                  <a:lnTo>
                    <a:pt x="98" y="300"/>
                  </a:lnTo>
                  <a:lnTo>
                    <a:pt x="100" y="300"/>
                  </a:lnTo>
                  <a:lnTo>
                    <a:pt x="103" y="297"/>
                  </a:lnTo>
                  <a:lnTo>
                    <a:pt x="107" y="287"/>
                  </a:lnTo>
                  <a:lnTo>
                    <a:pt x="111" y="274"/>
                  </a:lnTo>
                  <a:lnTo>
                    <a:pt x="111" y="2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1" name="Bhutan">
              <a:extLst>
                <a:ext uri="{FF2B5EF4-FFF2-40B4-BE49-F238E27FC236}">
                  <a16:creationId xmlns:a16="http://schemas.microsoft.com/office/drawing/2014/main" id="{AB078E99-7BAA-3A0E-5B49-B68E76FF1B78}"/>
                </a:ext>
              </a:extLst>
            </p:cNvPr>
            <p:cNvSpPr>
              <a:spLocks/>
            </p:cNvSpPr>
            <p:nvPr/>
          </p:nvSpPr>
          <p:spPr bwMode="auto">
            <a:xfrm>
              <a:off x="9415535" y="2750087"/>
              <a:ext cx="69195" cy="41516"/>
            </a:xfrm>
            <a:custGeom>
              <a:avLst/>
              <a:gdLst/>
              <a:ahLst/>
              <a:cxnLst>
                <a:cxn ang="0">
                  <a:pos x="45" y="8"/>
                </a:cxn>
                <a:cxn ang="0">
                  <a:pos x="45" y="8"/>
                </a:cxn>
                <a:cxn ang="0">
                  <a:pos x="40" y="4"/>
                </a:cxn>
                <a:cxn ang="0">
                  <a:pos x="35" y="4"/>
                </a:cxn>
                <a:cxn ang="0">
                  <a:pos x="31" y="4"/>
                </a:cxn>
                <a:cxn ang="0">
                  <a:pos x="27" y="4"/>
                </a:cxn>
                <a:cxn ang="0">
                  <a:pos x="27" y="4"/>
                </a:cxn>
                <a:cxn ang="0">
                  <a:pos x="20" y="0"/>
                </a:cxn>
                <a:cxn ang="0">
                  <a:pos x="17" y="0"/>
                </a:cxn>
                <a:cxn ang="0">
                  <a:pos x="14" y="1"/>
                </a:cxn>
                <a:cxn ang="0">
                  <a:pos x="14" y="1"/>
                </a:cxn>
                <a:cxn ang="0">
                  <a:pos x="8" y="4"/>
                </a:cxn>
                <a:cxn ang="0">
                  <a:pos x="5" y="7"/>
                </a:cxn>
                <a:cxn ang="0">
                  <a:pos x="3" y="11"/>
                </a:cxn>
                <a:cxn ang="0">
                  <a:pos x="3" y="11"/>
                </a:cxn>
                <a:cxn ang="0">
                  <a:pos x="0" y="18"/>
                </a:cxn>
                <a:cxn ang="0">
                  <a:pos x="0" y="18"/>
                </a:cxn>
                <a:cxn ang="0">
                  <a:pos x="1" y="21"/>
                </a:cxn>
                <a:cxn ang="0">
                  <a:pos x="3" y="23"/>
                </a:cxn>
                <a:cxn ang="0">
                  <a:pos x="3" y="23"/>
                </a:cxn>
                <a:cxn ang="0">
                  <a:pos x="5" y="23"/>
                </a:cxn>
                <a:cxn ang="0">
                  <a:pos x="8" y="24"/>
                </a:cxn>
                <a:cxn ang="0">
                  <a:pos x="11" y="24"/>
                </a:cxn>
                <a:cxn ang="0">
                  <a:pos x="14" y="24"/>
                </a:cxn>
                <a:cxn ang="0">
                  <a:pos x="14" y="24"/>
                </a:cxn>
                <a:cxn ang="0">
                  <a:pos x="18" y="24"/>
                </a:cxn>
                <a:cxn ang="0">
                  <a:pos x="21" y="25"/>
                </a:cxn>
                <a:cxn ang="0">
                  <a:pos x="24" y="27"/>
                </a:cxn>
                <a:cxn ang="0">
                  <a:pos x="30" y="25"/>
                </a:cxn>
                <a:cxn ang="0">
                  <a:pos x="30" y="25"/>
                </a:cxn>
                <a:cxn ang="0">
                  <a:pos x="34" y="25"/>
                </a:cxn>
                <a:cxn ang="0">
                  <a:pos x="38" y="25"/>
                </a:cxn>
                <a:cxn ang="0">
                  <a:pos x="42" y="25"/>
                </a:cxn>
                <a:cxn ang="0">
                  <a:pos x="45" y="24"/>
                </a:cxn>
                <a:cxn ang="0">
                  <a:pos x="45" y="24"/>
                </a:cxn>
                <a:cxn ang="0">
                  <a:pos x="45" y="20"/>
                </a:cxn>
                <a:cxn ang="0">
                  <a:pos x="45" y="15"/>
                </a:cxn>
                <a:cxn ang="0">
                  <a:pos x="44" y="10"/>
                </a:cxn>
                <a:cxn ang="0">
                  <a:pos x="44" y="10"/>
                </a:cxn>
                <a:cxn ang="0">
                  <a:pos x="45" y="8"/>
                </a:cxn>
                <a:cxn ang="0">
                  <a:pos x="45" y="8"/>
                </a:cxn>
              </a:cxnLst>
              <a:rect l="0" t="0" r="r" b="b"/>
              <a:pathLst>
                <a:path w="45" h="27">
                  <a:moveTo>
                    <a:pt x="45" y="8"/>
                  </a:moveTo>
                  <a:lnTo>
                    <a:pt x="45" y="8"/>
                  </a:lnTo>
                  <a:lnTo>
                    <a:pt x="40" y="4"/>
                  </a:lnTo>
                  <a:lnTo>
                    <a:pt x="35" y="4"/>
                  </a:lnTo>
                  <a:lnTo>
                    <a:pt x="31" y="4"/>
                  </a:lnTo>
                  <a:lnTo>
                    <a:pt x="27" y="4"/>
                  </a:lnTo>
                  <a:lnTo>
                    <a:pt x="27" y="4"/>
                  </a:lnTo>
                  <a:lnTo>
                    <a:pt x="20" y="0"/>
                  </a:lnTo>
                  <a:lnTo>
                    <a:pt x="17" y="0"/>
                  </a:lnTo>
                  <a:lnTo>
                    <a:pt x="14" y="1"/>
                  </a:lnTo>
                  <a:lnTo>
                    <a:pt x="14" y="1"/>
                  </a:lnTo>
                  <a:lnTo>
                    <a:pt x="8" y="4"/>
                  </a:lnTo>
                  <a:lnTo>
                    <a:pt x="5" y="7"/>
                  </a:lnTo>
                  <a:lnTo>
                    <a:pt x="3" y="11"/>
                  </a:lnTo>
                  <a:lnTo>
                    <a:pt x="3" y="11"/>
                  </a:lnTo>
                  <a:lnTo>
                    <a:pt x="0" y="18"/>
                  </a:lnTo>
                  <a:lnTo>
                    <a:pt x="0" y="18"/>
                  </a:lnTo>
                  <a:lnTo>
                    <a:pt x="1" y="21"/>
                  </a:lnTo>
                  <a:lnTo>
                    <a:pt x="3" y="23"/>
                  </a:lnTo>
                  <a:lnTo>
                    <a:pt x="3" y="23"/>
                  </a:lnTo>
                  <a:lnTo>
                    <a:pt x="5" y="23"/>
                  </a:lnTo>
                  <a:lnTo>
                    <a:pt x="8" y="24"/>
                  </a:lnTo>
                  <a:lnTo>
                    <a:pt x="11" y="24"/>
                  </a:lnTo>
                  <a:lnTo>
                    <a:pt x="14" y="24"/>
                  </a:lnTo>
                  <a:lnTo>
                    <a:pt x="14" y="24"/>
                  </a:lnTo>
                  <a:lnTo>
                    <a:pt x="18" y="24"/>
                  </a:lnTo>
                  <a:lnTo>
                    <a:pt x="21" y="25"/>
                  </a:lnTo>
                  <a:lnTo>
                    <a:pt x="24" y="27"/>
                  </a:lnTo>
                  <a:lnTo>
                    <a:pt x="30" y="25"/>
                  </a:lnTo>
                  <a:lnTo>
                    <a:pt x="30" y="25"/>
                  </a:lnTo>
                  <a:lnTo>
                    <a:pt x="34" y="25"/>
                  </a:lnTo>
                  <a:lnTo>
                    <a:pt x="38" y="25"/>
                  </a:lnTo>
                  <a:lnTo>
                    <a:pt x="42" y="25"/>
                  </a:lnTo>
                  <a:lnTo>
                    <a:pt x="45" y="24"/>
                  </a:lnTo>
                  <a:lnTo>
                    <a:pt x="45" y="24"/>
                  </a:lnTo>
                  <a:lnTo>
                    <a:pt x="45" y="20"/>
                  </a:lnTo>
                  <a:lnTo>
                    <a:pt x="45" y="15"/>
                  </a:lnTo>
                  <a:lnTo>
                    <a:pt x="44" y="10"/>
                  </a:lnTo>
                  <a:lnTo>
                    <a:pt x="44" y="10"/>
                  </a:lnTo>
                  <a:lnTo>
                    <a:pt x="45" y="8"/>
                  </a:lnTo>
                  <a:lnTo>
                    <a:pt x="45"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2" name="Cambodia">
              <a:extLst>
                <a:ext uri="{FF2B5EF4-FFF2-40B4-BE49-F238E27FC236}">
                  <a16:creationId xmlns:a16="http://schemas.microsoft.com/office/drawing/2014/main" id="{56DFB5DF-FA26-9779-B7BF-8F4ECC1564C5}"/>
                </a:ext>
              </a:extLst>
            </p:cNvPr>
            <p:cNvSpPr>
              <a:spLocks/>
            </p:cNvSpPr>
            <p:nvPr/>
          </p:nvSpPr>
          <p:spPr bwMode="auto">
            <a:xfrm>
              <a:off x="9727677" y="3106821"/>
              <a:ext cx="138389" cy="106098"/>
            </a:xfrm>
            <a:custGeom>
              <a:avLst/>
              <a:gdLst/>
              <a:ahLst/>
              <a:cxnLst>
                <a:cxn ang="0">
                  <a:pos x="44" y="61"/>
                </a:cxn>
                <a:cxn ang="0">
                  <a:pos x="47" y="61"/>
                </a:cxn>
                <a:cxn ang="0">
                  <a:pos x="60" y="62"/>
                </a:cxn>
                <a:cxn ang="0">
                  <a:pos x="63" y="61"/>
                </a:cxn>
                <a:cxn ang="0">
                  <a:pos x="63" y="59"/>
                </a:cxn>
                <a:cxn ang="0">
                  <a:pos x="58" y="51"/>
                </a:cxn>
                <a:cxn ang="0">
                  <a:pos x="58" y="48"/>
                </a:cxn>
                <a:cxn ang="0">
                  <a:pos x="63" y="47"/>
                </a:cxn>
                <a:cxn ang="0">
                  <a:pos x="70" y="48"/>
                </a:cxn>
                <a:cxn ang="0">
                  <a:pos x="73" y="45"/>
                </a:cxn>
                <a:cxn ang="0">
                  <a:pos x="77" y="38"/>
                </a:cxn>
                <a:cxn ang="0">
                  <a:pos x="81" y="34"/>
                </a:cxn>
                <a:cxn ang="0">
                  <a:pos x="88" y="28"/>
                </a:cxn>
                <a:cxn ang="0">
                  <a:pos x="90" y="22"/>
                </a:cxn>
                <a:cxn ang="0">
                  <a:pos x="88" y="20"/>
                </a:cxn>
                <a:cxn ang="0">
                  <a:pos x="84" y="10"/>
                </a:cxn>
                <a:cxn ang="0">
                  <a:pos x="83" y="0"/>
                </a:cxn>
                <a:cxn ang="0">
                  <a:pos x="77" y="3"/>
                </a:cxn>
                <a:cxn ang="0">
                  <a:pos x="71" y="3"/>
                </a:cxn>
                <a:cxn ang="0">
                  <a:pos x="64" y="1"/>
                </a:cxn>
                <a:cxn ang="0">
                  <a:pos x="60" y="5"/>
                </a:cxn>
                <a:cxn ang="0">
                  <a:pos x="60" y="8"/>
                </a:cxn>
                <a:cxn ang="0">
                  <a:pos x="56" y="11"/>
                </a:cxn>
                <a:cxn ang="0">
                  <a:pos x="56" y="10"/>
                </a:cxn>
                <a:cxn ang="0">
                  <a:pos x="53" y="7"/>
                </a:cxn>
                <a:cxn ang="0">
                  <a:pos x="47" y="4"/>
                </a:cxn>
                <a:cxn ang="0">
                  <a:pos x="46" y="3"/>
                </a:cxn>
                <a:cxn ang="0">
                  <a:pos x="37" y="3"/>
                </a:cxn>
                <a:cxn ang="0">
                  <a:pos x="24" y="3"/>
                </a:cxn>
                <a:cxn ang="0">
                  <a:pos x="20" y="3"/>
                </a:cxn>
                <a:cxn ang="0">
                  <a:pos x="9" y="8"/>
                </a:cxn>
                <a:cxn ang="0">
                  <a:pos x="3" y="14"/>
                </a:cxn>
                <a:cxn ang="0">
                  <a:pos x="2" y="21"/>
                </a:cxn>
                <a:cxn ang="0">
                  <a:pos x="3" y="28"/>
                </a:cxn>
                <a:cxn ang="0">
                  <a:pos x="4" y="32"/>
                </a:cxn>
                <a:cxn ang="0">
                  <a:pos x="6" y="37"/>
                </a:cxn>
                <a:cxn ang="0">
                  <a:pos x="6" y="41"/>
                </a:cxn>
                <a:cxn ang="0">
                  <a:pos x="6" y="41"/>
                </a:cxn>
                <a:cxn ang="0">
                  <a:pos x="10" y="48"/>
                </a:cxn>
                <a:cxn ang="0">
                  <a:pos x="10" y="55"/>
                </a:cxn>
                <a:cxn ang="0">
                  <a:pos x="14" y="58"/>
                </a:cxn>
                <a:cxn ang="0">
                  <a:pos x="20" y="57"/>
                </a:cxn>
                <a:cxn ang="0">
                  <a:pos x="20" y="59"/>
                </a:cxn>
                <a:cxn ang="0">
                  <a:pos x="20" y="65"/>
                </a:cxn>
                <a:cxn ang="0">
                  <a:pos x="23" y="67"/>
                </a:cxn>
                <a:cxn ang="0">
                  <a:pos x="31" y="65"/>
                </a:cxn>
                <a:cxn ang="0">
                  <a:pos x="33" y="67"/>
                </a:cxn>
                <a:cxn ang="0">
                  <a:pos x="34" y="69"/>
                </a:cxn>
                <a:cxn ang="0">
                  <a:pos x="41" y="65"/>
                </a:cxn>
                <a:cxn ang="0">
                  <a:pos x="44" y="61"/>
                </a:cxn>
              </a:cxnLst>
              <a:rect l="0" t="0" r="r" b="b"/>
              <a:pathLst>
                <a:path w="90" h="69">
                  <a:moveTo>
                    <a:pt x="44" y="61"/>
                  </a:moveTo>
                  <a:lnTo>
                    <a:pt x="44" y="61"/>
                  </a:lnTo>
                  <a:lnTo>
                    <a:pt x="46" y="61"/>
                  </a:lnTo>
                  <a:lnTo>
                    <a:pt x="47" y="61"/>
                  </a:lnTo>
                  <a:lnTo>
                    <a:pt x="53" y="61"/>
                  </a:lnTo>
                  <a:lnTo>
                    <a:pt x="60" y="62"/>
                  </a:lnTo>
                  <a:lnTo>
                    <a:pt x="61" y="62"/>
                  </a:lnTo>
                  <a:lnTo>
                    <a:pt x="63" y="61"/>
                  </a:lnTo>
                  <a:lnTo>
                    <a:pt x="63" y="61"/>
                  </a:lnTo>
                  <a:lnTo>
                    <a:pt x="63" y="59"/>
                  </a:lnTo>
                  <a:lnTo>
                    <a:pt x="63" y="57"/>
                  </a:lnTo>
                  <a:lnTo>
                    <a:pt x="58" y="51"/>
                  </a:lnTo>
                  <a:lnTo>
                    <a:pt x="58" y="49"/>
                  </a:lnTo>
                  <a:lnTo>
                    <a:pt x="58" y="48"/>
                  </a:lnTo>
                  <a:lnTo>
                    <a:pt x="60" y="47"/>
                  </a:lnTo>
                  <a:lnTo>
                    <a:pt x="63" y="47"/>
                  </a:lnTo>
                  <a:lnTo>
                    <a:pt x="63" y="47"/>
                  </a:lnTo>
                  <a:lnTo>
                    <a:pt x="70" y="48"/>
                  </a:lnTo>
                  <a:lnTo>
                    <a:pt x="71" y="47"/>
                  </a:lnTo>
                  <a:lnTo>
                    <a:pt x="73" y="45"/>
                  </a:lnTo>
                  <a:lnTo>
                    <a:pt x="76" y="42"/>
                  </a:lnTo>
                  <a:lnTo>
                    <a:pt x="77" y="38"/>
                  </a:lnTo>
                  <a:lnTo>
                    <a:pt x="77" y="38"/>
                  </a:lnTo>
                  <a:lnTo>
                    <a:pt x="81" y="34"/>
                  </a:lnTo>
                  <a:lnTo>
                    <a:pt x="87" y="31"/>
                  </a:lnTo>
                  <a:lnTo>
                    <a:pt x="88" y="28"/>
                  </a:lnTo>
                  <a:lnTo>
                    <a:pt x="90" y="25"/>
                  </a:lnTo>
                  <a:lnTo>
                    <a:pt x="90" y="22"/>
                  </a:lnTo>
                  <a:lnTo>
                    <a:pt x="88" y="20"/>
                  </a:lnTo>
                  <a:lnTo>
                    <a:pt x="88" y="20"/>
                  </a:lnTo>
                  <a:lnTo>
                    <a:pt x="86" y="15"/>
                  </a:lnTo>
                  <a:lnTo>
                    <a:pt x="84" y="10"/>
                  </a:lnTo>
                  <a:lnTo>
                    <a:pt x="83" y="0"/>
                  </a:lnTo>
                  <a:lnTo>
                    <a:pt x="83" y="0"/>
                  </a:lnTo>
                  <a:lnTo>
                    <a:pt x="80" y="1"/>
                  </a:lnTo>
                  <a:lnTo>
                    <a:pt x="77" y="3"/>
                  </a:lnTo>
                  <a:lnTo>
                    <a:pt x="71" y="3"/>
                  </a:lnTo>
                  <a:lnTo>
                    <a:pt x="71" y="3"/>
                  </a:lnTo>
                  <a:lnTo>
                    <a:pt x="68" y="1"/>
                  </a:lnTo>
                  <a:lnTo>
                    <a:pt x="64" y="1"/>
                  </a:lnTo>
                  <a:lnTo>
                    <a:pt x="61" y="3"/>
                  </a:lnTo>
                  <a:lnTo>
                    <a:pt x="60" y="5"/>
                  </a:lnTo>
                  <a:lnTo>
                    <a:pt x="60" y="5"/>
                  </a:lnTo>
                  <a:lnTo>
                    <a:pt x="60" y="8"/>
                  </a:lnTo>
                  <a:lnTo>
                    <a:pt x="58" y="11"/>
                  </a:lnTo>
                  <a:lnTo>
                    <a:pt x="56" y="11"/>
                  </a:lnTo>
                  <a:lnTo>
                    <a:pt x="56" y="10"/>
                  </a:lnTo>
                  <a:lnTo>
                    <a:pt x="56" y="10"/>
                  </a:lnTo>
                  <a:lnTo>
                    <a:pt x="56" y="8"/>
                  </a:lnTo>
                  <a:lnTo>
                    <a:pt x="53" y="7"/>
                  </a:lnTo>
                  <a:lnTo>
                    <a:pt x="50" y="5"/>
                  </a:lnTo>
                  <a:lnTo>
                    <a:pt x="47" y="4"/>
                  </a:lnTo>
                  <a:lnTo>
                    <a:pt x="47" y="4"/>
                  </a:lnTo>
                  <a:lnTo>
                    <a:pt x="46" y="3"/>
                  </a:lnTo>
                  <a:lnTo>
                    <a:pt x="43" y="3"/>
                  </a:lnTo>
                  <a:lnTo>
                    <a:pt x="37" y="3"/>
                  </a:lnTo>
                  <a:lnTo>
                    <a:pt x="30" y="3"/>
                  </a:lnTo>
                  <a:lnTo>
                    <a:pt x="24" y="3"/>
                  </a:lnTo>
                  <a:lnTo>
                    <a:pt x="24" y="3"/>
                  </a:lnTo>
                  <a:lnTo>
                    <a:pt x="20" y="3"/>
                  </a:lnTo>
                  <a:lnTo>
                    <a:pt x="14" y="4"/>
                  </a:lnTo>
                  <a:lnTo>
                    <a:pt x="9" y="8"/>
                  </a:lnTo>
                  <a:lnTo>
                    <a:pt x="3" y="14"/>
                  </a:lnTo>
                  <a:lnTo>
                    <a:pt x="3" y="14"/>
                  </a:lnTo>
                  <a:lnTo>
                    <a:pt x="0" y="18"/>
                  </a:lnTo>
                  <a:lnTo>
                    <a:pt x="2" y="21"/>
                  </a:lnTo>
                  <a:lnTo>
                    <a:pt x="3" y="24"/>
                  </a:lnTo>
                  <a:lnTo>
                    <a:pt x="3" y="28"/>
                  </a:lnTo>
                  <a:lnTo>
                    <a:pt x="3" y="28"/>
                  </a:lnTo>
                  <a:lnTo>
                    <a:pt x="4" y="32"/>
                  </a:lnTo>
                  <a:lnTo>
                    <a:pt x="6" y="35"/>
                  </a:lnTo>
                  <a:lnTo>
                    <a:pt x="6" y="37"/>
                  </a:lnTo>
                  <a:lnTo>
                    <a:pt x="6" y="41"/>
                  </a:lnTo>
                  <a:lnTo>
                    <a:pt x="6" y="41"/>
                  </a:lnTo>
                  <a:lnTo>
                    <a:pt x="6" y="41"/>
                  </a:lnTo>
                  <a:lnTo>
                    <a:pt x="6" y="41"/>
                  </a:lnTo>
                  <a:lnTo>
                    <a:pt x="9" y="44"/>
                  </a:lnTo>
                  <a:lnTo>
                    <a:pt x="10" y="48"/>
                  </a:lnTo>
                  <a:lnTo>
                    <a:pt x="10" y="55"/>
                  </a:lnTo>
                  <a:lnTo>
                    <a:pt x="10" y="55"/>
                  </a:lnTo>
                  <a:lnTo>
                    <a:pt x="12" y="58"/>
                  </a:lnTo>
                  <a:lnTo>
                    <a:pt x="14" y="58"/>
                  </a:lnTo>
                  <a:lnTo>
                    <a:pt x="20" y="57"/>
                  </a:lnTo>
                  <a:lnTo>
                    <a:pt x="20" y="57"/>
                  </a:lnTo>
                  <a:lnTo>
                    <a:pt x="21" y="58"/>
                  </a:lnTo>
                  <a:lnTo>
                    <a:pt x="20" y="59"/>
                  </a:lnTo>
                  <a:lnTo>
                    <a:pt x="20" y="62"/>
                  </a:lnTo>
                  <a:lnTo>
                    <a:pt x="20" y="65"/>
                  </a:lnTo>
                  <a:lnTo>
                    <a:pt x="20" y="65"/>
                  </a:lnTo>
                  <a:lnTo>
                    <a:pt x="23" y="67"/>
                  </a:lnTo>
                  <a:lnTo>
                    <a:pt x="27" y="65"/>
                  </a:lnTo>
                  <a:lnTo>
                    <a:pt x="31" y="65"/>
                  </a:lnTo>
                  <a:lnTo>
                    <a:pt x="33" y="65"/>
                  </a:lnTo>
                  <a:lnTo>
                    <a:pt x="33" y="67"/>
                  </a:lnTo>
                  <a:lnTo>
                    <a:pt x="33" y="67"/>
                  </a:lnTo>
                  <a:lnTo>
                    <a:pt x="34" y="69"/>
                  </a:lnTo>
                  <a:lnTo>
                    <a:pt x="34" y="69"/>
                  </a:lnTo>
                  <a:lnTo>
                    <a:pt x="41" y="65"/>
                  </a:lnTo>
                  <a:lnTo>
                    <a:pt x="44" y="64"/>
                  </a:lnTo>
                  <a:lnTo>
                    <a:pt x="44" y="61"/>
                  </a:lnTo>
                  <a:lnTo>
                    <a:pt x="44"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3" name="Laos">
              <a:extLst>
                <a:ext uri="{FF2B5EF4-FFF2-40B4-BE49-F238E27FC236}">
                  <a16:creationId xmlns:a16="http://schemas.microsoft.com/office/drawing/2014/main" id="{6C584C2B-568A-17F1-A360-5658F85DDBD3}"/>
                </a:ext>
              </a:extLst>
            </p:cNvPr>
            <p:cNvSpPr>
              <a:spLocks/>
            </p:cNvSpPr>
            <p:nvPr/>
          </p:nvSpPr>
          <p:spPr bwMode="auto">
            <a:xfrm>
              <a:off x="9675398" y="2902312"/>
              <a:ext cx="179905" cy="221421"/>
            </a:xfrm>
            <a:custGeom>
              <a:avLst/>
              <a:gdLst/>
              <a:ahLst/>
              <a:cxnLst>
                <a:cxn ang="0">
                  <a:pos x="78" y="64"/>
                </a:cxn>
                <a:cxn ang="0">
                  <a:pos x="64" y="54"/>
                </a:cxn>
                <a:cxn ang="0">
                  <a:pos x="63" y="52"/>
                </a:cxn>
                <a:cxn ang="0">
                  <a:pos x="70" y="47"/>
                </a:cxn>
                <a:cxn ang="0">
                  <a:pos x="74" y="44"/>
                </a:cxn>
                <a:cxn ang="0">
                  <a:pos x="73" y="39"/>
                </a:cxn>
                <a:cxn ang="0">
                  <a:pos x="70" y="32"/>
                </a:cxn>
                <a:cxn ang="0">
                  <a:pos x="61" y="27"/>
                </a:cxn>
                <a:cxn ang="0">
                  <a:pos x="55" y="29"/>
                </a:cxn>
                <a:cxn ang="0">
                  <a:pos x="46" y="22"/>
                </a:cxn>
                <a:cxn ang="0">
                  <a:pos x="41" y="15"/>
                </a:cxn>
                <a:cxn ang="0">
                  <a:pos x="37" y="9"/>
                </a:cxn>
                <a:cxn ang="0">
                  <a:pos x="31" y="0"/>
                </a:cxn>
                <a:cxn ang="0">
                  <a:pos x="24" y="2"/>
                </a:cxn>
                <a:cxn ang="0">
                  <a:pos x="21" y="7"/>
                </a:cxn>
                <a:cxn ang="0">
                  <a:pos x="24" y="13"/>
                </a:cxn>
                <a:cxn ang="0">
                  <a:pos x="23" y="22"/>
                </a:cxn>
                <a:cxn ang="0">
                  <a:pos x="19" y="20"/>
                </a:cxn>
                <a:cxn ang="0">
                  <a:pos x="13" y="15"/>
                </a:cxn>
                <a:cxn ang="0">
                  <a:pos x="7" y="25"/>
                </a:cxn>
                <a:cxn ang="0">
                  <a:pos x="4" y="30"/>
                </a:cxn>
                <a:cxn ang="0">
                  <a:pos x="0" y="33"/>
                </a:cxn>
                <a:cxn ang="0">
                  <a:pos x="3" y="37"/>
                </a:cxn>
                <a:cxn ang="0">
                  <a:pos x="4" y="49"/>
                </a:cxn>
                <a:cxn ang="0">
                  <a:pos x="6" y="50"/>
                </a:cxn>
                <a:cxn ang="0">
                  <a:pos x="14" y="50"/>
                </a:cxn>
                <a:cxn ang="0">
                  <a:pos x="16" y="57"/>
                </a:cxn>
                <a:cxn ang="0">
                  <a:pos x="14" y="69"/>
                </a:cxn>
                <a:cxn ang="0">
                  <a:pos x="11" y="76"/>
                </a:cxn>
                <a:cxn ang="0">
                  <a:pos x="10" y="81"/>
                </a:cxn>
                <a:cxn ang="0">
                  <a:pos x="16" y="83"/>
                </a:cxn>
                <a:cxn ang="0">
                  <a:pos x="28" y="74"/>
                </a:cxn>
                <a:cxn ang="0">
                  <a:pos x="36" y="76"/>
                </a:cxn>
                <a:cxn ang="0">
                  <a:pos x="41" y="76"/>
                </a:cxn>
                <a:cxn ang="0">
                  <a:pos x="46" y="73"/>
                </a:cxn>
                <a:cxn ang="0">
                  <a:pos x="57" y="70"/>
                </a:cxn>
                <a:cxn ang="0">
                  <a:pos x="67" y="79"/>
                </a:cxn>
                <a:cxn ang="0">
                  <a:pos x="74" y="86"/>
                </a:cxn>
                <a:cxn ang="0">
                  <a:pos x="73" y="100"/>
                </a:cxn>
                <a:cxn ang="0">
                  <a:pos x="74" y="103"/>
                </a:cxn>
                <a:cxn ang="0">
                  <a:pos x="84" y="114"/>
                </a:cxn>
                <a:cxn ang="0">
                  <a:pos x="85" y="126"/>
                </a:cxn>
                <a:cxn ang="0">
                  <a:pos x="83" y="138"/>
                </a:cxn>
                <a:cxn ang="0">
                  <a:pos x="90" y="141"/>
                </a:cxn>
                <a:cxn ang="0">
                  <a:pos x="90" y="144"/>
                </a:cxn>
                <a:cxn ang="0">
                  <a:pos x="94" y="138"/>
                </a:cxn>
                <a:cxn ang="0">
                  <a:pos x="98" y="134"/>
                </a:cxn>
                <a:cxn ang="0">
                  <a:pos x="105" y="136"/>
                </a:cxn>
                <a:cxn ang="0">
                  <a:pos x="117" y="133"/>
                </a:cxn>
                <a:cxn ang="0">
                  <a:pos x="117" y="127"/>
                </a:cxn>
                <a:cxn ang="0">
                  <a:pos x="114" y="110"/>
                </a:cxn>
                <a:cxn ang="0">
                  <a:pos x="104" y="101"/>
                </a:cxn>
                <a:cxn ang="0">
                  <a:pos x="98" y="93"/>
                </a:cxn>
                <a:cxn ang="0">
                  <a:pos x="88" y="80"/>
                </a:cxn>
                <a:cxn ang="0">
                  <a:pos x="81" y="70"/>
                </a:cxn>
              </a:cxnLst>
              <a:rect l="0" t="0" r="r" b="b"/>
              <a:pathLst>
                <a:path w="117" h="144">
                  <a:moveTo>
                    <a:pt x="80" y="66"/>
                  </a:moveTo>
                  <a:lnTo>
                    <a:pt x="80" y="66"/>
                  </a:lnTo>
                  <a:lnTo>
                    <a:pt x="78" y="64"/>
                  </a:lnTo>
                  <a:lnTo>
                    <a:pt x="77" y="63"/>
                  </a:lnTo>
                  <a:lnTo>
                    <a:pt x="70" y="59"/>
                  </a:lnTo>
                  <a:lnTo>
                    <a:pt x="64" y="54"/>
                  </a:lnTo>
                  <a:lnTo>
                    <a:pt x="63" y="53"/>
                  </a:lnTo>
                  <a:lnTo>
                    <a:pt x="63" y="52"/>
                  </a:lnTo>
                  <a:lnTo>
                    <a:pt x="63" y="52"/>
                  </a:lnTo>
                  <a:lnTo>
                    <a:pt x="64" y="50"/>
                  </a:lnTo>
                  <a:lnTo>
                    <a:pt x="65" y="49"/>
                  </a:lnTo>
                  <a:lnTo>
                    <a:pt x="70" y="47"/>
                  </a:lnTo>
                  <a:lnTo>
                    <a:pt x="73" y="46"/>
                  </a:lnTo>
                  <a:lnTo>
                    <a:pt x="74" y="46"/>
                  </a:lnTo>
                  <a:lnTo>
                    <a:pt x="74" y="44"/>
                  </a:lnTo>
                  <a:lnTo>
                    <a:pt x="74" y="44"/>
                  </a:lnTo>
                  <a:lnTo>
                    <a:pt x="74" y="42"/>
                  </a:lnTo>
                  <a:lnTo>
                    <a:pt x="73" y="39"/>
                  </a:lnTo>
                  <a:lnTo>
                    <a:pt x="71" y="36"/>
                  </a:lnTo>
                  <a:lnTo>
                    <a:pt x="70" y="32"/>
                  </a:lnTo>
                  <a:lnTo>
                    <a:pt x="70" y="32"/>
                  </a:lnTo>
                  <a:lnTo>
                    <a:pt x="68" y="27"/>
                  </a:lnTo>
                  <a:lnTo>
                    <a:pt x="64" y="27"/>
                  </a:lnTo>
                  <a:lnTo>
                    <a:pt x="61" y="27"/>
                  </a:lnTo>
                  <a:lnTo>
                    <a:pt x="58" y="29"/>
                  </a:lnTo>
                  <a:lnTo>
                    <a:pt x="58" y="29"/>
                  </a:lnTo>
                  <a:lnTo>
                    <a:pt x="55" y="29"/>
                  </a:lnTo>
                  <a:lnTo>
                    <a:pt x="51" y="27"/>
                  </a:lnTo>
                  <a:lnTo>
                    <a:pt x="47" y="25"/>
                  </a:lnTo>
                  <a:lnTo>
                    <a:pt x="46" y="22"/>
                  </a:lnTo>
                  <a:lnTo>
                    <a:pt x="46" y="22"/>
                  </a:lnTo>
                  <a:lnTo>
                    <a:pt x="44" y="19"/>
                  </a:lnTo>
                  <a:lnTo>
                    <a:pt x="41" y="15"/>
                  </a:lnTo>
                  <a:lnTo>
                    <a:pt x="38" y="12"/>
                  </a:lnTo>
                  <a:lnTo>
                    <a:pt x="37" y="9"/>
                  </a:lnTo>
                  <a:lnTo>
                    <a:pt x="37" y="9"/>
                  </a:lnTo>
                  <a:lnTo>
                    <a:pt x="36" y="6"/>
                  </a:lnTo>
                  <a:lnTo>
                    <a:pt x="31" y="0"/>
                  </a:lnTo>
                  <a:lnTo>
                    <a:pt x="31" y="0"/>
                  </a:lnTo>
                  <a:lnTo>
                    <a:pt x="27" y="2"/>
                  </a:lnTo>
                  <a:lnTo>
                    <a:pt x="24" y="2"/>
                  </a:lnTo>
                  <a:lnTo>
                    <a:pt x="24" y="2"/>
                  </a:lnTo>
                  <a:lnTo>
                    <a:pt x="23" y="2"/>
                  </a:lnTo>
                  <a:lnTo>
                    <a:pt x="23" y="5"/>
                  </a:lnTo>
                  <a:lnTo>
                    <a:pt x="21" y="7"/>
                  </a:lnTo>
                  <a:lnTo>
                    <a:pt x="23" y="10"/>
                  </a:lnTo>
                  <a:lnTo>
                    <a:pt x="23" y="10"/>
                  </a:lnTo>
                  <a:lnTo>
                    <a:pt x="24" y="13"/>
                  </a:lnTo>
                  <a:lnTo>
                    <a:pt x="24" y="17"/>
                  </a:lnTo>
                  <a:lnTo>
                    <a:pt x="24" y="22"/>
                  </a:lnTo>
                  <a:lnTo>
                    <a:pt x="23" y="22"/>
                  </a:lnTo>
                  <a:lnTo>
                    <a:pt x="21" y="22"/>
                  </a:lnTo>
                  <a:lnTo>
                    <a:pt x="21" y="22"/>
                  </a:lnTo>
                  <a:lnTo>
                    <a:pt x="19" y="20"/>
                  </a:lnTo>
                  <a:lnTo>
                    <a:pt x="17" y="17"/>
                  </a:lnTo>
                  <a:lnTo>
                    <a:pt x="16" y="16"/>
                  </a:lnTo>
                  <a:lnTo>
                    <a:pt x="13" y="15"/>
                  </a:lnTo>
                  <a:lnTo>
                    <a:pt x="13" y="15"/>
                  </a:lnTo>
                  <a:lnTo>
                    <a:pt x="10" y="20"/>
                  </a:lnTo>
                  <a:lnTo>
                    <a:pt x="7" y="25"/>
                  </a:lnTo>
                  <a:lnTo>
                    <a:pt x="6" y="27"/>
                  </a:lnTo>
                  <a:lnTo>
                    <a:pt x="6" y="27"/>
                  </a:lnTo>
                  <a:lnTo>
                    <a:pt x="4" y="30"/>
                  </a:lnTo>
                  <a:lnTo>
                    <a:pt x="3" y="30"/>
                  </a:lnTo>
                  <a:lnTo>
                    <a:pt x="0" y="33"/>
                  </a:lnTo>
                  <a:lnTo>
                    <a:pt x="0" y="33"/>
                  </a:lnTo>
                  <a:lnTo>
                    <a:pt x="3" y="36"/>
                  </a:lnTo>
                  <a:lnTo>
                    <a:pt x="3" y="36"/>
                  </a:lnTo>
                  <a:lnTo>
                    <a:pt x="3" y="37"/>
                  </a:lnTo>
                  <a:lnTo>
                    <a:pt x="3" y="40"/>
                  </a:lnTo>
                  <a:lnTo>
                    <a:pt x="3" y="44"/>
                  </a:lnTo>
                  <a:lnTo>
                    <a:pt x="4" y="49"/>
                  </a:lnTo>
                  <a:lnTo>
                    <a:pt x="4" y="49"/>
                  </a:lnTo>
                  <a:lnTo>
                    <a:pt x="6" y="49"/>
                  </a:lnTo>
                  <a:lnTo>
                    <a:pt x="6" y="50"/>
                  </a:lnTo>
                  <a:lnTo>
                    <a:pt x="10" y="49"/>
                  </a:lnTo>
                  <a:lnTo>
                    <a:pt x="13" y="49"/>
                  </a:lnTo>
                  <a:lnTo>
                    <a:pt x="14" y="50"/>
                  </a:lnTo>
                  <a:lnTo>
                    <a:pt x="16" y="52"/>
                  </a:lnTo>
                  <a:lnTo>
                    <a:pt x="16" y="52"/>
                  </a:lnTo>
                  <a:lnTo>
                    <a:pt x="16" y="57"/>
                  </a:lnTo>
                  <a:lnTo>
                    <a:pt x="16" y="60"/>
                  </a:lnTo>
                  <a:lnTo>
                    <a:pt x="14" y="64"/>
                  </a:lnTo>
                  <a:lnTo>
                    <a:pt x="14" y="69"/>
                  </a:lnTo>
                  <a:lnTo>
                    <a:pt x="14" y="69"/>
                  </a:lnTo>
                  <a:lnTo>
                    <a:pt x="13" y="73"/>
                  </a:lnTo>
                  <a:lnTo>
                    <a:pt x="11" y="76"/>
                  </a:lnTo>
                  <a:lnTo>
                    <a:pt x="10" y="79"/>
                  </a:lnTo>
                  <a:lnTo>
                    <a:pt x="10" y="81"/>
                  </a:lnTo>
                  <a:lnTo>
                    <a:pt x="10" y="81"/>
                  </a:lnTo>
                  <a:lnTo>
                    <a:pt x="10" y="83"/>
                  </a:lnTo>
                  <a:lnTo>
                    <a:pt x="11" y="84"/>
                  </a:lnTo>
                  <a:lnTo>
                    <a:pt x="16" y="83"/>
                  </a:lnTo>
                  <a:lnTo>
                    <a:pt x="24" y="76"/>
                  </a:lnTo>
                  <a:lnTo>
                    <a:pt x="24" y="76"/>
                  </a:lnTo>
                  <a:lnTo>
                    <a:pt x="28" y="74"/>
                  </a:lnTo>
                  <a:lnTo>
                    <a:pt x="31" y="73"/>
                  </a:lnTo>
                  <a:lnTo>
                    <a:pt x="34" y="74"/>
                  </a:lnTo>
                  <a:lnTo>
                    <a:pt x="36" y="76"/>
                  </a:lnTo>
                  <a:lnTo>
                    <a:pt x="36" y="76"/>
                  </a:lnTo>
                  <a:lnTo>
                    <a:pt x="38" y="77"/>
                  </a:lnTo>
                  <a:lnTo>
                    <a:pt x="41" y="76"/>
                  </a:lnTo>
                  <a:lnTo>
                    <a:pt x="44" y="74"/>
                  </a:lnTo>
                  <a:lnTo>
                    <a:pt x="46" y="73"/>
                  </a:lnTo>
                  <a:lnTo>
                    <a:pt x="46" y="73"/>
                  </a:lnTo>
                  <a:lnTo>
                    <a:pt x="48" y="70"/>
                  </a:lnTo>
                  <a:lnTo>
                    <a:pt x="53" y="70"/>
                  </a:lnTo>
                  <a:lnTo>
                    <a:pt x="57" y="70"/>
                  </a:lnTo>
                  <a:lnTo>
                    <a:pt x="61" y="71"/>
                  </a:lnTo>
                  <a:lnTo>
                    <a:pt x="61" y="71"/>
                  </a:lnTo>
                  <a:lnTo>
                    <a:pt x="67" y="79"/>
                  </a:lnTo>
                  <a:lnTo>
                    <a:pt x="73" y="84"/>
                  </a:lnTo>
                  <a:lnTo>
                    <a:pt x="73" y="84"/>
                  </a:lnTo>
                  <a:lnTo>
                    <a:pt x="74" y="86"/>
                  </a:lnTo>
                  <a:lnTo>
                    <a:pt x="74" y="87"/>
                  </a:lnTo>
                  <a:lnTo>
                    <a:pt x="73" y="94"/>
                  </a:lnTo>
                  <a:lnTo>
                    <a:pt x="73" y="100"/>
                  </a:lnTo>
                  <a:lnTo>
                    <a:pt x="73" y="101"/>
                  </a:lnTo>
                  <a:lnTo>
                    <a:pt x="74" y="103"/>
                  </a:lnTo>
                  <a:lnTo>
                    <a:pt x="74" y="103"/>
                  </a:lnTo>
                  <a:lnTo>
                    <a:pt x="78" y="106"/>
                  </a:lnTo>
                  <a:lnTo>
                    <a:pt x="81" y="108"/>
                  </a:lnTo>
                  <a:lnTo>
                    <a:pt x="84" y="114"/>
                  </a:lnTo>
                  <a:lnTo>
                    <a:pt x="85" y="120"/>
                  </a:lnTo>
                  <a:lnTo>
                    <a:pt x="85" y="120"/>
                  </a:lnTo>
                  <a:lnTo>
                    <a:pt x="85" y="126"/>
                  </a:lnTo>
                  <a:lnTo>
                    <a:pt x="85" y="130"/>
                  </a:lnTo>
                  <a:lnTo>
                    <a:pt x="85" y="134"/>
                  </a:lnTo>
                  <a:lnTo>
                    <a:pt x="83" y="138"/>
                  </a:lnTo>
                  <a:lnTo>
                    <a:pt x="83" y="138"/>
                  </a:lnTo>
                  <a:lnTo>
                    <a:pt x="88" y="140"/>
                  </a:lnTo>
                  <a:lnTo>
                    <a:pt x="90" y="141"/>
                  </a:lnTo>
                  <a:lnTo>
                    <a:pt x="90" y="143"/>
                  </a:lnTo>
                  <a:lnTo>
                    <a:pt x="90" y="143"/>
                  </a:lnTo>
                  <a:lnTo>
                    <a:pt x="90" y="144"/>
                  </a:lnTo>
                  <a:lnTo>
                    <a:pt x="92" y="144"/>
                  </a:lnTo>
                  <a:lnTo>
                    <a:pt x="94" y="141"/>
                  </a:lnTo>
                  <a:lnTo>
                    <a:pt x="94" y="138"/>
                  </a:lnTo>
                  <a:lnTo>
                    <a:pt x="94" y="138"/>
                  </a:lnTo>
                  <a:lnTo>
                    <a:pt x="95" y="136"/>
                  </a:lnTo>
                  <a:lnTo>
                    <a:pt x="98" y="134"/>
                  </a:lnTo>
                  <a:lnTo>
                    <a:pt x="102" y="134"/>
                  </a:lnTo>
                  <a:lnTo>
                    <a:pt x="105" y="136"/>
                  </a:lnTo>
                  <a:lnTo>
                    <a:pt x="105" y="136"/>
                  </a:lnTo>
                  <a:lnTo>
                    <a:pt x="111" y="136"/>
                  </a:lnTo>
                  <a:lnTo>
                    <a:pt x="114" y="134"/>
                  </a:lnTo>
                  <a:lnTo>
                    <a:pt x="117" y="133"/>
                  </a:lnTo>
                  <a:lnTo>
                    <a:pt x="117" y="133"/>
                  </a:lnTo>
                  <a:lnTo>
                    <a:pt x="117" y="127"/>
                  </a:lnTo>
                  <a:lnTo>
                    <a:pt x="117" y="127"/>
                  </a:lnTo>
                  <a:lnTo>
                    <a:pt x="117" y="117"/>
                  </a:lnTo>
                  <a:lnTo>
                    <a:pt x="117" y="113"/>
                  </a:lnTo>
                  <a:lnTo>
                    <a:pt x="114" y="110"/>
                  </a:lnTo>
                  <a:lnTo>
                    <a:pt x="114" y="110"/>
                  </a:lnTo>
                  <a:lnTo>
                    <a:pt x="107" y="106"/>
                  </a:lnTo>
                  <a:lnTo>
                    <a:pt x="104" y="101"/>
                  </a:lnTo>
                  <a:lnTo>
                    <a:pt x="101" y="99"/>
                  </a:lnTo>
                  <a:lnTo>
                    <a:pt x="101" y="99"/>
                  </a:lnTo>
                  <a:lnTo>
                    <a:pt x="98" y="93"/>
                  </a:lnTo>
                  <a:lnTo>
                    <a:pt x="94" y="89"/>
                  </a:lnTo>
                  <a:lnTo>
                    <a:pt x="91" y="84"/>
                  </a:lnTo>
                  <a:lnTo>
                    <a:pt x="88" y="80"/>
                  </a:lnTo>
                  <a:lnTo>
                    <a:pt x="88" y="80"/>
                  </a:lnTo>
                  <a:lnTo>
                    <a:pt x="83" y="73"/>
                  </a:lnTo>
                  <a:lnTo>
                    <a:pt x="81" y="70"/>
                  </a:lnTo>
                  <a:lnTo>
                    <a:pt x="80" y="66"/>
                  </a:lnTo>
                  <a:lnTo>
                    <a:pt x="80"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4" name="Bangladesh">
              <a:extLst>
                <a:ext uri="{FF2B5EF4-FFF2-40B4-BE49-F238E27FC236}">
                  <a16:creationId xmlns:a16="http://schemas.microsoft.com/office/drawing/2014/main" id="{A22D3691-0FFA-67E5-278C-577DABE6FD7C}"/>
                </a:ext>
              </a:extLst>
            </p:cNvPr>
            <p:cNvSpPr>
              <a:spLocks/>
            </p:cNvSpPr>
            <p:nvPr/>
          </p:nvSpPr>
          <p:spPr bwMode="auto">
            <a:xfrm>
              <a:off x="9394008" y="2806931"/>
              <a:ext cx="106098" cy="138388"/>
            </a:xfrm>
            <a:custGeom>
              <a:avLst/>
              <a:gdLst/>
              <a:ahLst/>
              <a:cxnLst>
                <a:cxn ang="0">
                  <a:pos x="69" y="74"/>
                </a:cxn>
                <a:cxn ang="0">
                  <a:pos x="63" y="45"/>
                </a:cxn>
                <a:cxn ang="0">
                  <a:pos x="62" y="43"/>
                </a:cxn>
                <a:cxn ang="0">
                  <a:pos x="56" y="50"/>
                </a:cxn>
                <a:cxn ang="0">
                  <a:pos x="52" y="55"/>
                </a:cxn>
                <a:cxn ang="0">
                  <a:pos x="50" y="55"/>
                </a:cxn>
                <a:cxn ang="0">
                  <a:pos x="47" y="53"/>
                </a:cxn>
                <a:cxn ang="0">
                  <a:pos x="47" y="41"/>
                </a:cxn>
                <a:cxn ang="0">
                  <a:pos x="52" y="38"/>
                </a:cxn>
                <a:cxn ang="0">
                  <a:pos x="53" y="38"/>
                </a:cxn>
                <a:cxn ang="0">
                  <a:pos x="59" y="31"/>
                </a:cxn>
                <a:cxn ang="0">
                  <a:pos x="63" y="23"/>
                </a:cxn>
                <a:cxn ang="0">
                  <a:pos x="63" y="20"/>
                </a:cxn>
                <a:cxn ang="0">
                  <a:pos x="52" y="18"/>
                </a:cxn>
                <a:cxn ang="0">
                  <a:pos x="33" y="20"/>
                </a:cxn>
                <a:cxn ang="0">
                  <a:pos x="30" y="17"/>
                </a:cxn>
                <a:cxn ang="0">
                  <a:pos x="26" y="11"/>
                </a:cxn>
                <a:cxn ang="0">
                  <a:pos x="26" y="8"/>
                </a:cxn>
                <a:cxn ang="0">
                  <a:pos x="20" y="4"/>
                </a:cxn>
                <a:cxn ang="0">
                  <a:pos x="16" y="3"/>
                </a:cxn>
                <a:cxn ang="0">
                  <a:pos x="7" y="0"/>
                </a:cxn>
                <a:cxn ang="0">
                  <a:pos x="2" y="3"/>
                </a:cxn>
                <a:cxn ang="0">
                  <a:pos x="0" y="6"/>
                </a:cxn>
                <a:cxn ang="0">
                  <a:pos x="6" y="10"/>
                </a:cxn>
                <a:cxn ang="0">
                  <a:pos x="12" y="14"/>
                </a:cxn>
                <a:cxn ang="0">
                  <a:pos x="13" y="17"/>
                </a:cxn>
                <a:cxn ang="0">
                  <a:pos x="7" y="20"/>
                </a:cxn>
                <a:cxn ang="0">
                  <a:pos x="3" y="23"/>
                </a:cxn>
                <a:cxn ang="0">
                  <a:pos x="3" y="28"/>
                </a:cxn>
                <a:cxn ang="0">
                  <a:pos x="7" y="47"/>
                </a:cxn>
                <a:cxn ang="0">
                  <a:pos x="12" y="60"/>
                </a:cxn>
                <a:cxn ang="0">
                  <a:pos x="13" y="77"/>
                </a:cxn>
                <a:cxn ang="0">
                  <a:pos x="19" y="75"/>
                </a:cxn>
                <a:cxn ang="0">
                  <a:pos x="25" y="74"/>
                </a:cxn>
                <a:cxn ang="0">
                  <a:pos x="36" y="71"/>
                </a:cxn>
                <a:cxn ang="0">
                  <a:pos x="37" y="67"/>
                </a:cxn>
                <a:cxn ang="0">
                  <a:pos x="40" y="61"/>
                </a:cxn>
                <a:cxn ang="0">
                  <a:pos x="47" y="60"/>
                </a:cxn>
                <a:cxn ang="0">
                  <a:pos x="49" y="63"/>
                </a:cxn>
                <a:cxn ang="0">
                  <a:pos x="54" y="75"/>
                </a:cxn>
                <a:cxn ang="0">
                  <a:pos x="56" y="81"/>
                </a:cxn>
                <a:cxn ang="0">
                  <a:pos x="57" y="90"/>
                </a:cxn>
                <a:cxn ang="0">
                  <a:pos x="63" y="85"/>
                </a:cxn>
                <a:cxn ang="0">
                  <a:pos x="64" y="81"/>
                </a:cxn>
                <a:cxn ang="0">
                  <a:pos x="69" y="74"/>
                </a:cxn>
              </a:cxnLst>
              <a:rect l="0" t="0" r="r" b="b"/>
              <a:pathLst>
                <a:path w="69" h="90">
                  <a:moveTo>
                    <a:pt x="69" y="74"/>
                  </a:moveTo>
                  <a:lnTo>
                    <a:pt x="69" y="74"/>
                  </a:lnTo>
                  <a:lnTo>
                    <a:pt x="64" y="53"/>
                  </a:lnTo>
                  <a:lnTo>
                    <a:pt x="63" y="45"/>
                  </a:lnTo>
                  <a:lnTo>
                    <a:pt x="62" y="43"/>
                  </a:lnTo>
                  <a:lnTo>
                    <a:pt x="62" y="43"/>
                  </a:lnTo>
                  <a:lnTo>
                    <a:pt x="59" y="45"/>
                  </a:lnTo>
                  <a:lnTo>
                    <a:pt x="56" y="50"/>
                  </a:lnTo>
                  <a:lnTo>
                    <a:pt x="53" y="54"/>
                  </a:lnTo>
                  <a:lnTo>
                    <a:pt x="52" y="55"/>
                  </a:lnTo>
                  <a:lnTo>
                    <a:pt x="50" y="55"/>
                  </a:lnTo>
                  <a:lnTo>
                    <a:pt x="50" y="55"/>
                  </a:lnTo>
                  <a:lnTo>
                    <a:pt x="49" y="55"/>
                  </a:lnTo>
                  <a:lnTo>
                    <a:pt x="47" y="53"/>
                  </a:lnTo>
                  <a:lnTo>
                    <a:pt x="46" y="47"/>
                  </a:lnTo>
                  <a:lnTo>
                    <a:pt x="47" y="41"/>
                  </a:lnTo>
                  <a:lnTo>
                    <a:pt x="49" y="40"/>
                  </a:lnTo>
                  <a:lnTo>
                    <a:pt x="52" y="38"/>
                  </a:lnTo>
                  <a:lnTo>
                    <a:pt x="52" y="38"/>
                  </a:lnTo>
                  <a:lnTo>
                    <a:pt x="53" y="38"/>
                  </a:lnTo>
                  <a:lnTo>
                    <a:pt x="56" y="37"/>
                  </a:lnTo>
                  <a:lnTo>
                    <a:pt x="59" y="31"/>
                  </a:lnTo>
                  <a:lnTo>
                    <a:pt x="63" y="27"/>
                  </a:lnTo>
                  <a:lnTo>
                    <a:pt x="63" y="23"/>
                  </a:lnTo>
                  <a:lnTo>
                    <a:pt x="63" y="23"/>
                  </a:lnTo>
                  <a:lnTo>
                    <a:pt x="63" y="20"/>
                  </a:lnTo>
                  <a:lnTo>
                    <a:pt x="60" y="18"/>
                  </a:lnTo>
                  <a:lnTo>
                    <a:pt x="52" y="18"/>
                  </a:lnTo>
                  <a:lnTo>
                    <a:pt x="52" y="18"/>
                  </a:lnTo>
                  <a:lnTo>
                    <a:pt x="33" y="20"/>
                  </a:lnTo>
                  <a:lnTo>
                    <a:pt x="33" y="20"/>
                  </a:lnTo>
                  <a:lnTo>
                    <a:pt x="30" y="17"/>
                  </a:lnTo>
                  <a:lnTo>
                    <a:pt x="27" y="14"/>
                  </a:lnTo>
                  <a:lnTo>
                    <a:pt x="26" y="11"/>
                  </a:lnTo>
                  <a:lnTo>
                    <a:pt x="26" y="11"/>
                  </a:lnTo>
                  <a:lnTo>
                    <a:pt x="26" y="8"/>
                  </a:lnTo>
                  <a:lnTo>
                    <a:pt x="23" y="6"/>
                  </a:lnTo>
                  <a:lnTo>
                    <a:pt x="20" y="4"/>
                  </a:lnTo>
                  <a:lnTo>
                    <a:pt x="16" y="3"/>
                  </a:lnTo>
                  <a:lnTo>
                    <a:pt x="16" y="3"/>
                  </a:lnTo>
                  <a:lnTo>
                    <a:pt x="10" y="1"/>
                  </a:lnTo>
                  <a:lnTo>
                    <a:pt x="7" y="0"/>
                  </a:lnTo>
                  <a:lnTo>
                    <a:pt x="6" y="0"/>
                  </a:lnTo>
                  <a:lnTo>
                    <a:pt x="2" y="3"/>
                  </a:lnTo>
                  <a:lnTo>
                    <a:pt x="2" y="3"/>
                  </a:lnTo>
                  <a:lnTo>
                    <a:pt x="0" y="6"/>
                  </a:lnTo>
                  <a:lnTo>
                    <a:pt x="2" y="7"/>
                  </a:lnTo>
                  <a:lnTo>
                    <a:pt x="6" y="10"/>
                  </a:lnTo>
                  <a:lnTo>
                    <a:pt x="10" y="13"/>
                  </a:lnTo>
                  <a:lnTo>
                    <a:pt x="12" y="14"/>
                  </a:lnTo>
                  <a:lnTo>
                    <a:pt x="13" y="17"/>
                  </a:lnTo>
                  <a:lnTo>
                    <a:pt x="13" y="17"/>
                  </a:lnTo>
                  <a:lnTo>
                    <a:pt x="10" y="20"/>
                  </a:lnTo>
                  <a:lnTo>
                    <a:pt x="7" y="20"/>
                  </a:lnTo>
                  <a:lnTo>
                    <a:pt x="6" y="21"/>
                  </a:lnTo>
                  <a:lnTo>
                    <a:pt x="3" y="23"/>
                  </a:lnTo>
                  <a:lnTo>
                    <a:pt x="3" y="23"/>
                  </a:lnTo>
                  <a:lnTo>
                    <a:pt x="3" y="28"/>
                  </a:lnTo>
                  <a:lnTo>
                    <a:pt x="5" y="34"/>
                  </a:lnTo>
                  <a:lnTo>
                    <a:pt x="7" y="47"/>
                  </a:lnTo>
                  <a:lnTo>
                    <a:pt x="7" y="47"/>
                  </a:lnTo>
                  <a:lnTo>
                    <a:pt x="12" y="60"/>
                  </a:lnTo>
                  <a:lnTo>
                    <a:pt x="13" y="68"/>
                  </a:lnTo>
                  <a:lnTo>
                    <a:pt x="13" y="77"/>
                  </a:lnTo>
                  <a:lnTo>
                    <a:pt x="13" y="77"/>
                  </a:lnTo>
                  <a:lnTo>
                    <a:pt x="19" y="75"/>
                  </a:lnTo>
                  <a:lnTo>
                    <a:pt x="25" y="74"/>
                  </a:lnTo>
                  <a:lnTo>
                    <a:pt x="25" y="74"/>
                  </a:lnTo>
                  <a:lnTo>
                    <a:pt x="32" y="72"/>
                  </a:lnTo>
                  <a:lnTo>
                    <a:pt x="36" y="71"/>
                  </a:lnTo>
                  <a:lnTo>
                    <a:pt x="37" y="67"/>
                  </a:lnTo>
                  <a:lnTo>
                    <a:pt x="37" y="67"/>
                  </a:lnTo>
                  <a:lnTo>
                    <a:pt x="39" y="64"/>
                  </a:lnTo>
                  <a:lnTo>
                    <a:pt x="40" y="61"/>
                  </a:lnTo>
                  <a:lnTo>
                    <a:pt x="44" y="60"/>
                  </a:lnTo>
                  <a:lnTo>
                    <a:pt x="47" y="60"/>
                  </a:lnTo>
                  <a:lnTo>
                    <a:pt x="47" y="60"/>
                  </a:lnTo>
                  <a:lnTo>
                    <a:pt x="49" y="63"/>
                  </a:lnTo>
                  <a:lnTo>
                    <a:pt x="52" y="68"/>
                  </a:lnTo>
                  <a:lnTo>
                    <a:pt x="54" y="75"/>
                  </a:lnTo>
                  <a:lnTo>
                    <a:pt x="56" y="81"/>
                  </a:lnTo>
                  <a:lnTo>
                    <a:pt x="56" y="81"/>
                  </a:lnTo>
                  <a:lnTo>
                    <a:pt x="56" y="85"/>
                  </a:lnTo>
                  <a:lnTo>
                    <a:pt x="57" y="90"/>
                  </a:lnTo>
                  <a:lnTo>
                    <a:pt x="57" y="90"/>
                  </a:lnTo>
                  <a:lnTo>
                    <a:pt x="63" y="85"/>
                  </a:lnTo>
                  <a:lnTo>
                    <a:pt x="63" y="85"/>
                  </a:lnTo>
                  <a:lnTo>
                    <a:pt x="64" y="81"/>
                  </a:lnTo>
                  <a:lnTo>
                    <a:pt x="69" y="74"/>
                  </a:lnTo>
                  <a:lnTo>
                    <a:pt x="69" y="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5" name="Solomon Islands">
              <a:extLst>
                <a:ext uri="{FF2B5EF4-FFF2-40B4-BE49-F238E27FC236}">
                  <a16:creationId xmlns:a16="http://schemas.microsoft.com/office/drawing/2014/main" id="{2E9BC407-99E7-A922-1046-736ECA1D8CA7}"/>
                </a:ext>
              </a:extLst>
            </p:cNvPr>
            <p:cNvSpPr>
              <a:spLocks noEditPoints="1"/>
            </p:cNvSpPr>
            <p:nvPr/>
          </p:nvSpPr>
          <p:spPr bwMode="auto">
            <a:xfrm>
              <a:off x="11030061" y="3611167"/>
              <a:ext cx="192206" cy="133775"/>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6" name="Mongolia">
              <a:extLst>
                <a:ext uri="{FF2B5EF4-FFF2-40B4-BE49-F238E27FC236}">
                  <a16:creationId xmlns:a16="http://schemas.microsoft.com/office/drawing/2014/main" id="{681047AC-9560-1E34-9734-0073795FEC2F}"/>
                </a:ext>
              </a:extLst>
            </p:cNvPr>
            <p:cNvSpPr>
              <a:spLocks/>
            </p:cNvSpPr>
            <p:nvPr/>
          </p:nvSpPr>
          <p:spPr bwMode="auto">
            <a:xfrm>
              <a:off x="9394005" y="2042773"/>
              <a:ext cx="773436" cy="330594"/>
            </a:xfrm>
            <a:custGeom>
              <a:avLst/>
              <a:gdLst/>
              <a:ahLst/>
              <a:cxnLst>
                <a:cxn ang="0">
                  <a:pos x="466" y="93"/>
                </a:cxn>
                <a:cxn ang="0">
                  <a:pos x="450" y="90"/>
                </a:cxn>
                <a:cxn ang="0">
                  <a:pos x="435" y="90"/>
                </a:cxn>
                <a:cxn ang="0">
                  <a:pos x="450" y="47"/>
                </a:cxn>
                <a:cxn ang="0">
                  <a:pos x="428" y="46"/>
                </a:cxn>
                <a:cxn ang="0">
                  <a:pos x="405" y="43"/>
                </a:cxn>
                <a:cxn ang="0">
                  <a:pos x="391" y="53"/>
                </a:cxn>
                <a:cxn ang="0">
                  <a:pos x="368" y="59"/>
                </a:cxn>
                <a:cxn ang="0">
                  <a:pos x="342" y="61"/>
                </a:cxn>
                <a:cxn ang="0">
                  <a:pos x="318" y="59"/>
                </a:cxn>
                <a:cxn ang="0">
                  <a:pos x="308" y="49"/>
                </a:cxn>
                <a:cxn ang="0">
                  <a:pos x="295" y="42"/>
                </a:cxn>
                <a:cxn ang="0">
                  <a:pos x="280" y="39"/>
                </a:cxn>
                <a:cxn ang="0">
                  <a:pos x="254" y="37"/>
                </a:cxn>
                <a:cxn ang="0">
                  <a:pos x="234" y="40"/>
                </a:cxn>
                <a:cxn ang="0">
                  <a:pos x="219" y="32"/>
                </a:cxn>
                <a:cxn ang="0">
                  <a:pos x="216" y="17"/>
                </a:cxn>
                <a:cxn ang="0">
                  <a:pos x="189" y="7"/>
                </a:cxn>
                <a:cxn ang="0">
                  <a:pos x="167" y="0"/>
                </a:cxn>
                <a:cxn ang="0">
                  <a:pos x="156" y="9"/>
                </a:cxn>
                <a:cxn ang="0">
                  <a:pos x="146" y="17"/>
                </a:cxn>
                <a:cxn ang="0">
                  <a:pos x="153" y="34"/>
                </a:cxn>
                <a:cxn ang="0">
                  <a:pos x="140" y="47"/>
                </a:cxn>
                <a:cxn ang="0">
                  <a:pos x="126" y="46"/>
                </a:cxn>
                <a:cxn ang="0">
                  <a:pos x="108" y="44"/>
                </a:cxn>
                <a:cxn ang="0">
                  <a:pos x="95" y="33"/>
                </a:cxn>
                <a:cxn ang="0">
                  <a:pos x="64" y="29"/>
                </a:cxn>
                <a:cxn ang="0">
                  <a:pos x="51" y="36"/>
                </a:cxn>
                <a:cxn ang="0">
                  <a:pos x="38" y="44"/>
                </a:cxn>
                <a:cxn ang="0">
                  <a:pos x="21" y="54"/>
                </a:cxn>
                <a:cxn ang="0">
                  <a:pos x="2" y="60"/>
                </a:cxn>
                <a:cxn ang="0">
                  <a:pos x="2" y="70"/>
                </a:cxn>
                <a:cxn ang="0">
                  <a:pos x="25" y="86"/>
                </a:cxn>
                <a:cxn ang="0">
                  <a:pos x="39" y="97"/>
                </a:cxn>
                <a:cxn ang="0">
                  <a:pos x="49" y="116"/>
                </a:cxn>
                <a:cxn ang="0">
                  <a:pos x="44" y="138"/>
                </a:cxn>
                <a:cxn ang="0">
                  <a:pos x="79" y="147"/>
                </a:cxn>
                <a:cxn ang="0">
                  <a:pos x="92" y="154"/>
                </a:cxn>
                <a:cxn ang="0">
                  <a:pos x="106" y="162"/>
                </a:cxn>
                <a:cxn ang="0">
                  <a:pos x="119" y="185"/>
                </a:cxn>
                <a:cxn ang="0">
                  <a:pos x="132" y="194"/>
                </a:cxn>
                <a:cxn ang="0">
                  <a:pos x="196" y="197"/>
                </a:cxn>
                <a:cxn ang="0">
                  <a:pos x="226" y="204"/>
                </a:cxn>
                <a:cxn ang="0">
                  <a:pos x="246" y="209"/>
                </a:cxn>
                <a:cxn ang="0">
                  <a:pos x="263" y="215"/>
                </a:cxn>
                <a:cxn ang="0">
                  <a:pos x="295" y="198"/>
                </a:cxn>
                <a:cxn ang="0">
                  <a:pos x="344" y="194"/>
                </a:cxn>
                <a:cxn ang="0">
                  <a:pos x="369" y="175"/>
                </a:cxn>
                <a:cxn ang="0">
                  <a:pos x="365" y="155"/>
                </a:cxn>
                <a:cxn ang="0">
                  <a:pos x="382" y="150"/>
                </a:cxn>
                <a:cxn ang="0">
                  <a:pos x="408" y="147"/>
                </a:cxn>
                <a:cxn ang="0">
                  <a:pos x="441" y="135"/>
                </a:cxn>
                <a:cxn ang="0">
                  <a:pos x="460" y="118"/>
                </a:cxn>
                <a:cxn ang="0">
                  <a:pos x="486" y="114"/>
                </a:cxn>
                <a:cxn ang="0">
                  <a:pos x="503" y="113"/>
                </a:cxn>
                <a:cxn ang="0">
                  <a:pos x="482" y="90"/>
                </a:cxn>
              </a:cxnLst>
              <a:rect l="0" t="0" r="r" b="b"/>
              <a:pathLst>
                <a:path w="503" h="215">
                  <a:moveTo>
                    <a:pt x="482" y="90"/>
                  </a:moveTo>
                  <a:lnTo>
                    <a:pt x="482" y="90"/>
                  </a:lnTo>
                  <a:lnTo>
                    <a:pt x="477" y="87"/>
                  </a:lnTo>
                  <a:lnTo>
                    <a:pt x="473" y="87"/>
                  </a:lnTo>
                  <a:lnTo>
                    <a:pt x="469" y="88"/>
                  </a:lnTo>
                  <a:lnTo>
                    <a:pt x="466" y="93"/>
                  </a:lnTo>
                  <a:lnTo>
                    <a:pt x="466" y="93"/>
                  </a:lnTo>
                  <a:lnTo>
                    <a:pt x="466" y="94"/>
                  </a:lnTo>
                  <a:lnTo>
                    <a:pt x="465" y="94"/>
                  </a:lnTo>
                  <a:lnTo>
                    <a:pt x="462" y="94"/>
                  </a:lnTo>
                  <a:lnTo>
                    <a:pt x="458" y="91"/>
                  </a:lnTo>
                  <a:lnTo>
                    <a:pt x="450" y="90"/>
                  </a:lnTo>
                  <a:lnTo>
                    <a:pt x="450" y="90"/>
                  </a:lnTo>
                  <a:lnTo>
                    <a:pt x="445" y="91"/>
                  </a:lnTo>
                  <a:lnTo>
                    <a:pt x="442" y="93"/>
                  </a:lnTo>
                  <a:lnTo>
                    <a:pt x="439" y="93"/>
                  </a:lnTo>
                  <a:lnTo>
                    <a:pt x="435" y="90"/>
                  </a:lnTo>
                  <a:lnTo>
                    <a:pt x="435" y="90"/>
                  </a:lnTo>
                  <a:lnTo>
                    <a:pt x="432" y="86"/>
                  </a:lnTo>
                  <a:lnTo>
                    <a:pt x="433" y="83"/>
                  </a:lnTo>
                  <a:lnTo>
                    <a:pt x="436" y="81"/>
                  </a:lnTo>
                  <a:lnTo>
                    <a:pt x="438" y="73"/>
                  </a:lnTo>
                  <a:lnTo>
                    <a:pt x="450" y="47"/>
                  </a:lnTo>
                  <a:lnTo>
                    <a:pt x="450" y="47"/>
                  </a:lnTo>
                  <a:lnTo>
                    <a:pt x="445" y="46"/>
                  </a:lnTo>
                  <a:lnTo>
                    <a:pt x="439" y="46"/>
                  </a:lnTo>
                  <a:lnTo>
                    <a:pt x="439" y="46"/>
                  </a:lnTo>
                  <a:lnTo>
                    <a:pt x="435" y="47"/>
                  </a:lnTo>
                  <a:lnTo>
                    <a:pt x="431" y="47"/>
                  </a:lnTo>
                  <a:lnTo>
                    <a:pt x="428" y="46"/>
                  </a:lnTo>
                  <a:lnTo>
                    <a:pt x="425" y="43"/>
                  </a:lnTo>
                  <a:lnTo>
                    <a:pt x="425" y="43"/>
                  </a:lnTo>
                  <a:lnTo>
                    <a:pt x="422" y="42"/>
                  </a:lnTo>
                  <a:lnTo>
                    <a:pt x="416" y="40"/>
                  </a:lnTo>
                  <a:lnTo>
                    <a:pt x="409" y="42"/>
                  </a:lnTo>
                  <a:lnTo>
                    <a:pt x="405" y="43"/>
                  </a:lnTo>
                  <a:lnTo>
                    <a:pt x="405" y="43"/>
                  </a:lnTo>
                  <a:lnTo>
                    <a:pt x="398" y="46"/>
                  </a:lnTo>
                  <a:lnTo>
                    <a:pt x="394" y="49"/>
                  </a:lnTo>
                  <a:lnTo>
                    <a:pt x="392" y="52"/>
                  </a:lnTo>
                  <a:lnTo>
                    <a:pt x="392" y="52"/>
                  </a:lnTo>
                  <a:lnTo>
                    <a:pt x="391" y="53"/>
                  </a:lnTo>
                  <a:lnTo>
                    <a:pt x="386" y="54"/>
                  </a:lnTo>
                  <a:lnTo>
                    <a:pt x="384" y="54"/>
                  </a:lnTo>
                  <a:lnTo>
                    <a:pt x="379" y="56"/>
                  </a:lnTo>
                  <a:lnTo>
                    <a:pt x="379" y="56"/>
                  </a:lnTo>
                  <a:lnTo>
                    <a:pt x="375" y="57"/>
                  </a:lnTo>
                  <a:lnTo>
                    <a:pt x="368" y="59"/>
                  </a:lnTo>
                  <a:lnTo>
                    <a:pt x="362" y="60"/>
                  </a:lnTo>
                  <a:lnTo>
                    <a:pt x="359" y="61"/>
                  </a:lnTo>
                  <a:lnTo>
                    <a:pt x="359" y="61"/>
                  </a:lnTo>
                  <a:lnTo>
                    <a:pt x="355" y="61"/>
                  </a:lnTo>
                  <a:lnTo>
                    <a:pt x="349" y="63"/>
                  </a:lnTo>
                  <a:lnTo>
                    <a:pt x="342" y="61"/>
                  </a:lnTo>
                  <a:lnTo>
                    <a:pt x="338" y="61"/>
                  </a:lnTo>
                  <a:lnTo>
                    <a:pt x="338" y="61"/>
                  </a:lnTo>
                  <a:lnTo>
                    <a:pt x="334" y="60"/>
                  </a:lnTo>
                  <a:lnTo>
                    <a:pt x="327" y="60"/>
                  </a:lnTo>
                  <a:lnTo>
                    <a:pt x="321" y="59"/>
                  </a:lnTo>
                  <a:lnTo>
                    <a:pt x="318" y="59"/>
                  </a:lnTo>
                  <a:lnTo>
                    <a:pt x="317" y="57"/>
                  </a:lnTo>
                  <a:lnTo>
                    <a:pt x="317" y="57"/>
                  </a:lnTo>
                  <a:lnTo>
                    <a:pt x="315" y="54"/>
                  </a:lnTo>
                  <a:lnTo>
                    <a:pt x="312" y="53"/>
                  </a:lnTo>
                  <a:lnTo>
                    <a:pt x="310" y="50"/>
                  </a:lnTo>
                  <a:lnTo>
                    <a:pt x="308" y="49"/>
                  </a:lnTo>
                  <a:lnTo>
                    <a:pt x="308" y="49"/>
                  </a:lnTo>
                  <a:lnTo>
                    <a:pt x="308" y="47"/>
                  </a:lnTo>
                  <a:lnTo>
                    <a:pt x="307" y="46"/>
                  </a:lnTo>
                  <a:lnTo>
                    <a:pt x="303" y="44"/>
                  </a:lnTo>
                  <a:lnTo>
                    <a:pt x="298" y="43"/>
                  </a:lnTo>
                  <a:lnTo>
                    <a:pt x="295" y="42"/>
                  </a:lnTo>
                  <a:lnTo>
                    <a:pt x="295" y="42"/>
                  </a:lnTo>
                  <a:lnTo>
                    <a:pt x="293" y="40"/>
                  </a:lnTo>
                  <a:lnTo>
                    <a:pt x="290" y="39"/>
                  </a:lnTo>
                  <a:lnTo>
                    <a:pt x="283" y="39"/>
                  </a:lnTo>
                  <a:lnTo>
                    <a:pt x="283" y="39"/>
                  </a:lnTo>
                  <a:lnTo>
                    <a:pt x="280" y="39"/>
                  </a:lnTo>
                  <a:lnTo>
                    <a:pt x="275" y="37"/>
                  </a:lnTo>
                  <a:lnTo>
                    <a:pt x="268" y="36"/>
                  </a:lnTo>
                  <a:lnTo>
                    <a:pt x="268" y="36"/>
                  </a:lnTo>
                  <a:lnTo>
                    <a:pt x="261" y="36"/>
                  </a:lnTo>
                  <a:lnTo>
                    <a:pt x="254" y="37"/>
                  </a:lnTo>
                  <a:lnTo>
                    <a:pt x="254" y="37"/>
                  </a:lnTo>
                  <a:lnTo>
                    <a:pt x="251" y="37"/>
                  </a:lnTo>
                  <a:lnTo>
                    <a:pt x="248" y="40"/>
                  </a:lnTo>
                  <a:lnTo>
                    <a:pt x="243" y="43"/>
                  </a:lnTo>
                  <a:lnTo>
                    <a:pt x="243" y="43"/>
                  </a:lnTo>
                  <a:lnTo>
                    <a:pt x="238" y="42"/>
                  </a:lnTo>
                  <a:lnTo>
                    <a:pt x="234" y="40"/>
                  </a:lnTo>
                  <a:lnTo>
                    <a:pt x="230" y="39"/>
                  </a:lnTo>
                  <a:lnTo>
                    <a:pt x="229" y="39"/>
                  </a:lnTo>
                  <a:lnTo>
                    <a:pt x="229" y="39"/>
                  </a:lnTo>
                  <a:lnTo>
                    <a:pt x="226" y="39"/>
                  </a:lnTo>
                  <a:lnTo>
                    <a:pt x="223" y="36"/>
                  </a:lnTo>
                  <a:lnTo>
                    <a:pt x="219" y="32"/>
                  </a:lnTo>
                  <a:lnTo>
                    <a:pt x="219" y="32"/>
                  </a:lnTo>
                  <a:lnTo>
                    <a:pt x="217" y="29"/>
                  </a:lnTo>
                  <a:lnTo>
                    <a:pt x="217" y="24"/>
                  </a:lnTo>
                  <a:lnTo>
                    <a:pt x="217" y="20"/>
                  </a:lnTo>
                  <a:lnTo>
                    <a:pt x="216" y="17"/>
                  </a:lnTo>
                  <a:lnTo>
                    <a:pt x="216" y="17"/>
                  </a:lnTo>
                  <a:lnTo>
                    <a:pt x="213" y="16"/>
                  </a:lnTo>
                  <a:lnTo>
                    <a:pt x="209" y="15"/>
                  </a:lnTo>
                  <a:lnTo>
                    <a:pt x="200" y="13"/>
                  </a:lnTo>
                  <a:lnTo>
                    <a:pt x="200" y="13"/>
                  </a:lnTo>
                  <a:lnTo>
                    <a:pt x="194" y="9"/>
                  </a:lnTo>
                  <a:lnTo>
                    <a:pt x="189" y="7"/>
                  </a:lnTo>
                  <a:lnTo>
                    <a:pt x="189" y="7"/>
                  </a:lnTo>
                  <a:lnTo>
                    <a:pt x="183" y="7"/>
                  </a:lnTo>
                  <a:lnTo>
                    <a:pt x="179" y="6"/>
                  </a:lnTo>
                  <a:lnTo>
                    <a:pt x="179" y="6"/>
                  </a:lnTo>
                  <a:lnTo>
                    <a:pt x="173" y="3"/>
                  </a:lnTo>
                  <a:lnTo>
                    <a:pt x="167" y="0"/>
                  </a:lnTo>
                  <a:lnTo>
                    <a:pt x="167" y="0"/>
                  </a:lnTo>
                  <a:lnTo>
                    <a:pt x="165" y="0"/>
                  </a:lnTo>
                  <a:lnTo>
                    <a:pt x="163" y="2"/>
                  </a:lnTo>
                  <a:lnTo>
                    <a:pt x="162" y="6"/>
                  </a:lnTo>
                  <a:lnTo>
                    <a:pt x="162" y="6"/>
                  </a:lnTo>
                  <a:lnTo>
                    <a:pt x="156" y="9"/>
                  </a:lnTo>
                  <a:lnTo>
                    <a:pt x="155" y="9"/>
                  </a:lnTo>
                  <a:lnTo>
                    <a:pt x="153" y="12"/>
                  </a:lnTo>
                  <a:lnTo>
                    <a:pt x="153" y="12"/>
                  </a:lnTo>
                  <a:lnTo>
                    <a:pt x="150" y="13"/>
                  </a:lnTo>
                  <a:lnTo>
                    <a:pt x="149" y="16"/>
                  </a:lnTo>
                  <a:lnTo>
                    <a:pt x="146" y="17"/>
                  </a:lnTo>
                  <a:lnTo>
                    <a:pt x="146" y="20"/>
                  </a:lnTo>
                  <a:lnTo>
                    <a:pt x="146" y="20"/>
                  </a:lnTo>
                  <a:lnTo>
                    <a:pt x="147" y="27"/>
                  </a:lnTo>
                  <a:lnTo>
                    <a:pt x="152" y="33"/>
                  </a:lnTo>
                  <a:lnTo>
                    <a:pt x="152" y="33"/>
                  </a:lnTo>
                  <a:lnTo>
                    <a:pt x="153" y="34"/>
                  </a:lnTo>
                  <a:lnTo>
                    <a:pt x="153" y="37"/>
                  </a:lnTo>
                  <a:lnTo>
                    <a:pt x="152" y="43"/>
                  </a:lnTo>
                  <a:lnTo>
                    <a:pt x="152" y="43"/>
                  </a:lnTo>
                  <a:lnTo>
                    <a:pt x="149" y="44"/>
                  </a:lnTo>
                  <a:lnTo>
                    <a:pt x="145" y="46"/>
                  </a:lnTo>
                  <a:lnTo>
                    <a:pt x="140" y="47"/>
                  </a:lnTo>
                  <a:lnTo>
                    <a:pt x="137" y="49"/>
                  </a:lnTo>
                  <a:lnTo>
                    <a:pt x="137" y="49"/>
                  </a:lnTo>
                  <a:lnTo>
                    <a:pt x="136" y="50"/>
                  </a:lnTo>
                  <a:lnTo>
                    <a:pt x="133" y="50"/>
                  </a:lnTo>
                  <a:lnTo>
                    <a:pt x="126" y="46"/>
                  </a:lnTo>
                  <a:lnTo>
                    <a:pt x="126" y="46"/>
                  </a:lnTo>
                  <a:lnTo>
                    <a:pt x="123" y="44"/>
                  </a:lnTo>
                  <a:lnTo>
                    <a:pt x="119" y="44"/>
                  </a:lnTo>
                  <a:lnTo>
                    <a:pt x="113" y="47"/>
                  </a:lnTo>
                  <a:lnTo>
                    <a:pt x="113" y="47"/>
                  </a:lnTo>
                  <a:lnTo>
                    <a:pt x="110" y="47"/>
                  </a:lnTo>
                  <a:lnTo>
                    <a:pt x="108" y="44"/>
                  </a:lnTo>
                  <a:lnTo>
                    <a:pt x="101" y="42"/>
                  </a:lnTo>
                  <a:lnTo>
                    <a:pt x="101" y="42"/>
                  </a:lnTo>
                  <a:lnTo>
                    <a:pt x="99" y="40"/>
                  </a:lnTo>
                  <a:lnTo>
                    <a:pt x="98" y="37"/>
                  </a:lnTo>
                  <a:lnTo>
                    <a:pt x="96" y="33"/>
                  </a:lnTo>
                  <a:lnTo>
                    <a:pt x="95" y="33"/>
                  </a:lnTo>
                  <a:lnTo>
                    <a:pt x="95" y="33"/>
                  </a:lnTo>
                  <a:lnTo>
                    <a:pt x="85" y="32"/>
                  </a:lnTo>
                  <a:lnTo>
                    <a:pt x="73" y="29"/>
                  </a:lnTo>
                  <a:lnTo>
                    <a:pt x="73" y="29"/>
                  </a:lnTo>
                  <a:lnTo>
                    <a:pt x="66" y="29"/>
                  </a:lnTo>
                  <a:lnTo>
                    <a:pt x="64" y="29"/>
                  </a:lnTo>
                  <a:lnTo>
                    <a:pt x="62" y="30"/>
                  </a:lnTo>
                  <a:lnTo>
                    <a:pt x="62" y="30"/>
                  </a:lnTo>
                  <a:lnTo>
                    <a:pt x="59" y="32"/>
                  </a:lnTo>
                  <a:lnTo>
                    <a:pt x="56" y="33"/>
                  </a:lnTo>
                  <a:lnTo>
                    <a:pt x="52" y="33"/>
                  </a:lnTo>
                  <a:lnTo>
                    <a:pt x="51" y="36"/>
                  </a:lnTo>
                  <a:lnTo>
                    <a:pt x="51" y="36"/>
                  </a:lnTo>
                  <a:lnTo>
                    <a:pt x="49" y="37"/>
                  </a:lnTo>
                  <a:lnTo>
                    <a:pt x="45" y="39"/>
                  </a:lnTo>
                  <a:lnTo>
                    <a:pt x="41" y="43"/>
                  </a:lnTo>
                  <a:lnTo>
                    <a:pt x="41" y="43"/>
                  </a:lnTo>
                  <a:lnTo>
                    <a:pt x="38" y="44"/>
                  </a:lnTo>
                  <a:lnTo>
                    <a:pt x="34" y="46"/>
                  </a:lnTo>
                  <a:lnTo>
                    <a:pt x="31" y="47"/>
                  </a:lnTo>
                  <a:lnTo>
                    <a:pt x="28" y="50"/>
                  </a:lnTo>
                  <a:lnTo>
                    <a:pt x="28" y="50"/>
                  </a:lnTo>
                  <a:lnTo>
                    <a:pt x="25" y="53"/>
                  </a:lnTo>
                  <a:lnTo>
                    <a:pt x="21" y="54"/>
                  </a:lnTo>
                  <a:lnTo>
                    <a:pt x="14" y="56"/>
                  </a:lnTo>
                  <a:lnTo>
                    <a:pt x="14" y="56"/>
                  </a:lnTo>
                  <a:lnTo>
                    <a:pt x="7" y="57"/>
                  </a:lnTo>
                  <a:lnTo>
                    <a:pt x="4" y="59"/>
                  </a:lnTo>
                  <a:lnTo>
                    <a:pt x="2" y="60"/>
                  </a:lnTo>
                  <a:lnTo>
                    <a:pt x="2" y="60"/>
                  </a:lnTo>
                  <a:lnTo>
                    <a:pt x="1" y="61"/>
                  </a:lnTo>
                  <a:lnTo>
                    <a:pt x="0" y="61"/>
                  </a:lnTo>
                  <a:lnTo>
                    <a:pt x="0" y="61"/>
                  </a:lnTo>
                  <a:lnTo>
                    <a:pt x="0" y="63"/>
                  </a:lnTo>
                  <a:lnTo>
                    <a:pt x="0" y="63"/>
                  </a:lnTo>
                  <a:lnTo>
                    <a:pt x="2" y="70"/>
                  </a:lnTo>
                  <a:lnTo>
                    <a:pt x="4" y="73"/>
                  </a:lnTo>
                  <a:lnTo>
                    <a:pt x="11" y="79"/>
                  </a:lnTo>
                  <a:lnTo>
                    <a:pt x="11" y="79"/>
                  </a:lnTo>
                  <a:lnTo>
                    <a:pt x="18" y="83"/>
                  </a:lnTo>
                  <a:lnTo>
                    <a:pt x="22" y="86"/>
                  </a:lnTo>
                  <a:lnTo>
                    <a:pt x="25" y="86"/>
                  </a:lnTo>
                  <a:lnTo>
                    <a:pt x="25" y="86"/>
                  </a:lnTo>
                  <a:lnTo>
                    <a:pt x="29" y="87"/>
                  </a:lnTo>
                  <a:lnTo>
                    <a:pt x="34" y="90"/>
                  </a:lnTo>
                  <a:lnTo>
                    <a:pt x="38" y="93"/>
                  </a:lnTo>
                  <a:lnTo>
                    <a:pt x="39" y="97"/>
                  </a:lnTo>
                  <a:lnTo>
                    <a:pt x="39" y="97"/>
                  </a:lnTo>
                  <a:lnTo>
                    <a:pt x="41" y="101"/>
                  </a:lnTo>
                  <a:lnTo>
                    <a:pt x="42" y="104"/>
                  </a:lnTo>
                  <a:lnTo>
                    <a:pt x="48" y="110"/>
                  </a:lnTo>
                  <a:lnTo>
                    <a:pt x="48" y="110"/>
                  </a:lnTo>
                  <a:lnTo>
                    <a:pt x="49" y="111"/>
                  </a:lnTo>
                  <a:lnTo>
                    <a:pt x="49" y="116"/>
                  </a:lnTo>
                  <a:lnTo>
                    <a:pt x="46" y="125"/>
                  </a:lnTo>
                  <a:lnTo>
                    <a:pt x="46" y="125"/>
                  </a:lnTo>
                  <a:lnTo>
                    <a:pt x="46" y="128"/>
                  </a:lnTo>
                  <a:lnTo>
                    <a:pt x="44" y="133"/>
                  </a:lnTo>
                  <a:lnTo>
                    <a:pt x="42" y="135"/>
                  </a:lnTo>
                  <a:lnTo>
                    <a:pt x="44" y="138"/>
                  </a:lnTo>
                  <a:lnTo>
                    <a:pt x="44" y="138"/>
                  </a:lnTo>
                  <a:lnTo>
                    <a:pt x="45" y="141"/>
                  </a:lnTo>
                  <a:lnTo>
                    <a:pt x="49" y="143"/>
                  </a:lnTo>
                  <a:lnTo>
                    <a:pt x="61" y="145"/>
                  </a:lnTo>
                  <a:lnTo>
                    <a:pt x="72" y="147"/>
                  </a:lnTo>
                  <a:lnTo>
                    <a:pt x="79" y="147"/>
                  </a:lnTo>
                  <a:lnTo>
                    <a:pt x="79" y="147"/>
                  </a:lnTo>
                  <a:lnTo>
                    <a:pt x="83" y="148"/>
                  </a:lnTo>
                  <a:lnTo>
                    <a:pt x="88" y="151"/>
                  </a:lnTo>
                  <a:lnTo>
                    <a:pt x="89" y="154"/>
                  </a:lnTo>
                  <a:lnTo>
                    <a:pt x="92" y="154"/>
                  </a:lnTo>
                  <a:lnTo>
                    <a:pt x="92" y="154"/>
                  </a:lnTo>
                  <a:lnTo>
                    <a:pt x="95" y="155"/>
                  </a:lnTo>
                  <a:lnTo>
                    <a:pt x="96" y="158"/>
                  </a:lnTo>
                  <a:lnTo>
                    <a:pt x="99" y="160"/>
                  </a:lnTo>
                  <a:lnTo>
                    <a:pt x="102" y="162"/>
                  </a:lnTo>
                  <a:lnTo>
                    <a:pt x="102" y="162"/>
                  </a:lnTo>
                  <a:lnTo>
                    <a:pt x="106" y="162"/>
                  </a:lnTo>
                  <a:lnTo>
                    <a:pt x="109" y="165"/>
                  </a:lnTo>
                  <a:lnTo>
                    <a:pt x="112" y="170"/>
                  </a:lnTo>
                  <a:lnTo>
                    <a:pt x="115" y="175"/>
                  </a:lnTo>
                  <a:lnTo>
                    <a:pt x="115" y="175"/>
                  </a:lnTo>
                  <a:lnTo>
                    <a:pt x="116" y="181"/>
                  </a:lnTo>
                  <a:lnTo>
                    <a:pt x="119" y="185"/>
                  </a:lnTo>
                  <a:lnTo>
                    <a:pt x="122" y="188"/>
                  </a:lnTo>
                  <a:lnTo>
                    <a:pt x="123" y="192"/>
                  </a:lnTo>
                  <a:lnTo>
                    <a:pt x="123" y="192"/>
                  </a:lnTo>
                  <a:lnTo>
                    <a:pt x="125" y="192"/>
                  </a:lnTo>
                  <a:lnTo>
                    <a:pt x="126" y="194"/>
                  </a:lnTo>
                  <a:lnTo>
                    <a:pt x="132" y="194"/>
                  </a:lnTo>
                  <a:lnTo>
                    <a:pt x="145" y="194"/>
                  </a:lnTo>
                  <a:lnTo>
                    <a:pt x="145" y="194"/>
                  </a:lnTo>
                  <a:lnTo>
                    <a:pt x="165" y="194"/>
                  </a:lnTo>
                  <a:lnTo>
                    <a:pt x="183" y="195"/>
                  </a:lnTo>
                  <a:lnTo>
                    <a:pt x="183" y="195"/>
                  </a:lnTo>
                  <a:lnTo>
                    <a:pt x="196" y="197"/>
                  </a:lnTo>
                  <a:lnTo>
                    <a:pt x="204" y="198"/>
                  </a:lnTo>
                  <a:lnTo>
                    <a:pt x="211" y="201"/>
                  </a:lnTo>
                  <a:lnTo>
                    <a:pt x="211" y="201"/>
                  </a:lnTo>
                  <a:lnTo>
                    <a:pt x="217" y="204"/>
                  </a:lnTo>
                  <a:lnTo>
                    <a:pt x="221" y="204"/>
                  </a:lnTo>
                  <a:lnTo>
                    <a:pt x="226" y="204"/>
                  </a:lnTo>
                  <a:lnTo>
                    <a:pt x="229" y="205"/>
                  </a:lnTo>
                  <a:lnTo>
                    <a:pt x="229" y="205"/>
                  </a:lnTo>
                  <a:lnTo>
                    <a:pt x="237" y="209"/>
                  </a:lnTo>
                  <a:lnTo>
                    <a:pt x="240" y="209"/>
                  </a:lnTo>
                  <a:lnTo>
                    <a:pt x="246" y="209"/>
                  </a:lnTo>
                  <a:lnTo>
                    <a:pt x="246" y="209"/>
                  </a:lnTo>
                  <a:lnTo>
                    <a:pt x="250" y="209"/>
                  </a:lnTo>
                  <a:lnTo>
                    <a:pt x="253" y="212"/>
                  </a:lnTo>
                  <a:lnTo>
                    <a:pt x="254" y="214"/>
                  </a:lnTo>
                  <a:lnTo>
                    <a:pt x="258" y="215"/>
                  </a:lnTo>
                  <a:lnTo>
                    <a:pt x="258" y="215"/>
                  </a:lnTo>
                  <a:lnTo>
                    <a:pt x="263" y="215"/>
                  </a:lnTo>
                  <a:lnTo>
                    <a:pt x="268" y="211"/>
                  </a:lnTo>
                  <a:lnTo>
                    <a:pt x="277" y="207"/>
                  </a:lnTo>
                  <a:lnTo>
                    <a:pt x="285" y="201"/>
                  </a:lnTo>
                  <a:lnTo>
                    <a:pt x="285" y="201"/>
                  </a:lnTo>
                  <a:lnTo>
                    <a:pt x="291" y="199"/>
                  </a:lnTo>
                  <a:lnTo>
                    <a:pt x="295" y="198"/>
                  </a:lnTo>
                  <a:lnTo>
                    <a:pt x="307" y="198"/>
                  </a:lnTo>
                  <a:lnTo>
                    <a:pt x="322" y="199"/>
                  </a:lnTo>
                  <a:lnTo>
                    <a:pt x="322" y="199"/>
                  </a:lnTo>
                  <a:lnTo>
                    <a:pt x="328" y="199"/>
                  </a:lnTo>
                  <a:lnTo>
                    <a:pt x="337" y="198"/>
                  </a:lnTo>
                  <a:lnTo>
                    <a:pt x="344" y="194"/>
                  </a:lnTo>
                  <a:lnTo>
                    <a:pt x="351" y="188"/>
                  </a:lnTo>
                  <a:lnTo>
                    <a:pt x="351" y="188"/>
                  </a:lnTo>
                  <a:lnTo>
                    <a:pt x="357" y="182"/>
                  </a:lnTo>
                  <a:lnTo>
                    <a:pt x="364" y="180"/>
                  </a:lnTo>
                  <a:lnTo>
                    <a:pt x="368" y="177"/>
                  </a:lnTo>
                  <a:lnTo>
                    <a:pt x="369" y="175"/>
                  </a:lnTo>
                  <a:lnTo>
                    <a:pt x="371" y="172"/>
                  </a:lnTo>
                  <a:lnTo>
                    <a:pt x="371" y="172"/>
                  </a:lnTo>
                  <a:lnTo>
                    <a:pt x="369" y="167"/>
                  </a:lnTo>
                  <a:lnTo>
                    <a:pt x="368" y="162"/>
                  </a:lnTo>
                  <a:lnTo>
                    <a:pt x="365" y="158"/>
                  </a:lnTo>
                  <a:lnTo>
                    <a:pt x="365" y="155"/>
                  </a:lnTo>
                  <a:lnTo>
                    <a:pt x="367" y="154"/>
                  </a:lnTo>
                  <a:lnTo>
                    <a:pt x="367" y="154"/>
                  </a:lnTo>
                  <a:lnTo>
                    <a:pt x="369" y="150"/>
                  </a:lnTo>
                  <a:lnTo>
                    <a:pt x="374" y="148"/>
                  </a:lnTo>
                  <a:lnTo>
                    <a:pt x="378" y="148"/>
                  </a:lnTo>
                  <a:lnTo>
                    <a:pt x="382" y="150"/>
                  </a:lnTo>
                  <a:lnTo>
                    <a:pt x="382" y="150"/>
                  </a:lnTo>
                  <a:lnTo>
                    <a:pt x="386" y="151"/>
                  </a:lnTo>
                  <a:lnTo>
                    <a:pt x="392" y="153"/>
                  </a:lnTo>
                  <a:lnTo>
                    <a:pt x="399" y="151"/>
                  </a:lnTo>
                  <a:lnTo>
                    <a:pt x="408" y="147"/>
                  </a:lnTo>
                  <a:lnTo>
                    <a:pt x="408" y="147"/>
                  </a:lnTo>
                  <a:lnTo>
                    <a:pt x="415" y="144"/>
                  </a:lnTo>
                  <a:lnTo>
                    <a:pt x="421" y="141"/>
                  </a:lnTo>
                  <a:lnTo>
                    <a:pt x="432" y="140"/>
                  </a:lnTo>
                  <a:lnTo>
                    <a:pt x="432" y="140"/>
                  </a:lnTo>
                  <a:lnTo>
                    <a:pt x="436" y="138"/>
                  </a:lnTo>
                  <a:lnTo>
                    <a:pt x="441" y="135"/>
                  </a:lnTo>
                  <a:lnTo>
                    <a:pt x="442" y="131"/>
                  </a:lnTo>
                  <a:lnTo>
                    <a:pt x="446" y="127"/>
                  </a:lnTo>
                  <a:lnTo>
                    <a:pt x="446" y="127"/>
                  </a:lnTo>
                  <a:lnTo>
                    <a:pt x="450" y="123"/>
                  </a:lnTo>
                  <a:lnTo>
                    <a:pt x="456" y="120"/>
                  </a:lnTo>
                  <a:lnTo>
                    <a:pt x="460" y="118"/>
                  </a:lnTo>
                  <a:lnTo>
                    <a:pt x="466" y="118"/>
                  </a:lnTo>
                  <a:lnTo>
                    <a:pt x="466" y="118"/>
                  </a:lnTo>
                  <a:lnTo>
                    <a:pt x="470" y="117"/>
                  </a:lnTo>
                  <a:lnTo>
                    <a:pt x="476" y="116"/>
                  </a:lnTo>
                  <a:lnTo>
                    <a:pt x="482" y="114"/>
                  </a:lnTo>
                  <a:lnTo>
                    <a:pt x="486" y="114"/>
                  </a:lnTo>
                  <a:lnTo>
                    <a:pt x="486" y="114"/>
                  </a:lnTo>
                  <a:lnTo>
                    <a:pt x="492" y="116"/>
                  </a:lnTo>
                  <a:lnTo>
                    <a:pt x="496" y="116"/>
                  </a:lnTo>
                  <a:lnTo>
                    <a:pt x="500" y="116"/>
                  </a:lnTo>
                  <a:lnTo>
                    <a:pt x="502" y="114"/>
                  </a:lnTo>
                  <a:lnTo>
                    <a:pt x="503" y="113"/>
                  </a:lnTo>
                  <a:lnTo>
                    <a:pt x="503" y="113"/>
                  </a:lnTo>
                  <a:lnTo>
                    <a:pt x="502" y="110"/>
                  </a:lnTo>
                  <a:lnTo>
                    <a:pt x="500" y="107"/>
                  </a:lnTo>
                  <a:lnTo>
                    <a:pt x="495" y="101"/>
                  </a:lnTo>
                  <a:lnTo>
                    <a:pt x="487" y="96"/>
                  </a:lnTo>
                  <a:lnTo>
                    <a:pt x="482" y="90"/>
                  </a:lnTo>
                  <a:lnTo>
                    <a:pt x="482"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7" name="Brunei">
              <a:extLst>
                <a:ext uri="{FF2B5EF4-FFF2-40B4-BE49-F238E27FC236}">
                  <a16:creationId xmlns:a16="http://schemas.microsoft.com/office/drawing/2014/main" id="{F74E5AE2-6C17-82A7-86DE-D12E2230B32B}"/>
                </a:ext>
              </a:extLst>
            </p:cNvPr>
            <p:cNvSpPr>
              <a:spLocks/>
            </p:cNvSpPr>
            <p:nvPr/>
          </p:nvSpPr>
          <p:spPr bwMode="auto">
            <a:xfrm>
              <a:off x="10016752" y="3351307"/>
              <a:ext cx="30753" cy="21527"/>
            </a:xfrm>
            <a:custGeom>
              <a:avLst/>
              <a:gdLst/>
              <a:ahLst/>
              <a:cxnLst>
                <a:cxn ang="0">
                  <a:pos x="8" y="14"/>
                </a:cxn>
                <a:cxn ang="0">
                  <a:pos x="8" y="14"/>
                </a:cxn>
                <a:cxn ang="0">
                  <a:pos x="13" y="13"/>
                </a:cxn>
                <a:cxn ang="0">
                  <a:pos x="14" y="11"/>
                </a:cxn>
                <a:cxn ang="0">
                  <a:pos x="17" y="10"/>
                </a:cxn>
                <a:cxn ang="0">
                  <a:pos x="20" y="10"/>
                </a:cxn>
                <a:cxn ang="0">
                  <a:pos x="20" y="10"/>
                </a:cxn>
                <a:cxn ang="0">
                  <a:pos x="20" y="10"/>
                </a:cxn>
                <a:cxn ang="0">
                  <a:pos x="20" y="7"/>
                </a:cxn>
                <a:cxn ang="0">
                  <a:pos x="18" y="0"/>
                </a:cxn>
                <a:cxn ang="0">
                  <a:pos x="18" y="0"/>
                </a:cxn>
                <a:cxn ang="0">
                  <a:pos x="14" y="1"/>
                </a:cxn>
                <a:cxn ang="0">
                  <a:pos x="11" y="3"/>
                </a:cxn>
                <a:cxn ang="0">
                  <a:pos x="11" y="4"/>
                </a:cxn>
                <a:cxn ang="0">
                  <a:pos x="11" y="4"/>
                </a:cxn>
                <a:cxn ang="0">
                  <a:pos x="11" y="6"/>
                </a:cxn>
                <a:cxn ang="0">
                  <a:pos x="10" y="6"/>
                </a:cxn>
                <a:cxn ang="0">
                  <a:pos x="7" y="4"/>
                </a:cxn>
                <a:cxn ang="0">
                  <a:pos x="0" y="3"/>
                </a:cxn>
                <a:cxn ang="0">
                  <a:pos x="0" y="3"/>
                </a:cxn>
                <a:cxn ang="0">
                  <a:pos x="6" y="10"/>
                </a:cxn>
                <a:cxn ang="0">
                  <a:pos x="7" y="13"/>
                </a:cxn>
                <a:cxn ang="0">
                  <a:pos x="8" y="14"/>
                </a:cxn>
                <a:cxn ang="0">
                  <a:pos x="8" y="14"/>
                </a:cxn>
              </a:cxnLst>
              <a:rect l="0" t="0" r="r" b="b"/>
              <a:pathLst>
                <a:path w="20" h="14">
                  <a:moveTo>
                    <a:pt x="8" y="14"/>
                  </a:moveTo>
                  <a:lnTo>
                    <a:pt x="8" y="14"/>
                  </a:lnTo>
                  <a:lnTo>
                    <a:pt x="13" y="13"/>
                  </a:lnTo>
                  <a:lnTo>
                    <a:pt x="14" y="11"/>
                  </a:lnTo>
                  <a:lnTo>
                    <a:pt x="17" y="10"/>
                  </a:lnTo>
                  <a:lnTo>
                    <a:pt x="20" y="10"/>
                  </a:lnTo>
                  <a:lnTo>
                    <a:pt x="20" y="10"/>
                  </a:lnTo>
                  <a:lnTo>
                    <a:pt x="20" y="10"/>
                  </a:lnTo>
                  <a:lnTo>
                    <a:pt x="20" y="7"/>
                  </a:lnTo>
                  <a:lnTo>
                    <a:pt x="18" y="0"/>
                  </a:lnTo>
                  <a:lnTo>
                    <a:pt x="18" y="0"/>
                  </a:lnTo>
                  <a:lnTo>
                    <a:pt x="14" y="1"/>
                  </a:lnTo>
                  <a:lnTo>
                    <a:pt x="11" y="3"/>
                  </a:lnTo>
                  <a:lnTo>
                    <a:pt x="11" y="4"/>
                  </a:lnTo>
                  <a:lnTo>
                    <a:pt x="11" y="4"/>
                  </a:lnTo>
                  <a:lnTo>
                    <a:pt x="11" y="6"/>
                  </a:lnTo>
                  <a:lnTo>
                    <a:pt x="10" y="6"/>
                  </a:lnTo>
                  <a:lnTo>
                    <a:pt x="7" y="4"/>
                  </a:lnTo>
                  <a:lnTo>
                    <a:pt x="0" y="3"/>
                  </a:lnTo>
                  <a:lnTo>
                    <a:pt x="0" y="3"/>
                  </a:lnTo>
                  <a:lnTo>
                    <a:pt x="6" y="10"/>
                  </a:lnTo>
                  <a:lnTo>
                    <a:pt x="7" y="13"/>
                  </a:lnTo>
                  <a:lnTo>
                    <a:pt x="8" y="14"/>
                  </a:lnTo>
                  <a:lnTo>
                    <a:pt x="8"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18" name="Sri Lanka">
              <a:extLst>
                <a:ext uri="{FF2B5EF4-FFF2-40B4-BE49-F238E27FC236}">
                  <a16:creationId xmlns:a16="http://schemas.microsoft.com/office/drawing/2014/main" id="{83188D56-23E2-B905-E2F7-B9436C510AA7}"/>
                </a:ext>
              </a:extLst>
            </p:cNvPr>
            <p:cNvSpPr>
              <a:spLocks/>
            </p:cNvSpPr>
            <p:nvPr/>
          </p:nvSpPr>
          <p:spPr bwMode="auto">
            <a:xfrm>
              <a:off x="9198726" y="3231371"/>
              <a:ext cx="50743" cy="93796"/>
            </a:xfrm>
            <a:custGeom>
              <a:avLst/>
              <a:gdLst/>
              <a:ahLst/>
              <a:cxnLst>
                <a:cxn ang="0">
                  <a:pos x="7" y="0"/>
                </a:cxn>
                <a:cxn ang="0">
                  <a:pos x="7" y="0"/>
                </a:cxn>
                <a:cxn ang="0">
                  <a:pos x="4" y="1"/>
                </a:cxn>
                <a:cxn ang="0">
                  <a:pos x="3" y="4"/>
                </a:cxn>
                <a:cxn ang="0">
                  <a:pos x="1" y="14"/>
                </a:cxn>
                <a:cxn ang="0">
                  <a:pos x="1" y="14"/>
                </a:cxn>
                <a:cxn ang="0">
                  <a:pos x="0" y="20"/>
                </a:cxn>
                <a:cxn ang="0">
                  <a:pos x="0" y="24"/>
                </a:cxn>
                <a:cxn ang="0">
                  <a:pos x="0" y="35"/>
                </a:cxn>
                <a:cxn ang="0">
                  <a:pos x="0" y="35"/>
                </a:cxn>
                <a:cxn ang="0">
                  <a:pos x="1" y="50"/>
                </a:cxn>
                <a:cxn ang="0">
                  <a:pos x="4" y="55"/>
                </a:cxn>
                <a:cxn ang="0">
                  <a:pos x="8" y="60"/>
                </a:cxn>
                <a:cxn ang="0">
                  <a:pos x="8" y="60"/>
                </a:cxn>
                <a:cxn ang="0">
                  <a:pos x="11" y="61"/>
                </a:cxn>
                <a:cxn ang="0">
                  <a:pos x="16" y="61"/>
                </a:cxn>
                <a:cxn ang="0">
                  <a:pos x="20" y="58"/>
                </a:cxn>
                <a:cxn ang="0">
                  <a:pos x="24" y="55"/>
                </a:cxn>
                <a:cxn ang="0">
                  <a:pos x="27" y="51"/>
                </a:cxn>
                <a:cxn ang="0">
                  <a:pos x="30" y="47"/>
                </a:cxn>
                <a:cxn ang="0">
                  <a:pos x="33" y="41"/>
                </a:cxn>
                <a:cxn ang="0">
                  <a:pos x="33" y="37"/>
                </a:cxn>
                <a:cxn ang="0">
                  <a:pos x="33" y="37"/>
                </a:cxn>
                <a:cxn ang="0">
                  <a:pos x="33" y="31"/>
                </a:cxn>
                <a:cxn ang="0">
                  <a:pos x="30" y="25"/>
                </a:cxn>
                <a:cxn ang="0">
                  <a:pos x="21" y="13"/>
                </a:cxn>
                <a:cxn ang="0">
                  <a:pos x="13" y="3"/>
                </a:cxn>
                <a:cxn ang="0">
                  <a:pos x="8" y="0"/>
                </a:cxn>
                <a:cxn ang="0">
                  <a:pos x="7" y="0"/>
                </a:cxn>
                <a:cxn ang="0">
                  <a:pos x="7" y="0"/>
                </a:cxn>
              </a:cxnLst>
              <a:rect l="0" t="0" r="r" b="b"/>
              <a:pathLst>
                <a:path w="33" h="61">
                  <a:moveTo>
                    <a:pt x="7" y="0"/>
                  </a:moveTo>
                  <a:lnTo>
                    <a:pt x="7" y="0"/>
                  </a:lnTo>
                  <a:lnTo>
                    <a:pt x="4" y="1"/>
                  </a:lnTo>
                  <a:lnTo>
                    <a:pt x="3" y="4"/>
                  </a:lnTo>
                  <a:lnTo>
                    <a:pt x="1" y="14"/>
                  </a:lnTo>
                  <a:lnTo>
                    <a:pt x="1" y="14"/>
                  </a:lnTo>
                  <a:lnTo>
                    <a:pt x="0" y="20"/>
                  </a:lnTo>
                  <a:lnTo>
                    <a:pt x="0" y="24"/>
                  </a:lnTo>
                  <a:lnTo>
                    <a:pt x="0" y="35"/>
                  </a:lnTo>
                  <a:lnTo>
                    <a:pt x="0" y="35"/>
                  </a:lnTo>
                  <a:lnTo>
                    <a:pt x="1" y="50"/>
                  </a:lnTo>
                  <a:lnTo>
                    <a:pt x="4" y="55"/>
                  </a:lnTo>
                  <a:lnTo>
                    <a:pt x="8" y="60"/>
                  </a:lnTo>
                  <a:lnTo>
                    <a:pt x="8" y="60"/>
                  </a:lnTo>
                  <a:lnTo>
                    <a:pt x="11" y="61"/>
                  </a:lnTo>
                  <a:lnTo>
                    <a:pt x="16" y="61"/>
                  </a:lnTo>
                  <a:lnTo>
                    <a:pt x="20" y="58"/>
                  </a:lnTo>
                  <a:lnTo>
                    <a:pt x="24" y="55"/>
                  </a:lnTo>
                  <a:lnTo>
                    <a:pt x="27" y="51"/>
                  </a:lnTo>
                  <a:lnTo>
                    <a:pt x="30" y="47"/>
                  </a:lnTo>
                  <a:lnTo>
                    <a:pt x="33" y="41"/>
                  </a:lnTo>
                  <a:lnTo>
                    <a:pt x="33" y="37"/>
                  </a:lnTo>
                  <a:lnTo>
                    <a:pt x="33" y="37"/>
                  </a:lnTo>
                  <a:lnTo>
                    <a:pt x="33" y="31"/>
                  </a:lnTo>
                  <a:lnTo>
                    <a:pt x="30" y="25"/>
                  </a:lnTo>
                  <a:lnTo>
                    <a:pt x="21" y="13"/>
                  </a:lnTo>
                  <a:lnTo>
                    <a:pt x="13" y="3"/>
                  </a:lnTo>
                  <a:lnTo>
                    <a:pt x="8" y="0"/>
                  </a:lnTo>
                  <a:lnTo>
                    <a:pt x="7" y="0"/>
                  </a:ln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nvGrpSpPr>
            <p:cNvPr id="19" name="Middle East">
              <a:extLst>
                <a:ext uri="{FF2B5EF4-FFF2-40B4-BE49-F238E27FC236}">
                  <a16:creationId xmlns:a16="http://schemas.microsoft.com/office/drawing/2014/main" id="{45779785-E96B-EB3C-22EA-8392202EFAD9}"/>
                </a:ext>
              </a:extLst>
            </p:cNvPr>
            <p:cNvGrpSpPr/>
            <p:nvPr/>
          </p:nvGrpSpPr>
          <p:grpSpPr>
            <a:xfrm>
              <a:off x="8065482" y="2419499"/>
              <a:ext cx="1077891" cy="728842"/>
              <a:chOff x="5122477" y="3303492"/>
              <a:chExt cx="1037330" cy="701416"/>
            </a:xfrm>
            <a:grpFill/>
          </p:grpSpPr>
          <p:sp>
            <p:nvSpPr>
              <p:cNvPr id="691" name="Saudi Arabia">
                <a:extLst>
                  <a:ext uri="{FF2B5EF4-FFF2-40B4-BE49-F238E27FC236}">
                    <a16:creationId xmlns:a16="http://schemas.microsoft.com/office/drawing/2014/main" id="{B240865C-71EC-3BE9-D1B6-F776D8E55F7B}"/>
                  </a:ext>
                </a:extLst>
              </p:cNvPr>
              <p:cNvSpPr>
                <a:spLocks/>
              </p:cNvSpPr>
              <p:nvPr/>
            </p:nvSpPr>
            <p:spPr bwMode="auto">
              <a:xfrm>
                <a:off x="5135798" y="3513616"/>
                <a:ext cx="498687" cy="402501"/>
              </a:xfrm>
              <a:custGeom>
                <a:avLst/>
                <a:gdLst/>
                <a:ahLst/>
                <a:cxnLst>
                  <a:cxn ang="0">
                    <a:pos x="173" y="54"/>
                  </a:cxn>
                  <a:cxn ang="0">
                    <a:pos x="159" y="51"/>
                  </a:cxn>
                  <a:cxn ang="0">
                    <a:pos x="135" y="33"/>
                  </a:cxn>
                  <a:cxn ang="0">
                    <a:pos x="99" y="10"/>
                  </a:cxn>
                  <a:cxn ang="0">
                    <a:pos x="83" y="2"/>
                  </a:cxn>
                  <a:cxn ang="0">
                    <a:pos x="71" y="2"/>
                  </a:cxn>
                  <a:cxn ang="0">
                    <a:pos x="61" y="5"/>
                  </a:cxn>
                  <a:cxn ang="0">
                    <a:pos x="45" y="7"/>
                  </a:cxn>
                  <a:cxn ang="0">
                    <a:pos x="37" y="16"/>
                  </a:cxn>
                  <a:cxn ang="0">
                    <a:pos x="42" y="19"/>
                  </a:cxn>
                  <a:cxn ang="0">
                    <a:pos x="51" y="29"/>
                  </a:cxn>
                  <a:cxn ang="0">
                    <a:pos x="48" y="33"/>
                  </a:cxn>
                  <a:cxn ang="0">
                    <a:pos x="41" y="37"/>
                  </a:cxn>
                  <a:cxn ang="0">
                    <a:pos x="31" y="40"/>
                  </a:cxn>
                  <a:cxn ang="0">
                    <a:pos x="29" y="46"/>
                  </a:cxn>
                  <a:cxn ang="0">
                    <a:pos x="18" y="51"/>
                  </a:cxn>
                  <a:cxn ang="0">
                    <a:pos x="1" y="44"/>
                  </a:cxn>
                  <a:cxn ang="0">
                    <a:pos x="0" y="54"/>
                  </a:cxn>
                  <a:cxn ang="0">
                    <a:pos x="2" y="71"/>
                  </a:cxn>
                  <a:cxn ang="0">
                    <a:pos x="7" y="77"/>
                  </a:cxn>
                  <a:cxn ang="0">
                    <a:pos x="29" y="107"/>
                  </a:cxn>
                  <a:cxn ang="0">
                    <a:pos x="38" y="124"/>
                  </a:cxn>
                  <a:cxn ang="0">
                    <a:pos x="45" y="137"/>
                  </a:cxn>
                  <a:cxn ang="0">
                    <a:pos x="56" y="147"/>
                  </a:cxn>
                  <a:cxn ang="0">
                    <a:pos x="65" y="160"/>
                  </a:cxn>
                  <a:cxn ang="0">
                    <a:pos x="69" y="167"/>
                  </a:cxn>
                  <a:cxn ang="0">
                    <a:pos x="71" y="185"/>
                  </a:cxn>
                  <a:cxn ang="0">
                    <a:pos x="82" y="205"/>
                  </a:cxn>
                  <a:cxn ang="0">
                    <a:pos x="93" y="214"/>
                  </a:cxn>
                  <a:cxn ang="0">
                    <a:pos x="101" y="225"/>
                  </a:cxn>
                  <a:cxn ang="0">
                    <a:pos x="115" y="251"/>
                  </a:cxn>
                  <a:cxn ang="0">
                    <a:pos x="119" y="259"/>
                  </a:cxn>
                  <a:cxn ang="0">
                    <a:pos x="126" y="272"/>
                  </a:cxn>
                  <a:cxn ang="0">
                    <a:pos x="133" y="268"/>
                  </a:cxn>
                  <a:cxn ang="0">
                    <a:pos x="133" y="259"/>
                  </a:cxn>
                  <a:cxn ang="0">
                    <a:pos x="140" y="253"/>
                  </a:cxn>
                  <a:cxn ang="0">
                    <a:pos x="145" y="253"/>
                  </a:cxn>
                  <a:cxn ang="0">
                    <a:pos x="152" y="255"/>
                  </a:cxn>
                  <a:cxn ang="0">
                    <a:pos x="172" y="256"/>
                  </a:cxn>
                  <a:cxn ang="0">
                    <a:pos x="189" y="259"/>
                  </a:cxn>
                  <a:cxn ang="0">
                    <a:pos x="197" y="262"/>
                  </a:cxn>
                  <a:cxn ang="0">
                    <a:pos x="204" y="256"/>
                  </a:cxn>
                  <a:cxn ang="0">
                    <a:pos x="217" y="243"/>
                  </a:cxn>
                  <a:cxn ang="0">
                    <a:pos x="234" y="234"/>
                  </a:cxn>
                  <a:cxn ang="0">
                    <a:pos x="261" y="232"/>
                  </a:cxn>
                  <a:cxn ang="0">
                    <a:pos x="325" y="212"/>
                  </a:cxn>
                  <a:cxn ang="0">
                    <a:pos x="332" y="195"/>
                  </a:cxn>
                  <a:cxn ang="0">
                    <a:pos x="337" y="175"/>
                  </a:cxn>
                  <a:cxn ang="0">
                    <a:pos x="328" y="167"/>
                  </a:cxn>
                  <a:cxn ang="0">
                    <a:pos x="288" y="162"/>
                  </a:cxn>
                  <a:cxn ang="0">
                    <a:pos x="278" y="151"/>
                  </a:cxn>
                  <a:cxn ang="0">
                    <a:pos x="273" y="141"/>
                  </a:cxn>
                  <a:cxn ang="0">
                    <a:pos x="266" y="135"/>
                  </a:cxn>
                  <a:cxn ang="0">
                    <a:pos x="256" y="125"/>
                  </a:cxn>
                  <a:cxn ang="0">
                    <a:pos x="250" y="117"/>
                  </a:cxn>
                  <a:cxn ang="0">
                    <a:pos x="247" y="108"/>
                  </a:cxn>
                  <a:cxn ang="0">
                    <a:pos x="247" y="100"/>
                  </a:cxn>
                  <a:cxn ang="0">
                    <a:pos x="240" y="91"/>
                  </a:cxn>
                  <a:cxn ang="0">
                    <a:pos x="224" y="71"/>
                  </a:cxn>
                  <a:cxn ang="0">
                    <a:pos x="209" y="64"/>
                  </a:cxn>
                </a:cxnLst>
                <a:rect l="0" t="0" r="r" b="b"/>
                <a:pathLst>
                  <a:path w="337" h="272">
                    <a:moveTo>
                      <a:pt x="202" y="57"/>
                    </a:moveTo>
                    <a:lnTo>
                      <a:pt x="202" y="57"/>
                    </a:lnTo>
                    <a:lnTo>
                      <a:pt x="173" y="54"/>
                    </a:lnTo>
                    <a:lnTo>
                      <a:pt x="173" y="54"/>
                    </a:lnTo>
                    <a:lnTo>
                      <a:pt x="163" y="53"/>
                    </a:lnTo>
                    <a:lnTo>
                      <a:pt x="159" y="51"/>
                    </a:lnTo>
                    <a:lnTo>
                      <a:pt x="153" y="49"/>
                    </a:lnTo>
                    <a:lnTo>
                      <a:pt x="153" y="49"/>
                    </a:lnTo>
                    <a:lnTo>
                      <a:pt x="135" y="33"/>
                    </a:lnTo>
                    <a:lnTo>
                      <a:pt x="115" y="20"/>
                    </a:lnTo>
                    <a:lnTo>
                      <a:pt x="115" y="20"/>
                    </a:lnTo>
                    <a:lnTo>
                      <a:pt x="99" y="10"/>
                    </a:lnTo>
                    <a:lnTo>
                      <a:pt x="91" y="5"/>
                    </a:lnTo>
                    <a:lnTo>
                      <a:pt x="83" y="2"/>
                    </a:lnTo>
                    <a:lnTo>
                      <a:pt x="83" y="2"/>
                    </a:lnTo>
                    <a:lnTo>
                      <a:pt x="78" y="0"/>
                    </a:lnTo>
                    <a:lnTo>
                      <a:pt x="71" y="2"/>
                    </a:lnTo>
                    <a:lnTo>
                      <a:pt x="71" y="2"/>
                    </a:lnTo>
                    <a:lnTo>
                      <a:pt x="66" y="2"/>
                    </a:lnTo>
                    <a:lnTo>
                      <a:pt x="64" y="3"/>
                    </a:lnTo>
                    <a:lnTo>
                      <a:pt x="61" y="5"/>
                    </a:lnTo>
                    <a:lnTo>
                      <a:pt x="54" y="6"/>
                    </a:lnTo>
                    <a:lnTo>
                      <a:pt x="54" y="6"/>
                    </a:lnTo>
                    <a:lnTo>
                      <a:pt x="45" y="7"/>
                    </a:lnTo>
                    <a:lnTo>
                      <a:pt x="39" y="12"/>
                    </a:lnTo>
                    <a:lnTo>
                      <a:pt x="37" y="14"/>
                    </a:lnTo>
                    <a:lnTo>
                      <a:pt x="37" y="16"/>
                    </a:lnTo>
                    <a:lnTo>
                      <a:pt x="38" y="16"/>
                    </a:lnTo>
                    <a:lnTo>
                      <a:pt x="38" y="16"/>
                    </a:lnTo>
                    <a:lnTo>
                      <a:pt x="42" y="19"/>
                    </a:lnTo>
                    <a:lnTo>
                      <a:pt x="46" y="23"/>
                    </a:lnTo>
                    <a:lnTo>
                      <a:pt x="49" y="27"/>
                    </a:lnTo>
                    <a:lnTo>
                      <a:pt x="51" y="29"/>
                    </a:lnTo>
                    <a:lnTo>
                      <a:pt x="49" y="30"/>
                    </a:lnTo>
                    <a:lnTo>
                      <a:pt x="49" y="30"/>
                    </a:lnTo>
                    <a:lnTo>
                      <a:pt x="48" y="33"/>
                    </a:lnTo>
                    <a:lnTo>
                      <a:pt x="45" y="34"/>
                    </a:lnTo>
                    <a:lnTo>
                      <a:pt x="44" y="37"/>
                    </a:lnTo>
                    <a:lnTo>
                      <a:pt x="41" y="37"/>
                    </a:lnTo>
                    <a:lnTo>
                      <a:pt x="41" y="37"/>
                    </a:lnTo>
                    <a:lnTo>
                      <a:pt x="34" y="39"/>
                    </a:lnTo>
                    <a:lnTo>
                      <a:pt x="31" y="40"/>
                    </a:lnTo>
                    <a:lnTo>
                      <a:pt x="31" y="43"/>
                    </a:lnTo>
                    <a:lnTo>
                      <a:pt x="31" y="43"/>
                    </a:lnTo>
                    <a:lnTo>
                      <a:pt x="29" y="46"/>
                    </a:lnTo>
                    <a:lnTo>
                      <a:pt x="27" y="49"/>
                    </a:lnTo>
                    <a:lnTo>
                      <a:pt x="22" y="51"/>
                    </a:lnTo>
                    <a:lnTo>
                      <a:pt x="18" y="51"/>
                    </a:lnTo>
                    <a:lnTo>
                      <a:pt x="18" y="51"/>
                    </a:lnTo>
                    <a:lnTo>
                      <a:pt x="11" y="49"/>
                    </a:lnTo>
                    <a:lnTo>
                      <a:pt x="1" y="44"/>
                    </a:lnTo>
                    <a:lnTo>
                      <a:pt x="0" y="50"/>
                    </a:lnTo>
                    <a:lnTo>
                      <a:pt x="0" y="54"/>
                    </a:lnTo>
                    <a:lnTo>
                      <a:pt x="0" y="54"/>
                    </a:lnTo>
                    <a:lnTo>
                      <a:pt x="0" y="64"/>
                    </a:lnTo>
                    <a:lnTo>
                      <a:pt x="1" y="69"/>
                    </a:lnTo>
                    <a:lnTo>
                      <a:pt x="2" y="71"/>
                    </a:lnTo>
                    <a:lnTo>
                      <a:pt x="2" y="71"/>
                    </a:lnTo>
                    <a:lnTo>
                      <a:pt x="4" y="74"/>
                    </a:lnTo>
                    <a:lnTo>
                      <a:pt x="7" y="77"/>
                    </a:lnTo>
                    <a:lnTo>
                      <a:pt x="15" y="88"/>
                    </a:lnTo>
                    <a:lnTo>
                      <a:pt x="15" y="88"/>
                    </a:lnTo>
                    <a:lnTo>
                      <a:pt x="29" y="107"/>
                    </a:lnTo>
                    <a:lnTo>
                      <a:pt x="35" y="117"/>
                    </a:lnTo>
                    <a:lnTo>
                      <a:pt x="38" y="124"/>
                    </a:lnTo>
                    <a:lnTo>
                      <a:pt x="38" y="124"/>
                    </a:lnTo>
                    <a:lnTo>
                      <a:pt x="39" y="128"/>
                    </a:lnTo>
                    <a:lnTo>
                      <a:pt x="41" y="133"/>
                    </a:lnTo>
                    <a:lnTo>
                      <a:pt x="45" y="137"/>
                    </a:lnTo>
                    <a:lnTo>
                      <a:pt x="51" y="141"/>
                    </a:lnTo>
                    <a:lnTo>
                      <a:pt x="51" y="141"/>
                    </a:lnTo>
                    <a:lnTo>
                      <a:pt x="56" y="147"/>
                    </a:lnTo>
                    <a:lnTo>
                      <a:pt x="59" y="151"/>
                    </a:lnTo>
                    <a:lnTo>
                      <a:pt x="62" y="157"/>
                    </a:lnTo>
                    <a:lnTo>
                      <a:pt x="65" y="160"/>
                    </a:lnTo>
                    <a:lnTo>
                      <a:pt x="65" y="160"/>
                    </a:lnTo>
                    <a:lnTo>
                      <a:pt x="68" y="162"/>
                    </a:lnTo>
                    <a:lnTo>
                      <a:pt x="69" y="167"/>
                    </a:lnTo>
                    <a:lnTo>
                      <a:pt x="69" y="178"/>
                    </a:lnTo>
                    <a:lnTo>
                      <a:pt x="69" y="178"/>
                    </a:lnTo>
                    <a:lnTo>
                      <a:pt x="71" y="185"/>
                    </a:lnTo>
                    <a:lnTo>
                      <a:pt x="72" y="192"/>
                    </a:lnTo>
                    <a:lnTo>
                      <a:pt x="76" y="199"/>
                    </a:lnTo>
                    <a:lnTo>
                      <a:pt x="82" y="205"/>
                    </a:lnTo>
                    <a:lnTo>
                      <a:pt x="82" y="205"/>
                    </a:lnTo>
                    <a:lnTo>
                      <a:pt x="88" y="208"/>
                    </a:lnTo>
                    <a:lnTo>
                      <a:pt x="93" y="214"/>
                    </a:lnTo>
                    <a:lnTo>
                      <a:pt x="98" y="219"/>
                    </a:lnTo>
                    <a:lnTo>
                      <a:pt x="101" y="225"/>
                    </a:lnTo>
                    <a:lnTo>
                      <a:pt x="101" y="225"/>
                    </a:lnTo>
                    <a:lnTo>
                      <a:pt x="108" y="239"/>
                    </a:lnTo>
                    <a:lnTo>
                      <a:pt x="115" y="251"/>
                    </a:lnTo>
                    <a:lnTo>
                      <a:pt x="115" y="251"/>
                    </a:lnTo>
                    <a:lnTo>
                      <a:pt x="118" y="253"/>
                    </a:lnTo>
                    <a:lnTo>
                      <a:pt x="119" y="256"/>
                    </a:lnTo>
                    <a:lnTo>
                      <a:pt x="119" y="259"/>
                    </a:lnTo>
                    <a:lnTo>
                      <a:pt x="120" y="262"/>
                    </a:lnTo>
                    <a:lnTo>
                      <a:pt x="120" y="262"/>
                    </a:lnTo>
                    <a:lnTo>
                      <a:pt x="126" y="272"/>
                    </a:lnTo>
                    <a:lnTo>
                      <a:pt x="126" y="272"/>
                    </a:lnTo>
                    <a:lnTo>
                      <a:pt x="133" y="268"/>
                    </a:lnTo>
                    <a:lnTo>
                      <a:pt x="133" y="268"/>
                    </a:lnTo>
                    <a:lnTo>
                      <a:pt x="133" y="263"/>
                    </a:lnTo>
                    <a:lnTo>
                      <a:pt x="133" y="261"/>
                    </a:lnTo>
                    <a:lnTo>
                      <a:pt x="133" y="259"/>
                    </a:lnTo>
                    <a:lnTo>
                      <a:pt x="133" y="259"/>
                    </a:lnTo>
                    <a:lnTo>
                      <a:pt x="136" y="255"/>
                    </a:lnTo>
                    <a:lnTo>
                      <a:pt x="140" y="253"/>
                    </a:lnTo>
                    <a:lnTo>
                      <a:pt x="140" y="253"/>
                    </a:lnTo>
                    <a:lnTo>
                      <a:pt x="142" y="253"/>
                    </a:lnTo>
                    <a:lnTo>
                      <a:pt x="145" y="253"/>
                    </a:lnTo>
                    <a:lnTo>
                      <a:pt x="147" y="255"/>
                    </a:lnTo>
                    <a:lnTo>
                      <a:pt x="152" y="255"/>
                    </a:lnTo>
                    <a:lnTo>
                      <a:pt x="152" y="255"/>
                    </a:lnTo>
                    <a:lnTo>
                      <a:pt x="163" y="255"/>
                    </a:lnTo>
                    <a:lnTo>
                      <a:pt x="172" y="256"/>
                    </a:lnTo>
                    <a:lnTo>
                      <a:pt x="172" y="256"/>
                    </a:lnTo>
                    <a:lnTo>
                      <a:pt x="175" y="258"/>
                    </a:lnTo>
                    <a:lnTo>
                      <a:pt x="182" y="258"/>
                    </a:lnTo>
                    <a:lnTo>
                      <a:pt x="189" y="259"/>
                    </a:lnTo>
                    <a:lnTo>
                      <a:pt x="194" y="261"/>
                    </a:lnTo>
                    <a:lnTo>
                      <a:pt x="194" y="261"/>
                    </a:lnTo>
                    <a:lnTo>
                      <a:pt x="197" y="262"/>
                    </a:lnTo>
                    <a:lnTo>
                      <a:pt x="200" y="262"/>
                    </a:lnTo>
                    <a:lnTo>
                      <a:pt x="203" y="261"/>
                    </a:lnTo>
                    <a:lnTo>
                      <a:pt x="204" y="256"/>
                    </a:lnTo>
                    <a:lnTo>
                      <a:pt x="204" y="256"/>
                    </a:lnTo>
                    <a:lnTo>
                      <a:pt x="210" y="251"/>
                    </a:lnTo>
                    <a:lnTo>
                      <a:pt x="217" y="243"/>
                    </a:lnTo>
                    <a:lnTo>
                      <a:pt x="230" y="235"/>
                    </a:lnTo>
                    <a:lnTo>
                      <a:pt x="230" y="235"/>
                    </a:lnTo>
                    <a:lnTo>
                      <a:pt x="234" y="234"/>
                    </a:lnTo>
                    <a:lnTo>
                      <a:pt x="243" y="234"/>
                    </a:lnTo>
                    <a:lnTo>
                      <a:pt x="253" y="234"/>
                    </a:lnTo>
                    <a:lnTo>
                      <a:pt x="261" y="232"/>
                    </a:lnTo>
                    <a:lnTo>
                      <a:pt x="261" y="232"/>
                    </a:lnTo>
                    <a:lnTo>
                      <a:pt x="295" y="222"/>
                    </a:lnTo>
                    <a:lnTo>
                      <a:pt x="325" y="212"/>
                    </a:lnTo>
                    <a:lnTo>
                      <a:pt x="325" y="212"/>
                    </a:lnTo>
                    <a:lnTo>
                      <a:pt x="328" y="207"/>
                    </a:lnTo>
                    <a:lnTo>
                      <a:pt x="332" y="195"/>
                    </a:lnTo>
                    <a:lnTo>
                      <a:pt x="337" y="178"/>
                    </a:lnTo>
                    <a:lnTo>
                      <a:pt x="337" y="178"/>
                    </a:lnTo>
                    <a:lnTo>
                      <a:pt x="337" y="175"/>
                    </a:lnTo>
                    <a:lnTo>
                      <a:pt x="334" y="171"/>
                    </a:lnTo>
                    <a:lnTo>
                      <a:pt x="331" y="168"/>
                    </a:lnTo>
                    <a:lnTo>
                      <a:pt x="328" y="167"/>
                    </a:lnTo>
                    <a:lnTo>
                      <a:pt x="328" y="167"/>
                    </a:lnTo>
                    <a:lnTo>
                      <a:pt x="308" y="165"/>
                    </a:lnTo>
                    <a:lnTo>
                      <a:pt x="288" y="162"/>
                    </a:lnTo>
                    <a:lnTo>
                      <a:pt x="288" y="162"/>
                    </a:lnTo>
                    <a:lnTo>
                      <a:pt x="283" y="157"/>
                    </a:lnTo>
                    <a:lnTo>
                      <a:pt x="278" y="151"/>
                    </a:lnTo>
                    <a:lnTo>
                      <a:pt x="276" y="145"/>
                    </a:lnTo>
                    <a:lnTo>
                      <a:pt x="276" y="145"/>
                    </a:lnTo>
                    <a:lnTo>
                      <a:pt x="273" y="141"/>
                    </a:lnTo>
                    <a:lnTo>
                      <a:pt x="270" y="135"/>
                    </a:lnTo>
                    <a:lnTo>
                      <a:pt x="270" y="135"/>
                    </a:lnTo>
                    <a:lnTo>
                      <a:pt x="266" y="135"/>
                    </a:lnTo>
                    <a:lnTo>
                      <a:pt x="263" y="134"/>
                    </a:lnTo>
                    <a:lnTo>
                      <a:pt x="258" y="131"/>
                    </a:lnTo>
                    <a:lnTo>
                      <a:pt x="256" y="125"/>
                    </a:lnTo>
                    <a:lnTo>
                      <a:pt x="256" y="125"/>
                    </a:lnTo>
                    <a:lnTo>
                      <a:pt x="253" y="123"/>
                    </a:lnTo>
                    <a:lnTo>
                      <a:pt x="250" y="117"/>
                    </a:lnTo>
                    <a:lnTo>
                      <a:pt x="247" y="113"/>
                    </a:lnTo>
                    <a:lnTo>
                      <a:pt x="247" y="110"/>
                    </a:lnTo>
                    <a:lnTo>
                      <a:pt x="247" y="108"/>
                    </a:lnTo>
                    <a:lnTo>
                      <a:pt x="247" y="108"/>
                    </a:lnTo>
                    <a:lnTo>
                      <a:pt x="248" y="104"/>
                    </a:lnTo>
                    <a:lnTo>
                      <a:pt x="247" y="100"/>
                    </a:lnTo>
                    <a:lnTo>
                      <a:pt x="244" y="96"/>
                    </a:lnTo>
                    <a:lnTo>
                      <a:pt x="240" y="91"/>
                    </a:lnTo>
                    <a:lnTo>
                      <a:pt x="240" y="91"/>
                    </a:lnTo>
                    <a:lnTo>
                      <a:pt x="230" y="81"/>
                    </a:lnTo>
                    <a:lnTo>
                      <a:pt x="226" y="77"/>
                    </a:lnTo>
                    <a:lnTo>
                      <a:pt x="224" y="71"/>
                    </a:lnTo>
                    <a:lnTo>
                      <a:pt x="224" y="71"/>
                    </a:lnTo>
                    <a:lnTo>
                      <a:pt x="221" y="66"/>
                    </a:lnTo>
                    <a:lnTo>
                      <a:pt x="209" y="64"/>
                    </a:lnTo>
                    <a:lnTo>
                      <a:pt x="202"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2" name="Afghanistan">
                <a:extLst>
                  <a:ext uri="{FF2B5EF4-FFF2-40B4-BE49-F238E27FC236}">
                    <a16:creationId xmlns:a16="http://schemas.microsoft.com/office/drawing/2014/main" id="{A0DDCA81-374D-74F7-B166-E30B97C56568}"/>
                  </a:ext>
                </a:extLst>
              </p:cNvPr>
              <p:cNvSpPr>
                <a:spLocks/>
              </p:cNvSpPr>
              <p:nvPr/>
            </p:nvSpPr>
            <p:spPr bwMode="auto">
              <a:xfrm>
                <a:off x="5758786" y="3347880"/>
                <a:ext cx="335911" cy="239725"/>
              </a:xfrm>
              <a:custGeom>
                <a:avLst/>
                <a:gdLst/>
                <a:ahLst/>
                <a:cxnLst>
                  <a:cxn ang="0">
                    <a:pos x="216" y="21"/>
                  </a:cxn>
                  <a:cxn ang="0">
                    <a:pos x="206" y="21"/>
                  </a:cxn>
                  <a:cxn ang="0">
                    <a:pos x="187" y="33"/>
                  </a:cxn>
                  <a:cxn ang="0">
                    <a:pos x="179" y="30"/>
                  </a:cxn>
                  <a:cxn ang="0">
                    <a:pos x="180" y="14"/>
                  </a:cxn>
                  <a:cxn ang="0">
                    <a:pos x="176" y="10"/>
                  </a:cxn>
                  <a:cxn ang="0">
                    <a:pos x="173" y="0"/>
                  </a:cxn>
                  <a:cxn ang="0">
                    <a:pos x="159" y="10"/>
                  </a:cxn>
                  <a:cxn ang="0">
                    <a:pos x="156" y="16"/>
                  </a:cxn>
                  <a:cxn ang="0">
                    <a:pos x="143" y="21"/>
                  </a:cxn>
                  <a:cxn ang="0">
                    <a:pos x="136" y="24"/>
                  </a:cxn>
                  <a:cxn ang="0">
                    <a:pos x="126" y="25"/>
                  </a:cxn>
                  <a:cxn ang="0">
                    <a:pos x="116" y="23"/>
                  </a:cxn>
                  <a:cxn ang="0">
                    <a:pos x="106" y="20"/>
                  </a:cxn>
                  <a:cxn ang="0">
                    <a:pos x="95" y="18"/>
                  </a:cxn>
                  <a:cxn ang="0">
                    <a:pos x="82" y="17"/>
                  </a:cxn>
                  <a:cxn ang="0">
                    <a:pos x="74" y="23"/>
                  </a:cxn>
                  <a:cxn ang="0">
                    <a:pos x="68" y="27"/>
                  </a:cxn>
                  <a:cxn ang="0">
                    <a:pos x="59" y="43"/>
                  </a:cxn>
                  <a:cxn ang="0">
                    <a:pos x="41" y="51"/>
                  </a:cxn>
                  <a:cxn ang="0">
                    <a:pos x="35" y="58"/>
                  </a:cxn>
                  <a:cxn ang="0">
                    <a:pos x="27" y="57"/>
                  </a:cxn>
                  <a:cxn ang="0">
                    <a:pos x="15" y="54"/>
                  </a:cxn>
                  <a:cxn ang="0">
                    <a:pos x="8" y="61"/>
                  </a:cxn>
                  <a:cxn ang="0">
                    <a:pos x="2" y="74"/>
                  </a:cxn>
                  <a:cxn ang="0">
                    <a:pos x="1" y="88"/>
                  </a:cxn>
                  <a:cxn ang="0">
                    <a:pos x="0" y="99"/>
                  </a:cxn>
                  <a:cxn ang="0">
                    <a:pos x="2" y="117"/>
                  </a:cxn>
                  <a:cxn ang="0">
                    <a:pos x="11" y="126"/>
                  </a:cxn>
                  <a:cxn ang="0">
                    <a:pos x="18" y="132"/>
                  </a:cxn>
                  <a:cxn ang="0">
                    <a:pos x="5" y="151"/>
                  </a:cxn>
                  <a:cxn ang="0">
                    <a:pos x="5" y="159"/>
                  </a:cxn>
                  <a:cxn ang="0">
                    <a:pos x="31" y="162"/>
                  </a:cxn>
                  <a:cxn ang="0">
                    <a:pos x="95" y="155"/>
                  </a:cxn>
                  <a:cxn ang="0">
                    <a:pos x="94" y="138"/>
                  </a:cxn>
                  <a:cxn ang="0">
                    <a:pos x="106" y="131"/>
                  </a:cxn>
                  <a:cxn ang="0">
                    <a:pos x="118" y="128"/>
                  </a:cxn>
                  <a:cxn ang="0">
                    <a:pos x="125" y="122"/>
                  </a:cxn>
                  <a:cxn ang="0">
                    <a:pos x="135" y="122"/>
                  </a:cxn>
                  <a:cxn ang="0">
                    <a:pos x="142" y="115"/>
                  </a:cxn>
                  <a:cxn ang="0">
                    <a:pos x="148" y="98"/>
                  </a:cxn>
                  <a:cxn ang="0">
                    <a:pos x="158" y="94"/>
                  </a:cxn>
                  <a:cxn ang="0">
                    <a:pos x="152" y="82"/>
                  </a:cxn>
                  <a:cxn ang="0">
                    <a:pos x="162" y="82"/>
                  </a:cxn>
                  <a:cxn ang="0">
                    <a:pos x="170" y="81"/>
                  </a:cxn>
                  <a:cxn ang="0">
                    <a:pos x="172" y="68"/>
                  </a:cxn>
                  <a:cxn ang="0">
                    <a:pos x="180" y="57"/>
                  </a:cxn>
                  <a:cxn ang="0">
                    <a:pos x="177" y="48"/>
                  </a:cxn>
                  <a:cxn ang="0">
                    <a:pos x="176" y="41"/>
                  </a:cxn>
                  <a:cxn ang="0">
                    <a:pos x="182" y="38"/>
                  </a:cxn>
                  <a:cxn ang="0">
                    <a:pos x="195" y="33"/>
                  </a:cxn>
                  <a:cxn ang="0">
                    <a:pos x="212" y="30"/>
                  </a:cxn>
                  <a:cxn ang="0">
                    <a:pos x="227" y="24"/>
                  </a:cxn>
                  <a:cxn ang="0">
                    <a:pos x="220" y="23"/>
                  </a:cxn>
                </a:cxnLst>
                <a:rect l="0" t="0" r="r" b="b"/>
                <a:pathLst>
                  <a:path w="227" h="162">
                    <a:moveTo>
                      <a:pt x="220" y="23"/>
                    </a:moveTo>
                    <a:lnTo>
                      <a:pt x="220" y="23"/>
                    </a:lnTo>
                    <a:lnTo>
                      <a:pt x="217" y="23"/>
                    </a:lnTo>
                    <a:lnTo>
                      <a:pt x="216" y="21"/>
                    </a:lnTo>
                    <a:lnTo>
                      <a:pt x="213" y="18"/>
                    </a:lnTo>
                    <a:lnTo>
                      <a:pt x="213" y="18"/>
                    </a:lnTo>
                    <a:lnTo>
                      <a:pt x="210" y="18"/>
                    </a:lnTo>
                    <a:lnTo>
                      <a:pt x="206" y="21"/>
                    </a:lnTo>
                    <a:lnTo>
                      <a:pt x="196" y="30"/>
                    </a:lnTo>
                    <a:lnTo>
                      <a:pt x="196" y="30"/>
                    </a:lnTo>
                    <a:lnTo>
                      <a:pt x="187" y="33"/>
                    </a:lnTo>
                    <a:lnTo>
                      <a:pt x="187" y="33"/>
                    </a:lnTo>
                    <a:lnTo>
                      <a:pt x="183" y="34"/>
                    </a:lnTo>
                    <a:lnTo>
                      <a:pt x="180" y="33"/>
                    </a:lnTo>
                    <a:lnTo>
                      <a:pt x="180" y="33"/>
                    </a:lnTo>
                    <a:lnTo>
                      <a:pt x="179" y="30"/>
                    </a:lnTo>
                    <a:lnTo>
                      <a:pt x="179" y="28"/>
                    </a:lnTo>
                    <a:lnTo>
                      <a:pt x="180" y="23"/>
                    </a:lnTo>
                    <a:lnTo>
                      <a:pt x="182" y="17"/>
                    </a:lnTo>
                    <a:lnTo>
                      <a:pt x="180" y="14"/>
                    </a:lnTo>
                    <a:lnTo>
                      <a:pt x="179" y="13"/>
                    </a:lnTo>
                    <a:lnTo>
                      <a:pt x="179" y="13"/>
                    </a:lnTo>
                    <a:lnTo>
                      <a:pt x="177" y="11"/>
                    </a:lnTo>
                    <a:lnTo>
                      <a:pt x="176" y="10"/>
                    </a:lnTo>
                    <a:lnTo>
                      <a:pt x="176" y="6"/>
                    </a:lnTo>
                    <a:lnTo>
                      <a:pt x="175" y="1"/>
                    </a:lnTo>
                    <a:lnTo>
                      <a:pt x="175" y="0"/>
                    </a:lnTo>
                    <a:lnTo>
                      <a:pt x="173" y="0"/>
                    </a:lnTo>
                    <a:lnTo>
                      <a:pt x="173" y="0"/>
                    </a:lnTo>
                    <a:lnTo>
                      <a:pt x="167" y="1"/>
                    </a:lnTo>
                    <a:lnTo>
                      <a:pt x="163" y="6"/>
                    </a:lnTo>
                    <a:lnTo>
                      <a:pt x="159" y="10"/>
                    </a:lnTo>
                    <a:lnTo>
                      <a:pt x="158" y="14"/>
                    </a:lnTo>
                    <a:lnTo>
                      <a:pt x="158" y="14"/>
                    </a:lnTo>
                    <a:lnTo>
                      <a:pt x="158" y="16"/>
                    </a:lnTo>
                    <a:lnTo>
                      <a:pt x="156" y="16"/>
                    </a:lnTo>
                    <a:lnTo>
                      <a:pt x="150" y="17"/>
                    </a:lnTo>
                    <a:lnTo>
                      <a:pt x="145" y="18"/>
                    </a:lnTo>
                    <a:lnTo>
                      <a:pt x="143" y="20"/>
                    </a:lnTo>
                    <a:lnTo>
                      <a:pt x="143" y="21"/>
                    </a:lnTo>
                    <a:lnTo>
                      <a:pt x="143" y="21"/>
                    </a:lnTo>
                    <a:lnTo>
                      <a:pt x="142" y="23"/>
                    </a:lnTo>
                    <a:lnTo>
                      <a:pt x="140" y="23"/>
                    </a:lnTo>
                    <a:lnTo>
                      <a:pt x="136" y="24"/>
                    </a:lnTo>
                    <a:lnTo>
                      <a:pt x="130" y="24"/>
                    </a:lnTo>
                    <a:lnTo>
                      <a:pt x="128" y="24"/>
                    </a:lnTo>
                    <a:lnTo>
                      <a:pt x="126" y="25"/>
                    </a:lnTo>
                    <a:lnTo>
                      <a:pt x="126" y="25"/>
                    </a:lnTo>
                    <a:lnTo>
                      <a:pt x="125" y="27"/>
                    </a:lnTo>
                    <a:lnTo>
                      <a:pt x="123" y="27"/>
                    </a:lnTo>
                    <a:lnTo>
                      <a:pt x="121" y="25"/>
                    </a:lnTo>
                    <a:lnTo>
                      <a:pt x="116" y="23"/>
                    </a:lnTo>
                    <a:lnTo>
                      <a:pt x="112" y="23"/>
                    </a:lnTo>
                    <a:lnTo>
                      <a:pt x="112" y="23"/>
                    </a:lnTo>
                    <a:lnTo>
                      <a:pt x="109" y="21"/>
                    </a:lnTo>
                    <a:lnTo>
                      <a:pt x="106" y="20"/>
                    </a:lnTo>
                    <a:lnTo>
                      <a:pt x="103" y="17"/>
                    </a:lnTo>
                    <a:lnTo>
                      <a:pt x="99" y="17"/>
                    </a:lnTo>
                    <a:lnTo>
                      <a:pt x="99" y="17"/>
                    </a:lnTo>
                    <a:lnTo>
                      <a:pt x="95" y="18"/>
                    </a:lnTo>
                    <a:lnTo>
                      <a:pt x="92" y="17"/>
                    </a:lnTo>
                    <a:lnTo>
                      <a:pt x="86" y="16"/>
                    </a:lnTo>
                    <a:lnTo>
                      <a:pt x="86" y="16"/>
                    </a:lnTo>
                    <a:lnTo>
                      <a:pt x="82" y="17"/>
                    </a:lnTo>
                    <a:lnTo>
                      <a:pt x="79" y="20"/>
                    </a:lnTo>
                    <a:lnTo>
                      <a:pt x="76" y="23"/>
                    </a:lnTo>
                    <a:lnTo>
                      <a:pt x="75" y="23"/>
                    </a:lnTo>
                    <a:lnTo>
                      <a:pt x="74" y="23"/>
                    </a:lnTo>
                    <a:lnTo>
                      <a:pt x="74" y="23"/>
                    </a:lnTo>
                    <a:lnTo>
                      <a:pt x="72" y="23"/>
                    </a:lnTo>
                    <a:lnTo>
                      <a:pt x="69" y="24"/>
                    </a:lnTo>
                    <a:lnTo>
                      <a:pt x="68" y="27"/>
                    </a:lnTo>
                    <a:lnTo>
                      <a:pt x="64" y="38"/>
                    </a:lnTo>
                    <a:lnTo>
                      <a:pt x="64" y="38"/>
                    </a:lnTo>
                    <a:lnTo>
                      <a:pt x="62" y="41"/>
                    </a:lnTo>
                    <a:lnTo>
                      <a:pt x="59" y="43"/>
                    </a:lnTo>
                    <a:lnTo>
                      <a:pt x="51" y="45"/>
                    </a:lnTo>
                    <a:lnTo>
                      <a:pt x="44" y="48"/>
                    </a:lnTo>
                    <a:lnTo>
                      <a:pt x="42" y="50"/>
                    </a:lnTo>
                    <a:lnTo>
                      <a:pt x="41" y="51"/>
                    </a:lnTo>
                    <a:lnTo>
                      <a:pt x="41" y="51"/>
                    </a:lnTo>
                    <a:lnTo>
                      <a:pt x="41" y="54"/>
                    </a:lnTo>
                    <a:lnTo>
                      <a:pt x="39" y="57"/>
                    </a:lnTo>
                    <a:lnTo>
                      <a:pt x="35" y="58"/>
                    </a:lnTo>
                    <a:lnTo>
                      <a:pt x="29" y="60"/>
                    </a:lnTo>
                    <a:lnTo>
                      <a:pt x="28" y="58"/>
                    </a:lnTo>
                    <a:lnTo>
                      <a:pt x="27" y="57"/>
                    </a:lnTo>
                    <a:lnTo>
                      <a:pt x="27" y="57"/>
                    </a:lnTo>
                    <a:lnTo>
                      <a:pt x="25" y="55"/>
                    </a:lnTo>
                    <a:lnTo>
                      <a:pt x="21" y="54"/>
                    </a:lnTo>
                    <a:lnTo>
                      <a:pt x="15" y="54"/>
                    </a:lnTo>
                    <a:lnTo>
                      <a:pt x="15" y="54"/>
                    </a:lnTo>
                    <a:lnTo>
                      <a:pt x="14" y="54"/>
                    </a:lnTo>
                    <a:lnTo>
                      <a:pt x="11" y="54"/>
                    </a:lnTo>
                    <a:lnTo>
                      <a:pt x="10" y="57"/>
                    </a:lnTo>
                    <a:lnTo>
                      <a:pt x="8" y="61"/>
                    </a:lnTo>
                    <a:lnTo>
                      <a:pt x="8" y="61"/>
                    </a:lnTo>
                    <a:lnTo>
                      <a:pt x="8" y="65"/>
                    </a:lnTo>
                    <a:lnTo>
                      <a:pt x="5" y="70"/>
                    </a:lnTo>
                    <a:lnTo>
                      <a:pt x="2" y="74"/>
                    </a:lnTo>
                    <a:lnTo>
                      <a:pt x="2" y="74"/>
                    </a:lnTo>
                    <a:lnTo>
                      <a:pt x="0" y="81"/>
                    </a:lnTo>
                    <a:lnTo>
                      <a:pt x="0" y="84"/>
                    </a:lnTo>
                    <a:lnTo>
                      <a:pt x="1" y="88"/>
                    </a:lnTo>
                    <a:lnTo>
                      <a:pt x="1" y="88"/>
                    </a:lnTo>
                    <a:lnTo>
                      <a:pt x="1" y="91"/>
                    </a:lnTo>
                    <a:lnTo>
                      <a:pt x="0" y="95"/>
                    </a:lnTo>
                    <a:lnTo>
                      <a:pt x="0" y="99"/>
                    </a:lnTo>
                    <a:lnTo>
                      <a:pt x="1" y="105"/>
                    </a:lnTo>
                    <a:lnTo>
                      <a:pt x="1" y="105"/>
                    </a:lnTo>
                    <a:lnTo>
                      <a:pt x="2" y="111"/>
                    </a:lnTo>
                    <a:lnTo>
                      <a:pt x="2" y="117"/>
                    </a:lnTo>
                    <a:lnTo>
                      <a:pt x="2" y="124"/>
                    </a:lnTo>
                    <a:lnTo>
                      <a:pt x="2" y="124"/>
                    </a:lnTo>
                    <a:lnTo>
                      <a:pt x="5" y="125"/>
                    </a:lnTo>
                    <a:lnTo>
                      <a:pt x="11" y="126"/>
                    </a:lnTo>
                    <a:lnTo>
                      <a:pt x="15" y="128"/>
                    </a:lnTo>
                    <a:lnTo>
                      <a:pt x="18" y="129"/>
                    </a:lnTo>
                    <a:lnTo>
                      <a:pt x="18" y="132"/>
                    </a:lnTo>
                    <a:lnTo>
                      <a:pt x="18" y="132"/>
                    </a:lnTo>
                    <a:lnTo>
                      <a:pt x="20" y="135"/>
                    </a:lnTo>
                    <a:lnTo>
                      <a:pt x="17" y="138"/>
                    </a:lnTo>
                    <a:lnTo>
                      <a:pt x="12" y="144"/>
                    </a:lnTo>
                    <a:lnTo>
                      <a:pt x="5" y="151"/>
                    </a:lnTo>
                    <a:lnTo>
                      <a:pt x="2" y="155"/>
                    </a:lnTo>
                    <a:lnTo>
                      <a:pt x="2" y="155"/>
                    </a:lnTo>
                    <a:lnTo>
                      <a:pt x="2" y="156"/>
                    </a:lnTo>
                    <a:lnTo>
                      <a:pt x="5" y="159"/>
                    </a:lnTo>
                    <a:lnTo>
                      <a:pt x="5" y="159"/>
                    </a:lnTo>
                    <a:lnTo>
                      <a:pt x="18" y="161"/>
                    </a:lnTo>
                    <a:lnTo>
                      <a:pt x="31" y="162"/>
                    </a:lnTo>
                    <a:lnTo>
                      <a:pt x="31" y="162"/>
                    </a:lnTo>
                    <a:lnTo>
                      <a:pt x="45" y="162"/>
                    </a:lnTo>
                    <a:lnTo>
                      <a:pt x="66" y="159"/>
                    </a:lnTo>
                    <a:lnTo>
                      <a:pt x="86" y="156"/>
                    </a:lnTo>
                    <a:lnTo>
                      <a:pt x="95" y="155"/>
                    </a:lnTo>
                    <a:lnTo>
                      <a:pt x="95" y="155"/>
                    </a:lnTo>
                    <a:lnTo>
                      <a:pt x="94" y="146"/>
                    </a:lnTo>
                    <a:lnTo>
                      <a:pt x="94" y="138"/>
                    </a:lnTo>
                    <a:lnTo>
                      <a:pt x="94" y="138"/>
                    </a:lnTo>
                    <a:lnTo>
                      <a:pt x="95" y="136"/>
                    </a:lnTo>
                    <a:lnTo>
                      <a:pt x="98" y="134"/>
                    </a:lnTo>
                    <a:lnTo>
                      <a:pt x="102" y="131"/>
                    </a:lnTo>
                    <a:lnTo>
                      <a:pt x="106" y="131"/>
                    </a:lnTo>
                    <a:lnTo>
                      <a:pt x="106" y="131"/>
                    </a:lnTo>
                    <a:lnTo>
                      <a:pt x="113" y="131"/>
                    </a:lnTo>
                    <a:lnTo>
                      <a:pt x="116" y="131"/>
                    </a:lnTo>
                    <a:lnTo>
                      <a:pt x="118" y="128"/>
                    </a:lnTo>
                    <a:lnTo>
                      <a:pt x="118" y="128"/>
                    </a:lnTo>
                    <a:lnTo>
                      <a:pt x="118" y="126"/>
                    </a:lnTo>
                    <a:lnTo>
                      <a:pt x="119" y="125"/>
                    </a:lnTo>
                    <a:lnTo>
                      <a:pt x="125" y="122"/>
                    </a:lnTo>
                    <a:lnTo>
                      <a:pt x="130" y="121"/>
                    </a:lnTo>
                    <a:lnTo>
                      <a:pt x="133" y="121"/>
                    </a:lnTo>
                    <a:lnTo>
                      <a:pt x="135" y="122"/>
                    </a:lnTo>
                    <a:lnTo>
                      <a:pt x="135" y="122"/>
                    </a:lnTo>
                    <a:lnTo>
                      <a:pt x="136" y="124"/>
                    </a:lnTo>
                    <a:lnTo>
                      <a:pt x="138" y="124"/>
                    </a:lnTo>
                    <a:lnTo>
                      <a:pt x="140" y="121"/>
                    </a:lnTo>
                    <a:lnTo>
                      <a:pt x="142" y="115"/>
                    </a:lnTo>
                    <a:lnTo>
                      <a:pt x="142" y="115"/>
                    </a:lnTo>
                    <a:lnTo>
                      <a:pt x="142" y="104"/>
                    </a:lnTo>
                    <a:lnTo>
                      <a:pt x="143" y="99"/>
                    </a:lnTo>
                    <a:lnTo>
                      <a:pt x="148" y="98"/>
                    </a:lnTo>
                    <a:lnTo>
                      <a:pt x="148" y="98"/>
                    </a:lnTo>
                    <a:lnTo>
                      <a:pt x="150" y="97"/>
                    </a:lnTo>
                    <a:lnTo>
                      <a:pt x="155" y="95"/>
                    </a:lnTo>
                    <a:lnTo>
                      <a:pt x="158" y="94"/>
                    </a:lnTo>
                    <a:lnTo>
                      <a:pt x="158" y="91"/>
                    </a:lnTo>
                    <a:lnTo>
                      <a:pt x="158" y="91"/>
                    </a:lnTo>
                    <a:lnTo>
                      <a:pt x="155" y="85"/>
                    </a:lnTo>
                    <a:lnTo>
                      <a:pt x="152" y="82"/>
                    </a:lnTo>
                    <a:lnTo>
                      <a:pt x="153" y="81"/>
                    </a:lnTo>
                    <a:lnTo>
                      <a:pt x="153" y="81"/>
                    </a:lnTo>
                    <a:lnTo>
                      <a:pt x="156" y="81"/>
                    </a:lnTo>
                    <a:lnTo>
                      <a:pt x="162" y="82"/>
                    </a:lnTo>
                    <a:lnTo>
                      <a:pt x="167" y="82"/>
                    </a:lnTo>
                    <a:lnTo>
                      <a:pt x="169" y="82"/>
                    </a:lnTo>
                    <a:lnTo>
                      <a:pt x="170" y="81"/>
                    </a:lnTo>
                    <a:lnTo>
                      <a:pt x="170" y="81"/>
                    </a:lnTo>
                    <a:lnTo>
                      <a:pt x="172" y="78"/>
                    </a:lnTo>
                    <a:lnTo>
                      <a:pt x="172" y="75"/>
                    </a:lnTo>
                    <a:lnTo>
                      <a:pt x="172" y="71"/>
                    </a:lnTo>
                    <a:lnTo>
                      <a:pt x="172" y="68"/>
                    </a:lnTo>
                    <a:lnTo>
                      <a:pt x="172" y="68"/>
                    </a:lnTo>
                    <a:lnTo>
                      <a:pt x="177" y="62"/>
                    </a:lnTo>
                    <a:lnTo>
                      <a:pt x="179" y="60"/>
                    </a:lnTo>
                    <a:lnTo>
                      <a:pt x="180" y="57"/>
                    </a:lnTo>
                    <a:lnTo>
                      <a:pt x="180" y="57"/>
                    </a:lnTo>
                    <a:lnTo>
                      <a:pt x="179" y="52"/>
                    </a:lnTo>
                    <a:lnTo>
                      <a:pt x="179" y="50"/>
                    </a:lnTo>
                    <a:lnTo>
                      <a:pt x="177" y="48"/>
                    </a:lnTo>
                    <a:lnTo>
                      <a:pt x="177" y="48"/>
                    </a:lnTo>
                    <a:lnTo>
                      <a:pt x="175" y="45"/>
                    </a:lnTo>
                    <a:lnTo>
                      <a:pt x="175" y="43"/>
                    </a:lnTo>
                    <a:lnTo>
                      <a:pt x="176" y="41"/>
                    </a:lnTo>
                    <a:lnTo>
                      <a:pt x="179" y="40"/>
                    </a:lnTo>
                    <a:lnTo>
                      <a:pt x="179" y="40"/>
                    </a:lnTo>
                    <a:lnTo>
                      <a:pt x="182" y="38"/>
                    </a:lnTo>
                    <a:lnTo>
                      <a:pt x="182" y="38"/>
                    </a:lnTo>
                    <a:lnTo>
                      <a:pt x="186" y="37"/>
                    </a:lnTo>
                    <a:lnTo>
                      <a:pt x="190" y="35"/>
                    </a:lnTo>
                    <a:lnTo>
                      <a:pt x="190" y="35"/>
                    </a:lnTo>
                    <a:lnTo>
                      <a:pt x="195" y="33"/>
                    </a:lnTo>
                    <a:lnTo>
                      <a:pt x="202" y="30"/>
                    </a:lnTo>
                    <a:lnTo>
                      <a:pt x="207" y="28"/>
                    </a:lnTo>
                    <a:lnTo>
                      <a:pt x="212" y="30"/>
                    </a:lnTo>
                    <a:lnTo>
                      <a:pt x="212" y="30"/>
                    </a:lnTo>
                    <a:lnTo>
                      <a:pt x="214" y="30"/>
                    </a:lnTo>
                    <a:lnTo>
                      <a:pt x="219" y="30"/>
                    </a:lnTo>
                    <a:lnTo>
                      <a:pt x="223" y="27"/>
                    </a:lnTo>
                    <a:lnTo>
                      <a:pt x="227" y="24"/>
                    </a:lnTo>
                    <a:lnTo>
                      <a:pt x="227" y="24"/>
                    </a:lnTo>
                    <a:lnTo>
                      <a:pt x="223" y="23"/>
                    </a:lnTo>
                    <a:lnTo>
                      <a:pt x="220" y="23"/>
                    </a:lnTo>
                    <a:lnTo>
                      <a:pt x="220"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3" name="Pakistan">
                <a:extLst>
                  <a:ext uri="{FF2B5EF4-FFF2-40B4-BE49-F238E27FC236}">
                    <a16:creationId xmlns:a16="http://schemas.microsoft.com/office/drawing/2014/main" id="{0A1D6076-F404-96FE-7C12-6A4EA0341948}"/>
                  </a:ext>
                </a:extLst>
              </p:cNvPr>
              <p:cNvSpPr>
                <a:spLocks/>
              </p:cNvSpPr>
              <p:nvPr/>
            </p:nvSpPr>
            <p:spPr bwMode="auto">
              <a:xfrm>
                <a:off x="5766186" y="3383395"/>
                <a:ext cx="393622" cy="355148"/>
              </a:xfrm>
              <a:custGeom>
                <a:avLst/>
                <a:gdLst/>
                <a:ahLst/>
                <a:cxnLst>
                  <a:cxn ang="0">
                    <a:pos x="245" y="13"/>
                  </a:cxn>
                  <a:cxn ang="0">
                    <a:pos x="231" y="1"/>
                  </a:cxn>
                  <a:cxn ang="0">
                    <a:pos x="218" y="3"/>
                  </a:cxn>
                  <a:cxn ang="0">
                    <a:pos x="202" y="4"/>
                  </a:cxn>
                  <a:cxn ang="0">
                    <a:pos x="181" y="13"/>
                  </a:cxn>
                  <a:cxn ang="0">
                    <a:pos x="171" y="17"/>
                  </a:cxn>
                  <a:cxn ang="0">
                    <a:pos x="174" y="26"/>
                  </a:cxn>
                  <a:cxn ang="0">
                    <a:pos x="172" y="38"/>
                  </a:cxn>
                  <a:cxn ang="0">
                    <a:pos x="167" y="54"/>
                  </a:cxn>
                  <a:cxn ang="0">
                    <a:pos x="157" y="58"/>
                  </a:cxn>
                  <a:cxn ang="0">
                    <a:pos x="150" y="61"/>
                  </a:cxn>
                  <a:cxn ang="0">
                    <a:pos x="145" y="73"/>
                  </a:cxn>
                  <a:cxn ang="0">
                    <a:pos x="137" y="91"/>
                  </a:cxn>
                  <a:cxn ang="0">
                    <a:pos x="130" y="98"/>
                  </a:cxn>
                  <a:cxn ang="0">
                    <a:pos x="114" y="101"/>
                  </a:cxn>
                  <a:cxn ang="0">
                    <a:pos x="108" y="107"/>
                  </a:cxn>
                  <a:cxn ang="0">
                    <a:pos x="90" y="112"/>
                  </a:cxn>
                  <a:cxn ang="0">
                    <a:pos x="90" y="131"/>
                  </a:cxn>
                  <a:cxn ang="0">
                    <a:pos x="26" y="138"/>
                  </a:cxn>
                  <a:cxn ang="0">
                    <a:pos x="7" y="144"/>
                  </a:cxn>
                  <a:cxn ang="0">
                    <a:pos x="24" y="158"/>
                  </a:cxn>
                  <a:cxn ang="0">
                    <a:pos x="30" y="174"/>
                  </a:cxn>
                  <a:cxn ang="0">
                    <a:pos x="37" y="182"/>
                  </a:cxn>
                  <a:cxn ang="0">
                    <a:pos x="29" y="189"/>
                  </a:cxn>
                  <a:cxn ang="0">
                    <a:pos x="12" y="203"/>
                  </a:cxn>
                  <a:cxn ang="0">
                    <a:pos x="30" y="212"/>
                  </a:cxn>
                  <a:cxn ang="0">
                    <a:pos x="47" y="208"/>
                  </a:cxn>
                  <a:cxn ang="0">
                    <a:pos x="66" y="211"/>
                  </a:cxn>
                  <a:cxn ang="0">
                    <a:pos x="89" y="208"/>
                  </a:cxn>
                  <a:cxn ang="0">
                    <a:pos x="96" y="216"/>
                  </a:cxn>
                  <a:cxn ang="0">
                    <a:pos x="103" y="229"/>
                  </a:cxn>
                  <a:cxn ang="0">
                    <a:pos x="117" y="238"/>
                  </a:cxn>
                  <a:cxn ang="0">
                    <a:pos x="121" y="239"/>
                  </a:cxn>
                  <a:cxn ang="0">
                    <a:pos x="141" y="229"/>
                  </a:cxn>
                  <a:cxn ang="0">
                    <a:pos x="158" y="228"/>
                  </a:cxn>
                  <a:cxn ang="0">
                    <a:pos x="162" y="218"/>
                  </a:cxn>
                  <a:cxn ang="0">
                    <a:pos x="150" y="194"/>
                  </a:cxn>
                  <a:cxn ang="0">
                    <a:pos x="141" y="185"/>
                  </a:cxn>
                  <a:cxn ang="0">
                    <a:pos x="145" y="174"/>
                  </a:cxn>
                  <a:cxn ang="0">
                    <a:pos x="161" y="169"/>
                  </a:cxn>
                  <a:cxn ang="0">
                    <a:pos x="168" y="166"/>
                  </a:cxn>
                  <a:cxn ang="0">
                    <a:pos x="182" y="159"/>
                  </a:cxn>
                  <a:cxn ang="0">
                    <a:pos x="190" y="151"/>
                  </a:cxn>
                  <a:cxn ang="0">
                    <a:pos x="204" y="131"/>
                  </a:cxn>
                  <a:cxn ang="0">
                    <a:pos x="212" y="122"/>
                  </a:cxn>
                  <a:cxn ang="0">
                    <a:pos x="221" y="114"/>
                  </a:cxn>
                  <a:cxn ang="0">
                    <a:pos x="224" y="102"/>
                  </a:cxn>
                  <a:cxn ang="0">
                    <a:pos x="232" y="90"/>
                  </a:cxn>
                  <a:cxn ang="0">
                    <a:pos x="224" y="83"/>
                  </a:cxn>
                  <a:cxn ang="0">
                    <a:pos x="215" y="68"/>
                  </a:cxn>
                  <a:cxn ang="0">
                    <a:pos x="212" y="53"/>
                  </a:cxn>
                  <a:cxn ang="0">
                    <a:pos x="221" y="44"/>
                  </a:cxn>
                  <a:cxn ang="0">
                    <a:pos x="244" y="48"/>
                  </a:cxn>
                  <a:cxn ang="0">
                    <a:pos x="263" y="37"/>
                  </a:cxn>
                </a:cxnLst>
                <a:rect l="0" t="0" r="r" b="b"/>
                <a:pathLst>
                  <a:path w="266" h="240">
                    <a:moveTo>
                      <a:pt x="254" y="26"/>
                    </a:moveTo>
                    <a:lnTo>
                      <a:pt x="254" y="26"/>
                    </a:lnTo>
                    <a:lnTo>
                      <a:pt x="249" y="21"/>
                    </a:lnTo>
                    <a:lnTo>
                      <a:pt x="246" y="19"/>
                    </a:lnTo>
                    <a:lnTo>
                      <a:pt x="245" y="13"/>
                    </a:lnTo>
                    <a:lnTo>
                      <a:pt x="245" y="13"/>
                    </a:lnTo>
                    <a:lnTo>
                      <a:pt x="244" y="11"/>
                    </a:lnTo>
                    <a:lnTo>
                      <a:pt x="241" y="9"/>
                    </a:lnTo>
                    <a:lnTo>
                      <a:pt x="231" y="1"/>
                    </a:lnTo>
                    <a:lnTo>
                      <a:pt x="231" y="1"/>
                    </a:lnTo>
                    <a:lnTo>
                      <a:pt x="225" y="1"/>
                    </a:lnTo>
                    <a:lnTo>
                      <a:pt x="225" y="1"/>
                    </a:lnTo>
                    <a:lnTo>
                      <a:pt x="222" y="0"/>
                    </a:lnTo>
                    <a:lnTo>
                      <a:pt x="222" y="0"/>
                    </a:lnTo>
                    <a:lnTo>
                      <a:pt x="218" y="3"/>
                    </a:lnTo>
                    <a:lnTo>
                      <a:pt x="214" y="6"/>
                    </a:lnTo>
                    <a:lnTo>
                      <a:pt x="209" y="6"/>
                    </a:lnTo>
                    <a:lnTo>
                      <a:pt x="207" y="6"/>
                    </a:lnTo>
                    <a:lnTo>
                      <a:pt x="207" y="6"/>
                    </a:lnTo>
                    <a:lnTo>
                      <a:pt x="202" y="4"/>
                    </a:lnTo>
                    <a:lnTo>
                      <a:pt x="197" y="6"/>
                    </a:lnTo>
                    <a:lnTo>
                      <a:pt x="190" y="9"/>
                    </a:lnTo>
                    <a:lnTo>
                      <a:pt x="185" y="11"/>
                    </a:lnTo>
                    <a:lnTo>
                      <a:pt x="185" y="11"/>
                    </a:lnTo>
                    <a:lnTo>
                      <a:pt x="181" y="13"/>
                    </a:lnTo>
                    <a:lnTo>
                      <a:pt x="177" y="14"/>
                    </a:lnTo>
                    <a:lnTo>
                      <a:pt x="177" y="14"/>
                    </a:lnTo>
                    <a:lnTo>
                      <a:pt x="174" y="16"/>
                    </a:lnTo>
                    <a:lnTo>
                      <a:pt x="174" y="16"/>
                    </a:lnTo>
                    <a:lnTo>
                      <a:pt x="171" y="17"/>
                    </a:lnTo>
                    <a:lnTo>
                      <a:pt x="170" y="19"/>
                    </a:lnTo>
                    <a:lnTo>
                      <a:pt x="170" y="21"/>
                    </a:lnTo>
                    <a:lnTo>
                      <a:pt x="172" y="24"/>
                    </a:lnTo>
                    <a:lnTo>
                      <a:pt x="172" y="24"/>
                    </a:lnTo>
                    <a:lnTo>
                      <a:pt x="174" y="26"/>
                    </a:lnTo>
                    <a:lnTo>
                      <a:pt x="174" y="28"/>
                    </a:lnTo>
                    <a:lnTo>
                      <a:pt x="175" y="33"/>
                    </a:lnTo>
                    <a:lnTo>
                      <a:pt x="175" y="33"/>
                    </a:lnTo>
                    <a:lnTo>
                      <a:pt x="174" y="36"/>
                    </a:lnTo>
                    <a:lnTo>
                      <a:pt x="172" y="38"/>
                    </a:lnTo>
                    <a:lnTo>
                      <a:pt x="167" y="44"/>
                    </a:lnTo>
                    <a:lnTo>
                      <a:pt x="167" y="44"/>
                    </a:lnTo>
                    <a:lnTo>
                      <a:pt x="167" y="47"/>
                    </a:lnTo>
                    <a:lnTo>
                      <a:pt x="167" y="51"/>
                    </a:lnTo>
                    <a:lnTo>
                      <a:pt x="167" y="54"/>
                    </a:lnTo>
                    <a:lnTo>
                      <a:pt x="165" y="57"/>
                    </a:lnTo>
                    <a:lnTo>
                      <a:pt x="165" y="57"/>
                    </a:lnTo>
                    <a:lnTo>
                      <a:pt x="164" y="58"/>
                    </a:lnTo>
                    <a:lnTo>
                      <a:pt x="162" y="58"/>
                    </a:lnTo>
                    <a:lnTo>
                      <a:pt x="157" y="58"/>
                    </a:lnTo>
                    <a:lnTo>
                      <a:pt x="151" y="57"/>
                    </a:lnTo>
                    <a:lnTo>
                      <a:pt x="148" y="57"/>
                    </a:lnTo>
                    <a:lnTo>
                      <a:pt x="148" y="57"/>
                    </a:lnTo>
                    <a:lnTo>
                      <a:pt x="147" y="58"/>
                    </a:lnTo>
                    <a:lnTo>
                      <a:pt x="150" y="61"/>
                    </a:lnTo>
                    <a:lnTo>
                      <a:pt x="153" y="67"/>
                    </a:lnTo>
                    <a:lnTo>
                      <a:pt x="153" y="67"/>
                    </a:lnTo>
                    <a:lnTo>
                      <a:pt x="153" y="70"/>
                    </a:lnTo>
                    <a:lnTo>
                      <a:pt x="150" y="71"/>
                    </a:lnTo>
                    <a:lnTo>
                      <a:pt x="145" y="73"/>
                    </a:lnTo>
                    <a:lnTo>
                      <a:pt x="143" y="74"/>
                    </a:lnTo>
                    <a:lnTo>
                      <a:pt x="143" y="74"/>
                    </a:lnTo>
                    <a:lnTo>
                      <a:pt x="138" y="75"/>
                    </a:lnTo>
                    <a:lnTo>
                      <a:pt x="137" y="80"/>
                    </a:lnTo>
                    <a:lnTo>
                      <a:pt x="137" y="91"/>
                    </a:lnTo>
                    <a:lnTo>
                      <a:pt x="137" y="91"/>
                    </a:lnTo>
                    <a:lnTo>
                      <a:pt x="135" y="97"/>
                    </a:lnTo>
                    <a:lnTo>
                      <a:pt x="133" y="100"/>
                    </a:lnTo>
                    <a:lnTo>
                      <a:pt x="131" y="100"/>
                    </a:lnTo>
                    <a:lnTo>
                      <a:pt x="130" y="98"/>
                    </a:lnTo>
                    <a:lnTo>
                      <a:pt x="130" y="98"/>
                    </a:lnTo>
                    <a:lnTo>
                      <a:pt x="128" y="97"/>
                    </a:lnTo>
                    <a:lnTo>
                      <a:pt x="125" y="97"/>
                    </a:lnTo>
                    <a:lnTo>
                      <a:pt x="120" y="98"/>
                    </a:lnTo>
                    <a:lnTo>
                      <a:pt x="114" y="101"/>
                    </a:lnTo>
                    <a:lnTo>
                      <a:pt x="113" y="102"/>
                    </a:lnTo>
                    <a:lnTo>
                      <a:pt x="113" y="104"/>
                    </a:lnTo>
                    <a:lnTo>
                      <a:pt x="113" y="104"/>
                    </a:lnTo>
                    <a:lnTo>
                      <a:pt x="111" y="107"/>
                    </a:lnTo>
                    <a:lnTo>
                      <a:pt x="108" y="107"/>
                    </a:lnTo>
                    <a:lnTo>
                      <a:pt x="101" y="107"/>
                    </a:lnTo>
                    <a:lnTo>
                      <a:pt x="101" y="107"/>
                    </a:lnTo>
                    <a:lnTo>
                      <a:pt x="97" y="107"/>
                    </a:lnTo>
                    <a:lnTo>
                      <a:pt x="93" y="110"/>
                    </a:lnTo>
                    <a:lnTo>
                      <a:pt x="90" y="112"/>
                    </a:lnTo>
                    <a:lnTo>
                      <a:pt x="89" y="114"/>
                    </a:lnTo>
                    <a:lnTo>
                      <a:pt x="89" y="114"/>
                    </a:lnTo>
                    <a:lnTo>
                      <a:pt x="89" y="122"/>
                    </a:lnTo>
                    <a:lnTo>
                      <a:pt x="90" y="131"/>
                    </a:lnTo>
                    <a:lnTo>
                      <a:pt x="90" y="131"/>
                    </a:lnTo>
                    <a:lnTo>
                      <a:pt x="81" y="132"/>
                    </a:lnTo>
                    <a:lnTo>
                      <a:pt x="61" y="135"/>
                    </a:lnTo>
                    <a:lnTo>
                      <a:pt x="40" y="138"/>
                    </a:lnTo>
                    <a:lnTo>
                      <a:pt x="26" y="138"/>
                    </a:lnTo>
                    <a:lnTo>
                      <a:pt x="26" y="138"/>
                    </a:lnTo>
                    <a:lnTo>
                      <a:pt x="13" y="137"/>
                    </a:lnTo>
                    <a:lnTo>
                      <a:pt x="0" y="135"/>
                    </a:lnTo>
                    <a:lnTo>
                      <a:pt x="0" y="135"/>
                    </a:lnTo>
                    <a:lnTo>
                      <a:pt x="5" y="139"/>
                    </a:lnTo>
                    <a:lnTo>
                      <a:pt x="7" y="144"/>
                    </a:lnTo>
                    <a:lnTo>
                      <a:pt x="7" y="144"/>
                    </a:lnTo>
                    <a:lnTo>
                      <a:pt x="10" y="148"/>
                    </a:lnTo>
                    <a:lnTo>
                      <a:pt x="15" y="152"/>
                    </a:lnTo>
                    <a:lnTo>
                      <a:pt x="19" y="155"/>
                    </a:lnTo>
                    <a:lnTo>
                      <a:pt x="24" y="158"/>
                    </a:lnTo>
                    <a:lnTo>
                      <a:pt x="24" y="158"/>
                    </a:lnTo>
                    <a:lnTo>
                      <a:pt x="27" y="159"/>
                    </a:lnTo>
                    <a:lnTo>
                      <a:pt x="29" y="162"/>
                    </a:lnTo>
                    <a:lnTo>
                      <a:pt x="30" y="168"/>
                    </a:lnTo>
                    <a:lnTo>
                      <a:pt x="30" y="174"/>
                    </a:lnTo>
                    <a:lnTo>
                      <a:pt x="32" y="175"/>
                    </a:lnTo>
                    <a:lnTo>
                      <a:pt x="32" y="176"/>
                    </a:lnTo>
                    <a:lnTo>
                      <a:pt x="32" y="176"/>
                    </a:lnTo>
                    <a:lnTo>
                      <a:pt x="34" y="178"/>
                    </a:lnTo>
                    <a:lnTo>
                      <a:pt x="37" y="182"/>
                    </a:lnTo>
                    <a:lnTo>
                      <a:pt x="39" y="186"/>
                    </a:lnTo>
                    <a:lnTo>
                      <a:pt x="37" y="188"/>
                    </a:lnTo>
                    <a:lnTo>
                      <a:pt x="36" y="188"/>
                    </a:lnTo>
                    <a:lnTo>
                      <a:pt x="36" y="188"/>
                    </a:lnTo>
                    <a:lnTo>
                      <a:pt x="29" y="189"/>
                    </a:lnTo>
                    <a:lnTo>
                      <a:pt x="22" y="192"/>
                    </a:lnTo>
                    <a:lnTo>
                      <a:pt x="22" y="192"/>
                    </a:lnTo>
                    <a:lnTo>
                      <a:pt x="17" y="195"/>
                    </a:lnTo>
                    <a:lnTo>
                      <a:pt x="15" y="199"/>
                    </a:lnTo>
                    <a:lnTo>
                      <a:pt x="12" y="203"/>
                    </a:lnTo>
                    <a:lnTo>
                      <a:pt x="12" y="209"/>
                    </a:lnTo>
                    <a:lnTo>
                      <a:pt x="12" y="209"/>
                    </a:lnTo>
                    <a:lnTo>
                      <a:pt x="12" y="213"/>
                    </a:lnTo>
                    <a:lnTo>
                      <a:pt x="12" y="213"/>
                    </a:lnTo>
                    <a:lnTo>
                      <a:pt x="30" y="212"/>
                    </a:lnTo>
                    <a:lnTo>
                      <a:pt x="39" y="212"/>
                    </a:lnTo>
                    <a:lnTo>
                      <a:pt x="42" y="211"/>
                    </a:lnTo>
                    <a:lnTo>
                      <a:pt x="42" y="211"/>
                    </a:lnTo>
                    <a:lnTo>
                      <a:pt x="44" y="209"/>
                    </a:lnTo>
                    <a:lnTo>
                      <a:pt x="47" y="208"/>
                    </a:lnTo>
                    <a:lnTo>
                      <a:pt x="52" y="208"/>
                    </a:lnTo>
                    <a:lnTo>
                      <a:pt x="54" y="209"/>
                    </a:lnTo>
                    <a:lnTo>
                      <a:pt x="54" y="209"/>
                    </a:lnTo>
                    <a:lnTo>
                      <a:pt x="59" y="211"/>
                    </a:lnTo>
                    <a:lnTo>
                      <a:pt x="66" y="211"/>
                    </a:lnTo>
                    <a:lnTo>
                      <a:pt x="73" y="211"/>
                    </a:lnTo>
                    <a:lnTo>
                      <a:pt x="80" y="209"/>
                    </a:lnTo>
                    <a:lnTo>
                      <a:pt x="80" y="209"/>
                    </a:lnTo>
                    <a:lnTo>
                      <a:pt x="86" y="206"/>
                    </a:lnTo>
                    <a:lnTo>
                      <a:pt x="89" y="208"/>
                    </a:lnTo>
                    <a:lnTo>
                      <a:pt x="91" y="209"/>
                    </a:lnTo>
                    <a:lnTo>
                      <a:pt x="93" y="212"/>
                    </a:lnTo>
                    <a:lnTo>
                      <a:pt x="93" y="212"/>
                    </a:lnTo>
                    <a:lnTo>
                      <a:pt x="93" y="215"/>
                    </a:lnTo>
                    <a:lnTo>
                      <a:pt x="96" y="216"/>
                    </a:lnTo>
                    <a:lnTo>
                      <a:pt x="100" y="221"/>
                    </a:lnTo>
                    <a:lnTo>
                      <a:pt x="100" y="221"/>
                    </a:lnTo>
                    <a:lnTo>
                      <a:pt x="101" y="223"/>
                    </a:lnTo>
                    <a:lnTo>
                      <a:pt x="101" y="226"/>
                    </a:lnTo>
                    <a:lnTo>
                      <a:pt x="103" y="229"/>
                    </a:lnTo>
                    <a:lnTo>
                      <a:pt x="103" y="232"/>
                    </a:lnTo>
                    <a:lnTo>
                      <a:pt x="103" y="232"/>
                    </a:lnTo>
                    <a:lnTo>
                      <a:pt x="106" y="235"/>
                    </a:lnTo>
                    <a:lnTo>
                      <a:pt x="108" y="235"/>
                    </a:lnTo>
                    <a:lnTo>
                      <a:pt x="117" y="238"/>
                    </a:lnTo>
                    <a:lnTo>
                      <a:pt x="117" y="238"/>
                    </a:lnTo>
                    <a:lnTo>
                      <a:pt x="120" y="240"/>
                    </a:lnTo>
                    <a:lnTo>
                      <a:pt x="120" y="240"/>
                    </a:lnTo>
                    <a:lnTo>
                      <a:pt x="121" y="239"/>
                    </a:lnTo>
                    <a:lnTo>
                      <a:pt x="121" y="239"/>
                    </a:lnTo>
                    <a:lnTo>
                      <a:pt x="125" y="230"/>
                    </a:lnTo>
                    <a:lnTo>
                      <a:pt x="130" y="229"/>
                    </a:lnTo>
                    <a:lnTo>
                      <a:pt x="135" y="229"/>
                    </a:lnTo>
                    <a:lnTo>
                      <a:pt x="135" y="229"/>
                    </a:lnTo>
                    <a:lnTo>
                      <a:pt x="141" y="229"/>
                    </a:lnTo>
                    <a:lnTo>
                      <a:pt x="144" y="229"/>
                    </a:lnTo>
                    <a:lnTo>
                      <a:pt x="147" y="228"/>
                    </a:lnTo>
                    <a:lnTo>
                      <a:pt x="151" y="228"/>
                    </a:lnTo>
                    <a:lnTo>
                      <a:pt x="151" y="228"/>
                    </a:lnTo>
                    <a:lnTo>
                      <a:pt x="158" y="228"/>
                    </a:lnTo>
                    <a:lnTo>
                      <a:pt x="161" y="228"/>
                    </a:lnTo>
                    <a:lnTo>
                      <a:pt x="162" y="225"/>
                    </a:lnTo>
                    <a:lnTo>
                      <a:pt x="162" y="225"/>
                    </a:lnTo>
                    <a:lnTo>
                      <a:pt x="164" y="222"/>
                    </a:lnTo>
                    <a:lnTo>
                      <a:pt x="162" y="218"/>
                    </a:lnTo>
                    <a:lnTo>
                      <a:pt x="157" y="211"/>
                    </a:lnTo>
                    <a:lnTo>
                      <a:pt x="157" y="211"/>
                    </a:lnTo>
                    <a:lnTo>
                      <a:pt x="153" y="203"/>
                    </a:lnTo>
                    <a:lnTo>
                      <a:pt x="150" y="198"/>
                    </a:lnTo>
                    <a:lnTo>
                      <a:pt x="150" y="194"/>
                    </a:lnTo>
                    <a:lnTo>
                      <a:pt x="150" y="194"/>
                    </a:lnTo>
                    <a:lnTo>
                      <a:pt x="150" y="192"/>
                    </a:lnTo>
                    <a:lnTo>
                      <a:pt x="148" y="189"/>
                    </a:lnTo>
                    <a:lnTo>
                      <a:pt x="145" y="188"/>
                    </a:lnTo>
                    <a:lnTo>
                      <a:pt x="141" y="185"/>
                    </a:lnTo>
                    <a:lnTo>
                      <a:pt x="140" y="184"/>
                    </a:lnTo>
                    <a:lnTo>
                      <a:pt x="140" y="182"/>
                    </a:lnTo>
                    <a:lnTo>
                      <a:pt x="140" y="182"/>
                    </a:lnTo>
                    <a:lnTo>
                      <a:pt x="141" y="178"/>
                    </a:lnTo>
                    <a:lnTo>
                      <a:pt x="145" y="174"/>
                    </a:lnTo>
                    <a:lnTo>
                      <a:pt x="153" y="166"/>
                    </a:lnTo>
                    <a:lnTo>
                      <a:pt x="153" y="166"/>
                    </a:lnTo>
                    <a:lnTo>
                      <a:pt x="154" y="166"/>
                    </a:lnTo>
                    <a:lnTo>
                      <a:pt x="158" y="168"/>
                    </a:lnTo>
                    <a:lnTo>
                      <a:pt x="161" y="169"/>
                    </a:lnTo>
                    <a:lnTo>
                      <a:pt x="162" y="169"/>
                    </a:lnTo>
                    <a:lnTo>
                      <a:pt x="164" y="168"/>
                    </a:lnTo>
                    <a:lnTo>
                      <a:pt x="164" y="168"/>
                    </a:lnTo>
                    <a:lnTo>
                      <a:pt x="165" y="166"/>
                    </a:lnTo>
                    <a:lnTo>
                      <a:pt x="168" y="166"/>
                    </a:lnTo>
                    <a:lnTo>
                      <a:pt x="175" y="168"/>
                    </a:lnTo>
                    <a:lnTo>
                      <a:pt x="175" y="168"/>
                    </a:lnTo>
                    <a:lnTo>
                      <a:pt x="177" y="166"/>
                    </a:lnTo>
                    <a:lnTo>
                      <a:pt x="180" y="164"/>
                    </a:lnTo>
                    <a:lnTo>
                      <a:pt x="182" y="159"/>
                    </a:lnTo>
                    <a:lnTo>
                      <a:pt x="184" y="155"/>
                    </a:lnTo>
                    <a:lnTo>
                      <a:pt x="184" y="155"/>
                    </a:lnTo>
                    <a:lnTo>
                      <a:pt x="184" y="154"/>
                    </a:lnTo>
                    <a:lnTo>
                      <a:pt x="185" y="152"/>
                    </a:lnTo>
                    <a:lnTo>
                      <a:pt x="190" y="151"/>
                    </a:lnTo>
                    <a:lnTo>
                      <a:pt x="197" y="148"/>
                    </a:lnTo>
                    <a:lnTo>
                      <a:pt x="197" y="148"/>
                    </a:lnTo>
                    <a:lnTo>
                      <a:pt x="201" y="139"/>
                    </a:lnTo>
                    <a:lnTo>
                      <a:pt x="204" y="131"/>
                    </a:lnTo>
                    <a:lnTo>
                      <a:pt x="204" y="131"/>
                    </a:lnTo>
                    <a:lnTo>
                      <a:pt x="205" y="129"/>
                    </a:lnTo>
                    <a:lnTo>
                      <a:pt x="208" y="128"/>
                    </a:lnTo>
                    <a:lnTo>
                      <a:pt x="211" y="127"/>
                    </a:lnTo>
                    <a:lnTo>
                      <a:pt x="212" y="125"/>
                    </a:lnTo>
                    <a:lnTo>
                      <a:pt x="212" y="122"/>
                    </a:lnTo>
                    <a:lnTo>
                      <a:pt x="212" y="122"/>
                    </a:lnTo>
                    <a:lnTo>
                      <a:pt x="214" y="118"/>
                    </a:lnTo>
                    <a:lnTo>
                      <a:pt x="215" y="115"/>
                    </a:lnTo>
                    <a:lnTo>
                      <a:pt x="218" y="114"/>
                    </a:lnTo>
                    <a:lnTo>
                      <a:pt x="221" y="114"/>
                    </a:lnTo>
                    <a:lnTo>
                      <a:pt x="221" y="114"/>
                    </a:lnTo>
                    <a:lnTo>
                      <a:pt x="222" y="112"/>
                    </a:lnTo>
                    <a:lnTo>
                      <a:pt x="224" y="110"/>
                    </a:lnTo>
                    <a:lnTo>
                      <a:pt x="224" y="102"/>
                    </a:lnTo>
                    <a:lnTo>
                      <a:pt x="224" y="102"/>
                    </a:lnTo>
                    <a:lnTo>
                      <a:pt x="224" y="98"/>
                    </a:lnTo>
                    <a:lnTo>
                      <a:pt x="226" y="94"/>
                    </a:lnTo>
                    <a:lnTo>
                      <a:pt x="228" y="91"/>
                    </a:lnTo>
                    <a:lnTo>
                      <a:pt x="232" y="90"/>
                    </a:lnTo>
                    <a:lnTo>
                      <a:pt x="232" y="90"/>
                    </a:lnTo>
                    <a:lnTo>
                      <a:pt x="234" y="90"/>
                    </a:lnTo>
                    <a:lnTo>
                      <a:pt x="234" y="88"/>
                    </a:lnTo>
                    <a:lnTo>
                      <a:pt x="232" y="85"/>
                    </a:lnTo>
                    <a:lnTo>
                      <a:pt x="228" y="83"/>
                    </a:lnTo>
                    <a:lnTo>
                      <a:pt x="224" y="83"/>
                    </a:lnTo>
                    <a:lnTo>
                      <a:pt x="224" y="83"/>
                    </a:lnTo>
                    <a:lnTo>
                      <a:pt x="222" y="83"/>
                    </a:lnTo>
                    <a:lnTo>
                      <a:pt x="221" y="81"/>
                    </a:lnTo>
                    <a:lnTo>
                      <a:pt x="217" y="75"/>
                    </a:lnTo>
                    <a:lnTo>
                      <a:pt x="215" y="68"/>
                    </a:lnTo>
                    <a:lnTo>
                      <a:pt x="215" y="68"/>
                    </a:lnTo>
                    <a:lnTo>
                      <a:pt x="215" y="61"/>
                    </a:lnTo>
                    <a:lnTo>
                      <a:pt x="214" y="56"/>
                    </a:lnTo>
                    <a:lnTo>
                      <a:pt x="212" y="53"/>
                    </a:lnTo>
                    <a:lnTo>
                      <a:pt x="212" y="53"/>
                    </a:lnTo>
                    <a:lnTo>
                      <a:pt x="211" y="50"/>
                    </a:lnTo>
                    <a:lnTo>
                      <a:pt x="212" y="47"/>
                    </a:lnTo>
                    <a:lnTo>
                      <a:pt x="215" y="44"/>
                    </a:lnTo>
                    <a:lnTo>
                      <a:pt x="221" y="44"/>
                    </a:lnTo>
                    <a:lnTo>
                      <a:pt x="221" y="44"/>
                    </a:lnTo>
                    <a:lnTo>
                      <a:pt x="226" y="44"/>
                    </a:lnTo>
                    <a:lnTo>
                      <a:pt x="234" y="47"/>
                    </a:lnTo>
                    <a:lnTo>
                      <a:pt x="239" y="48"/>
                    </a:lnTo>
                    <a:lnTo>
                      <a:pt x="242" y="48"/>
                    </a:lnTo>
                    <a:lnTo>
                      <a:pt x="244" y="48"/>
                    </a:lnTo>
                    <a:lnTo>
                      <a:pt x="244" y="48"/>
                    </a:lnTo>
                    <a:lnTo>
                      <a:pt x="254" y="44"/>
                    </a:lnTo>
                    <a:lnTo>
                      <a:pt x="261" y="41"/>
                    </a:lnTo>
                    <a:lnTo>
                      <a:pt x="261" y="41"/>
                    </a:lnTo>
                    <a:lnTo>
                      <a:pt x="263" y="37"/>
                    </a:lnTo>
                    <a:lnTo>
                      <a:pt x="266" y="31"/>
                    </a:lnTo>
                    <a:lnTo>
                      <a:pt x="266" y="31"/>
                    </a:lnTo>
                    <a:lnTo>
                      <a:pt x="254" y="26"/>
                    </a:lnTo>
                    <a:lnTo>
                      <a:pt x="254"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4" name="Iran">
                <a:extLst>
                  <a:ext uri="{FF2B5EF4-FFF2-40B4-BE49-F238E27FC236}">
                    <a16:creationId xmlns:a16="http://schemas.microsoft.com/office/drawing/2014/main" id="{5E7945D3-D7D2-0774-BA66-634A1EFFA622}"/>
                  </a:ext>
                </a:extLst>
              </p:cNvPr>
              <p:cNvSpPr>
                <a:spLocks/>
              </p:cNvSpPr>
              <p:nvPr/>
            </p:nvSpPr>
            <p:spPr bwMode="auto">
              <a:xfrm>
                <a:off x="5360726" y="3303486"/>
                <a:ext cx="463172" cy="395102"/>
              </a:xfrm>
              <a:custGeom>
                <a:avLst/>
                <a:gdLst/>
                <a:ahLst/>
                <a:cxnLst>
                  <a:cxn ang="0">
                    <a:pos x="304" y="222"/>
                  </a:cxn>
                  <a:cxn ang="0">
                    <a:pos x="293" y="209"/>
                  </a:cxn>
                  <a:cxn ang="0">
                    <a:pos x="280" y="195"/>
                  </a:cxn>
                  <a:cxn ang="0">
                    <a:pos x="274" y="181"/>
                  </a:cxn>
                  <a:cxn ang="0">
                    <a:pos x="287" y="162"/>
                  </a:cxn>
                  <a:cxn ang="0">
                    <a:pos x="271" y="154"/>
                  </a:cxn>
                  <a:cxn ang="0">
                    <a:pos x="270" y="135"/>
                  </a:cxn>
                  <a:cxn ang="0">
                    <a:pos x="270" y="118"/>
                  </a:cxn>
                  <a:cxn ang="0">
                    <a:pos x="274" y="100"/>
                  </a:cxn>
                  <a:cxn ang="0">
                    <a:pos x="281" y="84"/>
                  </a:cxn>
                  <a:cxn ang="0">
                    <a:pos x="277" y="63"/>
                  </a:cxn>
                  <a:cxn ang="0">
                    <a:pos x="262" y="58"/>
                  </a:cxn>
                  <a:cxn ang="0">
                    <a:pos x="252" y="51"/>
                  </a:cxn>
                  <a:cxn ang="0">
                    <a:pos x="244" y="44"/>
                  </a:cxn>
                  <a:cxn ang="0">
                    <a:pos x="229" y="40"/>
                  </a:cxn>
                  <a:cxn ang="0">
                    <a:pos x="216" y="34"/>
                  </a:cxn>
                  <a:cxn ang="0">
                    <a:pos x="197" y="34"/>
                  </a:cxn>
                  <a:cxn ang="0">
                    <a:pos x="186" y="36"/>
                  </a:cxn>
                  <a:cxn ang="0">
                    <a:pos x="169" y="47"/>
                  </a:cxn>
                  <a:cxn ang="0">
                    <a:pos x="158" y="57"/>
                  </a:cxn>
                  <a:cxn ang="0">
                    <a:pos x="124" y="64"/>
                  </a:cxn>
                  <a:cxn ang="0">
                    <a:pos x="102" y="50"/>
                  </a:cxn>
                  <a:cxn ang="0">
                    <a:pos x="87" y="44"/>
                  </a:cxn>
                  <a:cxn ang="0">
                    <a:pos x="67" y="23"/>
                  </a:cxn>
                  <a:cxn ang="0">
                    <a:pos x="65" y="10"/>
                  </a:cxn>
                  <a:cxn ang="0">
                    <a:pos x="47" y="14"/>
                  </a:cxn>
                  <a:cxn ang="0">
                    <a:pos x="21" y="17"/>
                  </a:cxn>
                  <a:cxn ang="0">
                    <a:pos x="14" y="9"/>
                  </a:cxn>
                  <a:cxn ang="0">
                    <a:pos x="7" y="0"/>
                  </a:cxn>
                  <a:cxn ang="0">
                    <a:pos x="3" y="9"/>
                  </a:cxn>
                  <a:cxn ang="0">
                    <a:pos x="0" y="14"/>
                  </a:cxn>
                  <a:cxn ang="0">
                    <a:pos x="1" y="36"/>
                  </a:cxn>
                  <a:cxn ang="0">
                    <a:pos x="10" y="48"/>
                  </a:cxn>
                  <a:cxn ang="0">
                    <a:pos x="14" y="61"/>
                  </a:cxn>
                  <a:cxn ang="0">
                    <a:pos x="21" y="73"/>
                  </a:cxn>
                  <a:cxn ang="0">
                    <a:pos x="31" y="80"/>
                  </a:cxn>
                  <a:cxn ang="0">
                    <a:pos x="28" y="88"/>
                  </a:cxn>
                  <a:cxn ang="0">
                    <a:pos x="24" y="98"/>
                  </a:cxn>
                  <a:cxn ang="0">
                    <a:pos x="23" y="114"/>
                  </a:cxn>
                  <a:cxn ang="0">
                    <a:pos x="32" y="125"/>
                  </a:cxn>
                  <a:cxn ang="0">
                    <a:pos x="45" y="135"/>
                  </a:cxn>
                  <a:cxn ang="0">
                    <a:pos x="57" y="147"/>
                  </a:cxn>
                  <a:cxn ang="0">
                    <a:pos x="57" y="156"/>
                  </a:cxn>
                  <a:cxn ang="0">
                    <a:pos x="62" y="168"/>
                  </a:cxn>
                  <a:cxn ang="0">
                    <a:pos x="71" y="181"/>
                  </a:cxn>
                  <a:cxn ang="0">
                    <a:pos x="79" y="176"/>
                  </a:cxn>
                  <a:cxn ang="0">
                    <a:pos x="94" y="178"/>
                  </a:cxn>
                  <a:cxn ang="0">
                    <a:pos x="109" y="202"/>
                  </a:cxn>
                  <a:cxn ang="0">
                    <a:pos x="124" y="219"/>
                  </a:cxn>
                  <a:cxn ang="0">
                    <a:pos x="146" y="232"/>
                  </a:cxn>
                  <a:cxn ang="0">
                    <a:pos x="180" y="240"/>
                  </a:cxn>
                  <a:cxn ang="0">
                    <a:pos x="200" y="233"/>
                  </a:cxn>
                  <a:cxn ang="0">
                    <a:pos x="213" y="255"/>
                  </a:cxn>
                  <a:cxn ang="0">
                    <a:pos x="269" y="266"/>
                  </a:cxn>
                  <a:cxn ang="0">
                    <a:pos x="286" y="263"/>
                  </a:cxn>
                  <a:cxn ang="0">
                    <a:pos x="296" y="246"/>
                  </a:cxn>
                  <a:cxn ang="0">
                    <a:pos x="313" y="240"/>
                  </a:cxn>
                </a:cxnLst>
                <a:rect l="0" t="0" r="r" b="b"/>
                <a:pathLst>
                  <a:path w="313" h="267">
                    <a:moveTo>
                      <a:pt x="306" y="230"/>
                    </a:moveTo>
                    <a:lnTo>
                      <a:pt x="306" y="230"/>
                    </a:lnTo>
                    <a:lnTo>
                      <a:pt x="306" y="229"/>
                    </a:lnTo>
                    <a:lnTo>
                      <a:pt x="304" y="228"/>
                    </a:lnTo>
                    <a:lnTo>
                      <a:pt x="304" y="222"/>
                    </a:lnTo>
                    <a:lnTo>
                      <a:pt x="303" y="216"/>
                    </a:lnTo>
                    <a:lnTo>
                      <a:pt x="301" y="213"/>
                    </a:lnTo>
                    <a:lnTo>
                      <a:pt x="298" y="212"/>
                    </a:lnTo>
                    <a:lnTo>
                      <a:pt x="298" y="212"/>
                    </a:lnTo>
                    <a:lnTo>
                      <a:pt x="293" y="209"/>
                    </a:lnTo>
                    <a:lnTo>
                      <a:pt x="289" y="206"/>
                    </a:lnTo>
                    <a:lnTo>
                      <a:pt x="284" y="202"/>
                    </a:lnTo>
                    <a:lnTo>
                      <a:pt x="281" y="198"/>
                    </a:lnTo>
                    <a:lnTo>
                      <a:pt x="281" y="198"/>
                    </a:lnTo>
                    <a:lnTo>
                      <a:pt x="280" y="195"/>
                    </a:lnTo>
                    <a:lnTo>
                      <a:pt x="276" y="191"/>
                    </a:lnTo>
                    <a:lnTo>
                      <a:pt x="273" y="188"/>
                    </a:lnTo>
                    <a:lnTo>
                      <a:pt x="271" y="185"/>
                    </a:lnTo>
                    <a:lnTo>
                      <a:pt x="271" y="185"/>
                    </a:lnTo>
                    <a:lnTo>
                      <a:pt x="274" y="181"/>
                    </a:lnTo>
                    <a:lnTo>
                      <a:pt x="281" y="174"/>
                    </a:lnTo>
                    <a:lnTo>
                      <a:pt x="286" y="168"/>
                    </a:lnTo>
                    <a:lnTo>
                      <a:pt x="289" y="165"/>
                    </a:lnTo>
                    <a:lnTo>
                      <a:pt x="287" y="162"/>
                    </a:lnTo>
                    <a:lnTo>
                      <a:pt x="287" y="162"/>
                    </a:lnTo>
                    <a:lnTo>
                      <a:pt x="287" y="159"/>
                    </a:lnTo>
                    <a:lnTo>
                      <a:pt x="284" y="158"/>
                    </a:lnTo>
                    <a:lnTo>
                      <a:pt x="280" y="156"/>
                    </a:lnTo>
                    <a:lnTo>
                      <a:pt x="274" y="155"/>
                    </a:lnTo>
                    <a:lnTo>
                      <a:pt x="271" y="154"/>
                    </a:lnTo>
                    <a:lnTo>
                      <a:pt x="271" y="154"/>
                    </a:lnTo>
                    <a:lnTo>
                      <a:pt x="271" y="147"/>
                    </a:lnTo>
                    <a:lnTo>
                      <a:pt x="271" y="141"/>
                    </a:lnTo>
                    <a:lnTo>
                      <a:pt x="270" y="135"/>
                    </a:lnTo>
                    <a:lnTo>
                      <a:pt x="270" y="135"/>
                    </a:lnTo>
                    <a:lnTo>
                      <a:pt x="269" y="129"/>
                    </a:lnTo>
                    <a:lnTo>
                      <a:pt x="269" y="125"/>
                    </a:lnTo>
                    <a:lnTo>
                      <a:pt x="270" y="121"/>
                    </a:lnTo>
                    <a:lnTo>
                      <a:pt x="270" y="118"/>
                    </a:lnTo>
                    <a:lnTo>
                      <a:pt x="270" y="118"/>
                    </a:lnTo>
                    <a:lnTo>
                      <a:pt x="269" y="114"/>
                    </a:lnTo>
                    <a:lnTo>
                      <a:pt x="269" y="111"/>
                    </a:lnTo>
                    <a:lnTo>
                      <a:pt x="271" y="104"/>
                    </a:lnTo>
                    <a:lnTo>
                      <a:pt x="271" y="104"/>
                    </a:lnTo>
                    <a:lnTo>
                      <a:pt x="274" y="100"/>
                    </a:lnTo>
                    <a:lnTo>
                      <a:pt x="277" y="95"/>
                    </a:lnTo>
                    <a:lnTo>
                      <a:pt x="277" y="91"/>
                    </a:lnTo>
                    <a:lnTo>
                      <a:pt x="277" y="91"/>
                    </a:lnTo>
                    <a:lnTo>
                      <a:pt x="279" y="87"/>
                    </a:lnTo>
                    <a:lnTo>
                      <a:pt x="281" y="84"/>
                    </a:lnTo>
                    <a:lnTo>
                      <a:pt x="281" y="84"/>
                    </a:lnTo>
                    <a:lnTo>
                      <a:pt x="279" y="73"/>
                    </a:lnTo>
                    <a:lnTo>
                      <a:pt x="279" y="64"/>
                    </a:lnTo>
                    <a:lnTo>
                      <a:pt x="279" y="64"/>
                    </a:lnTo>
                    <a:lnTo>
                      <a:pt x="277" y="63"/>
                    </a:lnTo>
                    <a:lnTo>
                      <a:pt x="274" y="63"/>
                    </a:lnTo>
                    <a:lnTo>
                      <a:pt x="267" y="63"/>
                    </a:lnTo>
                    <a:lnTo>
                      <a:pt x="267" y="63"/>
                    </a:lnTo>
                    <a:lnTo>
                      <a:pt x="264" y="61"/>
                    </a:lnTo>
                    <a:lnTo>
                      <a:pt x="262" y="58"/>
                    </a:lnTo>
                    <a:lnTo>
                      <a:pt x="259" y="55"/>
                    </a:lnTo>
                    <a:lnTo>
                      <a:pt x="256" y="54"/>
                    </a:lnTo>
                    <a:lnTo>
                      <a:pt x="256" y="54"/>
                    </a:lnTo>
                    <a:lnTo>
                      <a:pt x="253" y="53"/>
                    </a:lnTo>
                    <a:lnTo>
                      <a:pt x="252" y="51"/>
                    </a:lnTo>
                    <a:lnTo>
                      <a:pt x="250" y="50"/>
                    </a:lnTo>
                    <a:lnTo>
                      <a:pt x="249" y="48"/>
                    </a:lnTo>
                    <a:lnTo>
                      <a:pt x="249" y="48"/>
                    </a:lnTo>
                    <a:lnTo>
                      <a:pt x="247" y="46"/>
                    </a:lnTo>
                    <a:lnTo>
                      <a:pt x="244" y="44"/>
                    </a:lnTo>
                    <a:lnTo>
                      <a:pt x="236" y="44"/>
                    </a:lnTo>
                    <a:lnTo>
                      <a:pt x="236" y="44"/>
                    </a:lnTo>
                    <a:lnTo>
                      <a:pt x="232" y="43"/>
                    </a:lnTo>
                    <a:lnTo>
                      <a:pt x="230" y="41"/>
                    </a:lnTo>
                    <a:lnTo>
                      <a:pt x="229" y="40"/>
                    </a:lnTo>
                    <a:lnTo>
                      <a:pt x="227" y="40"/>
                    </a:lnTo>
                    <a:lnTo>
                      <a:pt x="227" y="40"/>
                    </a:lnTo>
                    <a:lnTo>
                      <a:pt x="222" y="38"/>
                    </a:lnTo>
                    <a:lnTo>
                      <a:pt x="219" y="37"/>
                    </a:lnTo>
                    <a:lnTo>
                      <a:pt x="216" y="34"/>
                    </a:lnTo>
                    <a:lnTo>
                      <a:pt x="216" y="34"/>
                    </a:lnTo>
                    <a:lnTo>
                      <a:pt x="212" y="33"/>
                    </a:lnTo>
                    <a:lnTo>
                      <a:pt x="206" y="31"/>
                    </a:lnTo>
                    <a:lnTo>
                      <a:pt x="200" y="33"/>
                    </a:lnTo>
                    <a:lnTo>
                      <a:pt x="197" y="34"/>
                    </a:lnTo>
                    <a:lnTo>
                      <a:pt x="197" y="34"/>
                    </a:lnTo>
                    <a:lnTo>
                      <a:pt x="195" y="36"/>
                    </a:lnTo>
                    <a:lnTo>
                      <a:pt x="192" y="36"/>
                    </a:lnTo>
                    <a:lnTo>
                      <a:pt x="186" y="36"/>
                    </a:lnTo>
                    <a:lnTo>
                      <a:pt x="186" y="36"/>
                    </a:lnTo>
                    <a:lnTo>
                      <a:pt x="182" y="37"/>
                    </a:lnTo>
                    <a:lnTo>
                      <a:pt x="178" y="40"/>
                    </a:lnTo>
                    <a:lnTo>
                      <a:pt x="172" y="46"/>
                    </a:lnTo>
                    <a:lnTo>
                      <a:pt x="172" y="46"/>
                    </a:lnTo>
                    <a:lnTo>
                      <a:pt x="169" y="47"/>
                    </a:lnTo>
                    <a:lnTo>
                      <a:pt x="166" y="47"/>
                    </a:lnTo>
                    <a:lnTo>
                      <a:pt x="159" y="48"/>
                    </a:lnTo>
                    <a:lnTo>
                      <a:pt x="159" y="48"/>
                    </a:lnTo>
                    <a:lnTo>
                      <a:pt x="159" y="53"/>
                    </a:lnTo>
                    <a:lnTo>
                      <a:pt x="158" y="57"/>
                    </a:lnTo>
                    <a:lnTo>
                      <a:pt x="158" y="57"/>
                    </a:lnTo>
                    <a:lnTo>
                      <a:pt x="153" y="58"/>
                    </a:lnTo>
                    <a:lnTo>
                      <a:pt x="145" y="61"/>
                    </a:lnTo>
                    <a:lnTo>
                      <a:pt x="133" y="63"/>
                    </a:lnTo>
                    <a:lnTo>
                      <a:pt x="124" y="64"/>
                    </a:lnTo>
                    <a:lnTo>
                      <a:pt x="124" y="64"/>
                    </a:lnTo>
                    <a:lnTo>
                      <a:pt x="119" y="63"/>
                    </a:lnTo>
                    <a:lnTo>
                      <a:pt x="115" y="61"/>
                    </a:lnTo>
                    <a:lnTo>
                      <a:pt x="109" y="55"/>
                    </a:lnTo>
                    <a:lnTo>
                      <a:pt x="102" y="50"/>
                    </a:lnTo>
                    <a:lnTo>
                      <a:pt x="99" y="47"/>
                    </a:lnTo>
                    <a:lnTo>
                      <a:pt x="94" y="47"/>
                    </a:lnTo>
                    <a:lnTo>
                      <a:pt x="94" y="47"/>
                    </a:lnTo>
                    <a:lnTo>
                      <a:pt x="89" y="46"/>
                    </a:lnTo>
                    <a:lnTo>
                      <a:pt x="87" y="44"/>
                    </a:lnTo>
                    <a:lnTo>
                      <a:pt x="81" y="40"/>
                    </a:lnTo>
                    <a:lnTo>
                      <a:pt x="77" y="34"/>
                    </a:lnTo>
                    <a:lnTo>
                      <a:pt x="75" y="27"/>
                    </a:lnTo>
                    <a:lnTo>
                      <a:pt x="75" y="27"/>
                    </a:lnTo>
                    <a:lnTo>
                      <a:pt x="67" y="23"/>
                    </a:lnTo>
                    <a:lnTo>
                      <a:pt x="64" y="21"/>
                    </a:lnTo>
                    <a:lnTo>
                      <a:pt x="62" y="18"/>
                    </a:lnTo>
                    <a:lnTo>
                      <a:pt x="62" y="18"/>
                    </a:lnTo>
                    <a:lnTo>
                      <a:pt x="64" y="16"/>
                    </a:lnTo>
                    <a:lnTo>
                      <a:pt x="65" y="10"/>
                    </a:lnTo>
                    <a:lnTo>
                      <a:pt x="64" y="4"/>
                    </a:lnTo>
                    <a:lnTo>
                      <a:pt x="62" y="4"/>
                    </a:lnTo>
                    <a:lnTo>
                      <a:pt x="60" y="4"/>
                    </a:lnTo>
                    <a:lnTo>
                      <a:pt x="60" y="4"/>
                    </a:lnTo>
                    <a:lnTo>
                      <a:pt x="47" y="14"/>
                    </a:lnTo>
                    <a:lnTo>
                      <a:pt x="37" y="17"/>
                    </a:lnTo>
                    <a:lnTo>
                      <a:pt x="32" y="18"/>
                    </a:lnTo>
                    <a:lnTo>
                      <a:pt x="28" y="18"/>
                    </a:lnTo>
                    <a:lnTo>
                      <a:pt x="28" y="18"/>
                    </a:lnTo>
                    <a:lnTo>
                      <a:pt x="21" y="17"/>
                    </a:lnTo>
                    <a:lnTo>
                      <a:pt x="20" y="16"/>
                    </a:lnTo>
                    <a:lnTo>
                      <a:pt x="20" y="14"/>
                    </a:lnTo>
                    <a:lnTo>
                      <a:pt x="17" y="13"/>
                    </a:lnTo>
                    <a:lnTo>
                      <a:pt x="17" y="13"/>
                    </a:lnTo>
                    <a:lnTo>
                      <a:pt x="14" y="9"/>
                    </a:lnTo>
                    <a:lnTo>
                      <a:pt x="13" y="6"/>
                    </a:lnTo>
                    <a:lnTo>
                      <a:pt x="11" y="1"/>
                    </a:lnTo>
                    <a:lnTo>
                      <a:pt x="10" y="1"/>
                    </a:lnTo>
                    <a:lnTo>
                      <a:pt x="7" y="0"/>
                    </a:lnTo>
                    <a:lnTo>
                      <a:pt x="7" y="0"/>
                    </a:lnTo>
                    <a:lnTo>
                      <a:pt x="5" y="0"/>
                    </a:lnTo>
                    <a:lnTo>
                      <a:pt x="4" y="1"/>
                    </a:lnTo>
                    <a:lnTo>
                      <a:pt x="3" y="4"/>
                    </a:lnTo>
                    <a:lnTo>
                      <a:pt x="3" y="7"/>
                    </a:lnTo>
                    <a:lnTo>
                      <a:pt x="3" y="9"/>
                    </a:lnTo>
                    <a:lnTo>
                      <a:pt x="1" y="9"/>
                    </a:lnTo>
                    <a:lnTo>
                      <a:pt x="1" y="9"/>
                    </a:lnTo>
                    <a:lnTo>
                      <a:pt x="1" y="9"/>
                    </a:lnTo>
                    <a:lnTo>
                      <a:pt x="0" y="10"/>
                    </a:lnTo>
                    <a:lnTo>
                      <a:pt x="0" y="14"/>
                    </a:lnTo>
                    <a:lnTo>
                      <a:pt x="3" y="21"/>
                    </a:lnTo>
                    <a:lnTo>
                      <a:pt x="3" y="21"/>
                    </a:lnTo>
                    <a:lnTo>
                      <a:pt x="3" y="26"/>
                    </a:lnTo>
                    <a:lnTo>
                      <a:pt x="1" y="31"/>
                    </a:lnTo>
                    <a:lnTo>
                      <a:pt x="1" y="36"/>
                    </a:lnTo>
                    <a:lnTo>
                      <a:pt x="3" y="38"/>
                    </a:lnTo>
                    <a:lnTo>
                      <a:pt x="3" y="38"/>
                    </a:lnTo>
                    <a:lnTo>
                      <a:pt x="4" y="41"/>
                    </a:lnTo>
                    <a:lnTo>
                      <a:pt x="7" y="44"/>
                    </a:lnTo>
                    <a:lnTo>
                      <a:pt x="10" y="48"/>
                    </a:lnTo>
                    <a:lnTo>
                      <a:pt x="10" y="51"/>
                    </a:lnTo>
                    <a:lnTo>
                      <a:pt x="10" y="51"/>
                    </a:lnTo>
                    <a:lnTo>
                      <a:pt x="11" y="54"/>
                    </a:lnTo>
                    <a:lnTo>
                      <a:pt x="13" y="57"/>
                    </a:lnTo>
                    <a:lnTo>
                      <a:pt x="14" y="61"/>
                    </a:lnTo>
                    <a:lnTo>
                      <a:pt x="15" y="64"/>
                    </a:lnTo>
                    <a:lnTo>
                      <a:pt x="15" y="64"/>
                    </a:lnTo>
                    <a:lnTo>
                      <a:pt x="17" y="67"/>
                    </a:lnTo>
                    <a:lnTo>
                      <a:pt x="18" y="71"/>
                    </a:lnTo>
                    <a:lnTo>
                      <a:pt x="21" y="73"/>
                    </a:lnTo>
                    <a:lnTo>
                      <a:pt x="24" y="74"/>
                    </a:lnTo>
                    <a:lnTo>
                      <a:pt x="24" y="74"/>
                    </a:lnTo>
                    <a:lnTo>
                      <a:pt x="30" y="75"/>
                    </a:lnTo>
                    <a:lnTo>
                      <a:pt x="31" y="77"/>
                    </a:lnTo>
                    <a:lnTo>
                      <a:pt x="31" y="80"/>
                    </a:lnTo>
                    <a:lnTo>
                      <a:pt x="31" y="80"/>
                    </a:lnTo>
                    <a:lnTo>
                      <a:pt x="31" y="82"/>
                    </a:lnTo>
                    <a:lnTo>
                      <a:pt x="31" y="85"/>
                    </a:lnTo>
                    <a:lnTo>
                      <a:pt x="31" y="88"/>
                    </a:lnTo>
                    <a:lnTo>
                      <a:pt x="28" y="88"/>
                    </a:lnTo>
                    <a:lnTo>
                      <a:pt x="28" y="88"/>
                    </a:lnTo>
                    <a:lnTo>
                      <a:pt x="28" y="90"/>
                    </a:lnTo>
                    <a:lnTo>
                      <a:pt x="27" y="91"/>
                    </a:lnTo>
                    <a:lnTo>
                      <a:pt x="25" y="94"/>
                    </a:lnTo>
                    <a:lnTo>
                      <a:pt x="24" y="98"/>
                    </a:lnTo>
                    <a:lnTo>
                      <a:pt x="23" y="101"/>
                    </a:lnTo>
                    <a:lnTo>
                      <a:pt x="23" y="101"/>
                    </a:lnTo>
                    <a:lnTo>
                      <a:pt x="21" y="104"/>
                    </a:lnTo>
                    <a:lnTo>
                      <a:pt x="21" y="110"/>
                    </a:lnTo>
                    <a:lnTo>
                      <a:pt x="23" y="114"/>
                    </a:lnTo>
                    <a:lnTo>
                      <a:pt x="24" y="117"/>
                    </a:lnTo>
                    <a:lnTo>
                      <a:pt x="24" y="117"/>
                    </a:lnTo>
                    <a:lnTo>
                      <a:pt x="30" y="119"/>
                    </a:lnTo>
                    <a:lnTo>
                      <a:pt x="31" y="122"/>
                    </a:lnTo>
                    <a:lnTo>
                      <a:pt x="32" y="125"/>
                    </a:lnTo>
                    <a:lnTo>
                      <a:pt x="32" y="125"/>
                    </a:lnTo>
                    <a:lnTo>
                      <a:pt x="32" y="127"/>
                    </a:lnTo>
                    <a:lnTo>
                      <a:pt x="34" y="128"/>
                    </a:lnTo>
                    <a:lnTo>
                      <a:pt x="40" y="132"/>
                    </a:lnTo>
                    <a:lnTo>
                      <a:pt x="45" y="135"/>
                    </a:lnTo>
                    <a:lnTo>
                      <a:pt x="50" y="137"/>
                    </a:lnTo>
                    <a:lnTo>
                      <a:pt x="50" y="137"/>
                    </a:lnTo>
                    <a:lnTo>
                      <a:pt x="52" y="138"/>
                    </a:lnTo>
                    <a:lnTo>
                      <a:pt x="54" y="141"/>
                    </a:lnTo>
                    <a:lnTo>
                      <a:pt x="57" y="147"/>
                    </a:lnTo>
                    <a:lnTo>
                      <a:pt x="57" y="147"/>
                    </a:lnTo>
                    <a:lnTo>
                      <a:pt x="58" y="149"/>
                    </a:lnTo>
                    <a:lnTo>
                      <a:pt x="58" y="152"/>
                    </a:lnTo>
                    <a:lnTo>
                      <a:pt x="57" y="155"/>
                    </a:lnTo>
                    <a:lnTo>
                      <a:pt x="57" y="156"/>
                    </a:lnTo>
                    <a:lnTo>
                      <a:pt x="57" y="156"/>
                    </a:lnTo>
                    <a:lnTo>
                      <a:pt x="57" y="159"/>
                    </a:lnTo>
                    <a:lnTo>
                      <a:pt x="60" y="162"/>
                    </a:lnTo>
                    <a:lnTo>
                      <a:pt x="61" y="165"/>
                    </a:lnTo>
                    <a:lnTo>
                      <a:pt x="62" y="168"/>
                    </a:lnTo>
                    <a:lnTo>
                      <a:pt x="62" y="168"/>
                    </a:lnTo>
                    <a:lnTo>
                      <a:pt x="62" y="171"/>
                    </a:lnTo>
                    <a:lnTo>
                      <a:pt x="65" y="174"/>
                    </a:lnTo>
                    <a:lnTo>
                      <a:pt x="71" y="181"/>
                    </a:lnTo>
                    <a:lnTo>
                      <a:pt x="71" y="181"/>
                    </a:lnTo>
                    <a:lnTo>
                      <a:pt x="75" y="179"/>
                    </a:lnTo>
                    <a:lnTo>
                      <a:pt x="75" y="179"/>
                    </a:lnTo>
                    <a:lnTo>
                      <a:pt x="77" y="179"/>
                    </a:lnTo>
                    <a:lnTo>
                      <a:pt x="79" y="178"/>
                    </a:lnTo>
                    <a:lnTo>
                      <a:pt x="79" y="176"/>
                    </a:lnTo>
                    <a:lnTo>
                      <a:pt x="82" y="178"/>
                    </a:lnTo>
                    <a:lnTo>
                      <a:pt x="82" y="178"/>
                    </a:lnTo>
                    <a:lnTo>
                      <a:pt x="85" y="179"/>
                    </a:lnTo>
                    <a:lnTo>
                      <a:pt x="88" y="179"/>
                    </a:lnTo>
                    <a:lnTo>
                      <a:pt x="94" y="178"/>
                    </a:lnTo>
                    <a:lnTo>
                      <a:pt x="94" y="178"/>
                    </a:lnTo>
                    <a:lnTo>
                      <a:pt x="96" y="181"/>
                    </a:lnTo>
                    <a:lnTo>
                      <a:pt x="101" y="186"/>
                    </a:lnTo>
                    <a:lnTo>
                      <a:pt x="109" y="202"/>
                    </a:lnTo>
                    <a:lnTo>
                      <a:pt x="109" y="202"/>
                    </a:lnTo>
                    <a:lnTo>
                      <a:pt x="114" y="212"/>
                    </a:lnTo>
                    <a:lnTo>
                      <a:pt x="115" y="215"/>
                    </a:lnTo>
                    <a:lnTo>
                      <a:pt x="119" y="218"/>
                    </a:lnTo>
                    <a:lnTo>
                      <a:pt x="119" y="218"/>
                    </a:lnTo>
                    <a:lnTo>
                      <a:pt x="124" y="219"/>
                    </a:lnTo>
                    <a:lnTo>
                      <a:pt x="128" y="220"/>
                    </a:lnTo>
                    <a:lnTo>
                      <a:pt x="132" y="222"/>
                    </a:lnTo>
                    <a:lnTo>
                      <a:pt x="138" y="228"/>
                    </a:lnTo>
                    <a:lnTo>
                      <a:pt x="138" y="228"/>
                    </a:lnTo>
                    <a:lnTo>
                      <a:pt x="146" y="232"/>
                    </a:lnTo>
                    <a:lnTo>
                      <a:pt x="156" y="238"/>
                    </a:lnTo>
                    <a:lnTo>
                      <a:pt x="166" y="240"/>
                    </a:lnTo>
                    <a:lnTo>
                      <a:pt x="175" y="240"/>
                    </a:lnTo>
                    <a:lnTo>
                      <a:pt x="175" y="240"/>
                    </a:lnTo>
                    <a:lnTo>
                      <a:pt x="180" y="240"/>
                    </a:lnTo>
                    <a:lnTo>
                      <a:pt x="186" y="236"/>
                    </a:lnTo>
                    <a:lnTo>
                      <a:pt x="193" y="235"/>
                    </a:lnTo>
                    <a:lnTo>
                      <a:pt x="196" y="233"/>
                    </a:lnTo>
                    <a:lnTo>
                      <a:pt x="200" y="233"/>
                    </a:lnTo>
                    <a:lnTo>
                      <a:pt x="200" y="233"/>
                    </a:lnTo>
                    <a:lnTo>
                      <a:pt x="205" y="235"/>
                    </a:lnTo>
                    <a:lnTo>
                      <a:pt x="206" y="238"/>
                    </a:lnTo>
                    <a:lnTo>
                      <a:pt x="209" y="243"/>
                    </a:lnTo>
                    <a:lnTo>
                      <a:pt x="210" y="250"/>
                    </a:lnTo>
                    <a:lnTo>
                      <a:pt x="213" y="255"/>
                    </a:lnTo>
                    <a:lnTo>
                      <a:pt x="213" y="255"/>
                    </a:lnTo>
                    <a:lnTo>
                      <a:pt x="216" y="257"/>
                    </a:lnTo>
                    <a:lnTo>
                      <a:pt x="222" y="259"/>
                    </a:lnTo>
                    <a:lnTo>
                      <a:pt x="240" y="262"/>
                    </a:lnTo>
                    <a:lnTo>
                      <a:pt x="269" y="266"/>
                    </a:lnTo>
                    <a:lnTo>
                      <a:pt x="269" y="266"/>
                    </a:lnTo>
                    <a:lnTo>
                      <a:pt x="286" y="267"/>
                    </a:lnTo>
                    <a:lnTo>
                      <a:pt x="286" y="267"/>
                    </a:lnTo>
                    <a:lnTo>
                      <a:pt x="286" y="263"/>
                    </a:lnTo>
                    <a:lnTo>
                      <a:pt x="286" y="263"/>
                    </a:lnTo>
                    <a:lnTo>
                      <a:pt x="286" y="257"/>
                    </a:lnTo>
                    <a:lnTo>
                      <a:pt x="289" y="253"/>
                    </a:lnTo>
                    <a:lnTo>
                      <a:pt x="291" y="249"/>
                    </a:lnTo>
                    <a:lnTo>
                      <a:pt x="296" y="246"/>
                    </a:lnTo>
                    <a:lnTo>
                      <a:pt x="296" y="246"/>
                    </a:lnTo>
                    <a:lnTo>
                      <a:pt x="303" y="243"/>
                    </a:lnTo>
                    <a:lnTo>
                      <a:pt x="310" y="242"/>
                    </a:lnTo>
                    <a:lnTo>
                      <a:pt x="310" y="242"/>
                    </a:lnTo>
                    <a:lnTo>
                      <a:pt x="311" y="242"/>
                    </a:lnTo>
                    <a:lnTo>
                      <a:pt x="313" y="240"/>
                    </a:lnTo>
                    <a:lnTo>
                      <a:pt x="311" y="236"/>
                    </a:lnTo>
                    <a:lnTo>
                      <a:pt x="308" y="232"/>
                    </a:lnTo>
                    <a:lnTo>
                      <a:pt x="306" y="230"/>
                    </a:lnTo>
                    <a:lnTo>
                      <a:pt x="306" y="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5" name="Iraq">
                <a:extLst>
                  <a:ext uri="{FF2B5EF4-FFF2-40B4-BE49-F238E27FC236}">
                    <a16:creationId xmlns:a16="http://schemas.microsoft.com/office/drawing/2014/main" id="{B66242D7-585A-B9C4-6EA5-5092FA290A3E}"/>
                  </a:ext>
                </a:extLst>
              </p:cNvPr>
              <p:cNvSpPr>
                <a:spLocks/>
              </p:cNvSpPr>
              <p:nvPr/>
            </p:nvSpPr>
            <p:spPr bwMode="auto">
              <a:xfrm>
                <a:off x="5233464" y="3371556"/>
                <a:ext cx="232326" cy="224928"/>
              </a:xfrm>
              <a:custGeom>
                <a:avLst/>
                <a:gdLst/>
                <a:ahLst/>
                <a:cxnLst>
                  <a:cxn ang="0">
                    <a:pos x="134" y="135"/>
                  </a:cxn>
                  <a:cxn ang="0">
                    <a:pos x="140" y="132"/>
                  </a:cxn>
                  <a:cxn ang="0">
                    <a:pos x="150" y="139"/>
                  </a:cxn>
                  <a:cxn ang="0">
                    <a:pos x="157" y="135"/>
                  </a:cxn>
                  <a:cxn ang="0">
                    <a:pos x="148" y="125"/>
                  </a:cxn>
                  <a:cxn ang="0">
                    <a:pos x="147" y="119"/>
                  </a:cxn>
                  <a:cxn ang="0">
                    <a:pos x="143" y="110"/>
                  </a:cxn>
                  <a:cxn ang="0">
                    <a:pos x="144" y="106"/>
                  </a:cxn>
                  <a:cxn ang="0">
                    <a:pos x="143" y="101"/>
                  </a:cxn>
                  <a:cxn ang="0">
                    <a:pos x="136" y="91"/>
                  </a:cxn>
                  <a:cxn ang="0">
                    <a:pos x="126" y="86"/>
                  </a:cxn>
                  <a:cxn ang="0">
                    <a:pos x="118" y="79"/>
                  </a:cxn>
                  <a:cxn ang="0">
                    <a:pos x="116" y="73"/>
                  </a:cxn>
                  <a:cxn ang="0">
                    <a:pos x="109" y="68"/>
                  </a:cxn>
                  <a:cxn ang="0">
                    <a:pos x="109" y="55"/>
                  </a:cxn>
                  <a:cxn ang="0">
                    <a:pos x="111" y="48"/>
                  </a:cxn>
                  <a:cxn ang="0">
                    <a:pos x="114" y="42"/>
                  </a:cxn>
                  <a:cxn ang="0">
                    <a:pos x="117" y="39"/>
                  </a:cxn>
                  <a:cxn ang="0">
                    <a:pos x="117" y="34"/>
                  </a:cxn>
                  <a:cxn ang="0">
                    <a:pos x="110" y="28"/>
                  </a:cxn>
                  <a:cxn ang="0">
                    <a:pos x="104" y="25"/>
                  </a:cxn>
                  <a:cxn ang="0">
                    <a:pos x="101" y="18"/>
                  </a:cxn>
                  <a:cxn ang="0">
                    <a:pos x="97" y="8"/>
                  </a:cxn>
                  <a:cxn ang="0">
                    <a:pos x="94" y="8"/>
                  </a:cxn>
                  <a:cxn ang="0">
                    <a:pos x="83" y="4"/>
                  </a:cxn>
                  <a:cxn ang="0">
                    <a:pos x="79" y="2"/>
                  </a:cxn>
                  <a:cxn ang="0">
                    <a:pos x="70" y="0"/>
                  </a:cxn>
                  <a:cxn ang="0">
                    <a:pos x="62" y="1"/>
                  </a:cxn>
                  <a:cxn ang="0">
                    <a:pos x="57" y="5"/>
                  </a:cxn>
                  <a:cxn ang="0">
                    <a:pos x="44" y="14"/>
                  </a:cxn>
                  <a:cxn ang="0">
                    <a:pos x="39" y="19"/>
                  </a:cxn>
                  <a:cxn ang="0">
                    <a:pos x="40" y="31"/>
                  </a:cxn>
                  <a:cxn ang="0">
                    <a:pos x="39" y="36"/>
                  </a:cxn>
                  <a:cxn ang="0">
                    <a:pos x="39" y="46"/>
                  </a:cxn>
                  <a:cxn ang="0">
                    <a:pos x="35" y="55"/>
                  </a:cxn>
                  <a:cxn ang="0">
                    <a:pos x="0" y="73"/>
                  </a:cxn>
                  <a:cxn ang="0">
                    <a:pos x="5" y="98"/>
                  </a:cxn>
                  <a:cxn ang="0">
                    <a:pos x="17" y="98"/>
                  </a:cxn>
                  <a:cxn ang="0">
                    <a:pos x="33" y="106"/>
                  </a:cxn>
                  <a:cxn ang="0">
                    <a:pos x="69" y="129"/>
                  </a:cxn>
                  <a:cxn ang="0">
                    <a:pos x="93" y="147"/>
                  </a:cxn>
                  <a:cxn ang="0">
                    <a:pos x="107" y="150"/>
                  </a:cxn>
                  <a:cxn ang="0">
                    <a:pos x="128" y="143"/>
                  </a:cxn>
                </a:cxnLst>
                <a:rect l="0" t="0" r="r" b="b"/>
                <a:pathLst>
                  <a:path w="157" h="152">
                    <a:moveTo>
                      <a:pt x="131" y="137"/>
                    </a:moveTo>
                    <a:lnTo>
                      <a:pt x="131" y="137"/>
                    </a:lnTo>
                    <a:lnTo>
                      <a:pt x="134" y="135"/>
                    </a:lnTo>
                    <a:lnTo>
                      <a:pt x="136" y="133"/>
                    </a:lnTo>
                    <a:lnTo>
                      <a:pt x="140" y="132"/>
                    </a:lnTo>
                    <a:lnTo>
                      <a:pt x="140" y="132"/>
                    </a:lnTo>
                    <a:lnTo>
                      <a:pt x="141" y="132"/>
                    </a:lnTo>
                    <a:lnTo>
                      <a:pt x="144" y="133"/>
                    </a:lnTo>
                    <a:lnTo>
                      <a:pt x="150" y="139"/>
                    </a:lnTo>
                    <a:lnTo>
                      <a:pt x="150" y="139"/>
                    </a:lnTo>
                    <a:lnTo>
                      <a:pt x="153" y="136"/>
                    </a:lnTo>
                    <a:lnTo>
                      <a:pt x="157" y="135"/>
                    </a:lnTo>
                    <a:lnTo>
                      <a:pt x="157" y="135"/>
                    </a:lnTo>
                    <a:lnTo>
                      <a:pt x="151" y="128"/>
                    </a:lnTo>
                    <a:lnTo>
                      <a:pt x="148" y="125"/>
                    </a:lnTo>
                    <a:lnTo>
                      <a:pt x="148" y="122"/>
                    </a:lnTo>
                    <a:lnTo>
                      <a:pt x="148" y="122"/>
                    </a:lnTo>
                    <a:lnTo>
                      <a:pt x="147" y="119"/>
                    </a:lnTo>
                    <a:lnTo>
                      <a:pt x="146" y="116"/>
                    </a:lnTo>
                    <a:lnTo>
                      <a:pt x="143" y="113"/>
                    </a:lnTo>
                    <a:lnTo>
                      <a:pt x="143" y="110"/>
                    </a:lnTo>
                    <a:lnTo>
                      <a:pt x="143" y="110"/>
                    </a:lnTo>
                    <a:lnTo>
                      <a:pt x="143" y="109"/>
                    </a:lnTo>
                    <a:lnTo>
                      <a:pt x="144" y="106"/>
                    </a:lnTo>
                    <a:lnTo>
                      <a:pt x="144" y="103"/>
                    </a:lnTo>
                    <a:lnTo>
                      <a:pt x="143" y="101"/>
                    </a:lnTo>
                    <a:lnTo>
                      <a:pt x="143" y="101"/>
                    </a:lnTo>
                    <a:lnTo>
                      <a:pt x="140" y="95"/>
                    </a:lnTo>
                    <a:lnTo>
                      <a:pt x="138" y="92"/>
                    </a:lnTo>
                    <a:lnTo>
                      <a:pt x="136" y="91"/>
                    </a:lnTo>
                    <a:lnTo>
                      <a:pt x="136" y="91"/>
                    </a:lnTo>
                    <a:lnTo>
                      <a:pt x="131" y="89"/>
                    </a:lnTo>
                    <a:lnTo>
                      <a:pt x="126" y="86"/>
                    </a:lnTo>
                    <a:lnTo>
                      <a:pt x="120" y="82"/>
                    </a:lnTo>
                    <a:lnTo>
                      <a:pt x="118" y="81"/>
                    </a:lnTo>
                    <a:lnTo>
                      <a:pt x="118" y="79"/>
                    </a:lnTo>
                    <a:lnTo>
                      <a:pt x="118" y="79"/>
                    </a:lnTo>
                    <a:lnTo>
                      <a:pt x="117" y="76"/>
                    </a:lnTo>
                    <a:lnTo>
                      <a:pt x="116" y="73"/>
                    </a:lnTo>
                    <a:lnTo>
                      <a:pt x="110" y="71"/>
                    </a:lnTo>
                    <a:lnTo>
                      <a:pt x="110" y="71"/>
                    </a:lnTo>
                    <a:lnTo>
                      <a:pt x="109" y="68"/>
                    </a:lnTo>
                    <a:lnTo>
                      <a:pt x="107" y="64"/>
                    </a:lnTo>
                    <a:lnTo>
                      <a:pt x="107" y="58"/>
                    </a:lnTo>
                    <a:lnTo>
                      <a:pt x="109" y="55"/>
                    </a:lnTo>
                    <a:lnTo>
                      <a:pt x="109" y="55"/>
                    </a:lnTo>
                    <a:lnTo>
                      <a:pt x="110" y="52"/>
                    </a:lnTo>
                    <a:lnTo>
                      <a:pt x="111" y="48"/>
                    </a:lnTo>
                    <a:lnTo>
                      <a:pt x="113" y="45"/>
                    </a:lnTo>
                    <a:lnTo>
                      <a:pt x="114" y="44"/>
                    </a:lnTo>
                    <a:lnTo>
                      <a:pt x="114" y="42"/>
                    </a:lnTo>
                    <a:lnTo>
                      <a:pt x="114" y="42"/>
                    </a:lnTo>
                    <a:lnTo>
                      <a:pt x="117" y="42"/>
                    </a:lnTo>
                    <a:lnTo>
                      <a:pt x="117" y="39"/>
                    </a:lnTo>
                    <a:lnTo>
                      <a:pt x="117" y="36"/>
                    </a:lnTo>
                    <a:lnTo>
                      <a:pt x="117" y="34"/>
                    </a:lnTo>
                    <a:lnTo>
                      <a:pt x="117" y="34"/>
                    </a:lnTo>
                    <a:lnTo>
                      <a:pt x="117" y="31"/>
                    </a:lnTo>
                    <a:lnTo>
                      <a:pt x="116" y="29"/>
                    </a:lnTo>
                    <a:lnTo>
                      <a:pt x="110" y="28"/>
                    </a:lnTo>
                    <a:lnTo>
                      <a:pt x="110" y="28"/>
                    </a:lnTo>
                    <a:lnTo>
                      <a:pt x="107" y="27"/>
                    </a:lnTo>
                    <a:lnTo>
                      <a:pt x="104" y="25"/>
                    </a:lnTo>
                    <a:lnTo>
                      <a:pt x="103" y="21"/>
                    </a:lnTo>
                    <a:lnTo>
                      <a:pt x="101" y="18"/>
                    </a:lnTo>
                    <a:lnTo>
                      <a:pt x="101" y="18"/>
                    </a:lnTo>
                    <a:lnTo>
                      <a:pt x="100" y="15"/>
                    </a:lnTo>
                    <a:lnTo>
                      <a:pt x="99" y="11"/>
                    </a:lnTo>
                    <a:lnTo>
                      <a:pt x="97" y="8"/>
                    </a:lnTo>
                    <a:lnTo>
                      <a:pt x="96" y="5"/>
                    </a:lnTo>
                    <a:lnTo>
                      <a:pt x="96" y="5"/>
                    </a:lnTo>
                    <a:lnTo>
                      <a:pt x="94" y="8"/>
                    </a:lnTo>
                    <a:lnTo>
                      <a:pt x="93" y="8"/>
                    </a:lnTo>
                    <a:lnTo>
                      <a:pt x="89" y="7"/>
                    </a:lnTo>
                    <a:lnTo>
                      <a:pt x="83" y="4"/>
                    </a:lnTo>
                    <a:lnTo>
                      <a:pt x="80" y="2"/>
                    </a:lnTo>
                    <a:lnTo>
                      <a:pt x="79" y="2"/>
                    </a:lnTo>
                    <a:lnTo>
                      <a:pt x="79" y="2"/>
                    </a:lnTo>
                    <a:lnTo>
                      <a:pt x="76" y="2"/>
                    </a:lnTo>
                    <a:lnTo>
                      <a:pt x="73" y="2"/>
                    </a:lnTo>
                    <a:lnTo>
                      <a:pt x="70" y="0"/>
                    </a:lnTo>
                    <a:lnTo>
                      <a:pt x="64" y="0"/>
                    </a:lnTo>
                    <a:lnTo>
                      <a:pt x="64" y="0"/>
                    </a:lnTo>
                    <a:lnTo>
                      <a:pt x="62" y="1"/>
                    </a:lnTo>
                    <a:lnTo>
                      <a:pt x="60" y="2"/>
                    </a:lnTo>
                    <a:lnTo>
                      <a:pt x="57" y="5"/>
                    </a:lnTo>
                    <a:lnTo>
                      <a:pt x="57" y="5"/>
                    </a:lnTo>
                    <a:lnTo>
                      <a:pt x="49" y="12"/>
                    </a:lnTo>
                    <a:lnTo>
                      <a:pt x="49" y="12"/>
                    </a:lnTo>
                    <a:lnTo>
                      <a:pt x="44" y="14"/>
                    </a:lnTo>
                    <a:lnTo>
                      <a:pt x="40" y="17"/>
                    </a:lnTo>
                    <a:lnTo>
                      <a:pt x="39" y="19"/>
                    </a:lnTo>
                    <a:lnTo>
                      <a:pt x="39" y="19"/>
                    </a:lnTo>
                    <a:lnTo>
                      <a:pt x="37" y="24"/>
                    </a:lnTo>
                    <a:lnTo>
                      <a:pt x="39" y="28"/>
                    </a:lnTo>
                    <a:lnTo>
                      <a:pt x="40" y="31"/>
                    </a:lnTo>
                    <a:lnTo>
                      <a:pt x="39" y="34"/>
                    </a:lnTo>
                    <a:lnTo>
                      <a:pt x="39" y="34"/>
                    </a:lnTo>
                    <a:lnTo>
                      <a:pt x="39" y="36"/>
                    </a:lnTo>
                    <a:lnTo>
                      <a:pt x="37" y="39"/>
                    </a:lnTo>
                    <a:lnTo>
                      <a:pt x="39" y="46"/>
                    </a:lnTo>
                    <a:lnTo>
                      <a:pt x="39" y="46"/>
                    </a:lnTo>
                    <a:lnTo>
                      <a:pt x="37" y="48"/>
                    </a:lnTo>
                    <a:lnTo>
                      <a:pt x="36" y="52"/>
                    </a:lnTo>
                    <a:lnTo>
                      <a:pt x="35" y="55"/>
                    </a:lnTo>
                    <a:lnTo>
                      <a:pt x="35" y="55"/>
                    </a:lnTo>
                    <a:lnTo>
                      <a:pt x="0" y="73"/>
                    </a:lnTo>
                    <a:lnTo>
                      <a:pt x="0" y="73"/>
                    </a:lnTo>
                    <a:lnTo>
                      <a:pt x="2" y="82"/>
                    </a:lnTo>
                    <a:lnTo>
                      <a:pt x="2" y="82"/>
                    </a:lnTo>
                    <a:lnTo>
                      <a:pt x="5" y="98"/>
                    </a:lnTo>
                    <a:lnTo>
                      <a:pt x="5" y="98"/>
                    </a:lnTo>
                    <a:lnTo>
                      <a:pt x="12" y="96"/>
                    </a:lnTo>
                    <a:lnTo>
                      <a:pt x="17" y="98"/>
                    </a:lnTo>
                    <a:lnTo>
                      <a:pt x="17" y="98"/>
                    </a:lnTo>
                    <a:lnTo>
                      <a:pt x="25" y="101"/>
                    </a:lnTo>
                    <a:lnTo>
                      <a:pt x="33" y="106"/>
                    </a:lnTo>
                    <a:lnTo>
                      <a:pt x="49" y="116"/>
                    </a:lnTo>
                    <a:lnTo>
                      <a:pt x="49" y="116"/>
                    </a:lnTo>
                    <a:lnTo>
                      <a:pt x="69" y="129"/>
                    </a:lnTo>
                    <a:lnTo>
                      <a:pt x="87" y="145"/>
                    </a:lnTo>
                    <a:lnTo>
                      <a:pt x="87" y="145"/>
                    </a:lnTo>
                    <a:lnTo>
                      <a:pt x="93" y="147"/>
                    </a:lnTo>
                    <a:lnTo>
                      <a:pt x="97" y="149"/>
                    </a:lnTo>
                    <a:lnTo>
                      <a:pt x="107" y="150"/>
                    </a:lnTo>
                    <a:lnTo>
                      <a:pt x="107" y="150"/>
                    </a:lnTo>
                    <a:lnTo>
                      <a:pt x="126" y="152"/>
                    </a:lnTo>
                    <a:lnTo>
                      <a:pt x="126" y="152"/>
                    </a:lnTo>
                    <a:lnTo>
                      <a:pt x="128" y="143"/>
                    </a:lnTo>
                    <a:lnTo>
                      <a:pt x="131" y="137"/>
                    </a:lnTo>
                    <a:lnTo>
                      <a:pt x="131" y="1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6" name="Kuwait">
                <a:extLst>
                  <a:ext uri="{FF2B5EF4-FFF2-40B4-BE49-F238E27FC236}">
                    <a16:creationId xmlns:a16="http://schemas.microsoft.com/office/drawing/2014/main" id="{4876D54C-4279-FAF2-0604-CC2BB5635B38}"/>
                  </a:ext>
                </a:extLst>
              </p:cNvPr>
              <p:cNvSpPr>
                <a:spLocks/>
              </p:cNvSpPr>
              <p:nvPr/>
            </p:nvSpPr>
            <p:spPr bwMode="auto">
              <a:xfrm>
                <a:off x="5419917" y="3566888"/>
                <a:ext cx="42915" cy="44394"/>
              </a:xfrm>
              <a:custGeom>
                <a:avLst/>
                <a:gdLst/>
                <a:ahLst/>
                <a:cxnLst>
                  <a:cxn ang="0">
                    <a:pos x="10" y="21"/>
                  </a:cxn>
                  <a:cxn ang="0">
                    <a:pos x="17" y="28"/>
                  </a:cxn>
                  <a:cxn ang="0">
                    <a:pos x="29" y="30"/>
                  </a:cxn>
                  <a:cxn ang="0">
                    <a:pos x="29" y="30"/>
                  </a:cxn>
                  <a:cxn ang="0">
                    <a:pos x="25" y="17"/>
                  </a:cxn>
                  <a:cxn ang="0">
                    <a:pos x="22" y="8"/>
                  </a:cxn>
                  <a:cxn ang="0">
                    <a:pos x="22" y="8"/>
                  </a:cxn>
                  <a:cxn ang="0">
                    <a:pos x="24" y="7"/>
                  </a:cxn>
                  <a:cxn ang="0">
                    <a:pos x="24" y="7"/>
                  </a:cxn>
                  <a:cxn ang="0">
                    <a:pos x="18" y="1"/>
                  </a:cxn>
                  <a:cxn ang="0">
                    <a:pos x="15" y="0"/>
                  </a:cxn>
                  <a:cxn ang="0">
                    <a:pos x="14" y="0"/>
                  </a:cxn>
                  <a:cxn ang="0">
                    <a:pos x="14" y="0"/>
                  </a:cxn>
                  <a:cxn ang="0">
                    <a:pos x="10" y="1"/>
                  </a:cxn>
                  <a:cxn ang="0">
                    <a:pos x="8" y="3"/>
                  </a:cxn>
                  <a:cxn ang="0">
                    <a:pos x="5" y="5"/>
                  </a:cxn>
                  <a:cxn ang="0">
                    <a:pos x="5" y="5"/>
                  </a:cxn>
                  <a:cxn ang="0">
                    <a:pos x="2" y="11"/>
                  </a:cxn>
                  <a:cxn ang="0">
                    <a:pos x="0" y="20"/>
                  </a:cxn>
                  <a:cxn ang="0">
                    <a:pos x="0" y="20"/>
                  </a:cxn>
                  <a:cxn ang="0">
                    <a:pos x="10" y="21"/>
                  </a:cxn>
                  <a:cxn ang="0">
                    <a:pos x="10" y="21"/>
                  </a:cxn>
                </a:cxnLst>
                <a:rect l="0" t="0" r="r" b="b"/>
                <a:pathLst>
                  <a:path w="29" h="30">
                    <a:moveTo>
                      <a:pt x="10" y="21"/>
                    </a:moveTo>
                    <a:lnTo>
                      <a:pt x="17" y="28"/>
                    </a:lnTo>
                    <a:lnTo>
                      <a:pt x="29" y="30"/>
                    </a:lnTo>
                    <a:lnTo>
                      <a:pt x="29" y="30"/>
                    </a:lnTo>
                    <a:lnTo>
                      <a:pt x="25" y="17"/>
                    </a:lnTo>
                    <a:lnTo>
                      <a:pt x="22" y="8"/>
                    </a:lnTo>
                    <a:lnTo>
                      <a:pt x="22" y="8"/>
                    </a:lnTo>
                    <a:lnTo>
                      <a:pt x="24" y="7"/>
                    </a:lnTo>
                    <a:lnTo>
                      <a:pt x="24" y="7"/>
                    </a:lnTo>
                    <a:lnTo>
                      <a:pt x="18" y="1"/>
                    </a:lnTo>
                    <a:lnTo>
                      <a:pt x="15" y="0"/>
                    </a:lnTo>
                    <a:lnTo>
                      <a:pt x="14" y="0"/>
                    </a:lnTo>
                    <a:lnTo>
                      <a:pt x="14" y="0"/>
                    </a:lnTo>
                    <a:lnTo>
                      <a:pt x="10" y="1"/>
                    </a:lnTo>
                    <a:lnTo>
                      <a:pt x="8" y="3"/>
                    </a:lnTo>
                    <a:lnTo>
                      <a:pt x="5" y="5"/>
                    </a:lnTo>
                    <a:lnTo>
                      <a:pt x="5" y="5"/>
                    </a:lnTo>
                    <a:lnTo>
                      <a:pt x="2" y="11"/>
                    </a:lnTo>
                    <a:lnTo>
                      <a:pt x="0" y="20"/>
                    </a:lnTo>
                    <a:lnTo>
                      <a:pt x="0" y="20"/>
                    </a:lnTo>
                    <a:lnTo>
                      <a:pt x="10" y="21"/>
                    </a:lnTo>
                    <a:lnTo>
                      <a:pt x="1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7" name="Yemen">
                <a:extLst>
                  <a:ext uri="{FF2B5EF4-FFF2-40B4-BE49-F238E27FC236}">
                    <a16:creationId xmlns:a16="http://schemas.microsoft.com/office/drawing/2014/main" id="{31AA3FED-B074-9EAB-FB04-D374F8F5E81C}"/>
                  </a:ext>
                </a:extLst>
              </p:cNvPr>
              <p:cNvSpPr>
                <a:spLocks/>
              </p:cNvSpPr>
              <p:nvPr/>
            </p:nvSpPr>
            <p:spPr bwMode="auto">
              <a:xfrm>
                <a:off x="5322250" y="3851007"/>
                <a:ext cx="253044" cy="153897"/>
              </a:xfrm>
              <a:custGeom>
                <a:avLst/>
                <a:gdLst/>
                <a:ahLst/>
                <a:cxnLst>
                  <a:cxn ang="0">
                    <a:pos x="135" y="4"/>
                  </a:cxn>
                  <a:cxn ang="0">
                    <a:pos x="117" y="6"/>
                  </a:cxn>
                  <a:cxn ang="0">
                    <a:pos x="104" y="7"/>
                  </a:cxn>
                  <a:cxn ang="0">
                    <a:pos x="91" y="15"/>
                  </a:cxn>
                  <a:cxn ang="0">
                    <a:pos x="78" y="28"/>
                  </a:cxn>
                  <a:cxn ang="0">
                    <a:pos x="77" y="33"/>
                  </a:cxn>
                  <a:cxn ang="0">
                    <a:pos x="71" y="34"/>
                  </a:cxn>
                  <a:cxn ang="0">
                    <a:pos x="68" y="33"/>
                  </a:cxn>
                  <a:cxn ang="0">
                    <a:pos x="56" y="30"/>
                  </a:cxn>
                  <a:cxn ang="0">
                    <a:pos x="46" y="28"/>
                  </a:cxn>
                  <a:cxn ang="0">
                    <a:pos x="37" y="27"/>
                  </a:cxn>
                  <a:cxn ang="0">
                    <a:pos x="26" y="27"/>
                  </a:cxn>
                  <a:cxn ang="0">
                    <a:pos x="19" y="25"/>
                  </a:cxn>
                  <a:cxn ang="0">
                    <a:pos x="14" y="25"/>
                  </a:cxn>
                  <a:cxn ang="0">
                    <a:pos x="10" y="27"/>
                  </a:cxn>
                  <a:cxn ang="0">
                    <a:pos x="7" y="31"/>
                  </a:cxn>
                  <a:cxn ang="0">
                    <a:pos x="7" y="35"/>
                  </a:cxn>
                  <a:cxn ang="0">
                    <a:pos x="7" y="40"/>
                  </a:cxn>
                  <a:cxn ang="0">
                    <a:pos x="0" y="44"/>
                  </a:cxn>
                  <a:cxn ang="0">
                    <a:pos x="2" y="54"/>
                  </a:cxn>
                  <a:cxn ang="0">
                    <a:pos x="0" y="58"/>
                  </a:cxn>
                  <a:cxn ang="0">
                    <a:pos x="3" y="72"/>
                  </a:cxn>
                  <a:cxn ang="0">
                    <a:pos x="6" y="80"/>
                  </a:cxn>
                  <a:cxn ang="0">
                    <a:pos x="10" y="92"/>
                  </a:cxn>
                  <a:cxn ang="0">
                    <a:pos x="12" y="102"/>
                  </a:cxn>
                  <a:cxn ang="0">
                    <a:pos x="16" y="104"/>
                  </a:cxn>
                  <a:cxn ang="0">
                    <a:pos x="33" y="102"/>
                  </a:cxn>
                  <a:cxn ang="0">
                    <a:pos x="41" y="99"/>
                  </a:cxn>
                  <a:cxn ang="0">
                    <a:pos x="51" y="94"/>
                  </a:cxn>
                  <a:cxn ang="0">
                    <a:pos x="61" y="92"/>
                  </a:cxn>
                  <a:cxn ang="0">
                    <a:pos x="71" y="89"/>
                  </a:cxn>
                  <a:cxn ang="0">
                    <a:pos x="78" y="84"/>
                  </a:cxn>
                  <a:cxn ang="0">
                    <a:pos x="86" y="82"/>
                  </a:cxn>
                  <a:cxn ang="0">
                    <a:pos x="95" y="82"/>
                  </a:cxn>
                  <a:cxn ang="0">
                    <a:pos x="101" y="80"/>
                  </a:cxn>
                  <a:cxn ang="0">
                    <a:pos x="107" y="74"/>
                  </a:cxn>
                  <a:cxn ang="0">
                    <a:pos x="120" y="68"/>
                  </a:cxn>
                  <a:cxn ang="0">
                    <a:pos x="141" y="62"/>
                  </a:cxn>
                  <a:cxn ang="0">
                    <a:pos x="154" y="54"/>
                  </a:cxn>
                  <a:cxn ang="0">
                    <a:pos x="157" y="45"/>
                  </a:cxn>
                  <a:cxn ang="0">
                    <a:pos x="159" y="44"/>
                  </a:cxn>
                  <a:cxn ang="0">
                    <a:pos x="171" y="41"/>
                  </a:cxn>
                  <a:cxn ang="0">
                    <a:pos x="151" y="0"/>
                  </a:cxn>
                  <a:cxn ang="0">
                    <a:pos x="135" y="4"/>
                  </a:cxn>
                </a:cxnLst>
                <a:rect l="0" t="0" r="r" b="b"/>
                <a:pathLst>
                  <a:path w="171" h="104">
                    <a:moveTo>
                      <a:pt x="135" y="4"/>
                    </a:moveTo>
                    <a:lnTo>
                      <a:pt x="135" y="4"/>
                    </a:lnTo>
                    <a:lnTo>
                      <a:pt x="127" y="6"/>
                    </a:lnTo>
                    <a:lnTo>
                      <a:pt x="117" y="6"/>
                    </a:lnTo>
                    <a:lnTo>
                      <a:pt x="108" y="6"/>
                    </a:lnTo>
                    <a:lnTo>
                      <a:pt x="104" y="7"/>
                    </a:lnTo>
                    <a:lnTo>
                      <a:pt x="104" y="7"/>
                    </a:lnTo>
                    <a:lnTo>
                      <a:pt x="91" y="15"/>
                    </a:lnTo>
                    <a:lnTo>
                      <a:pt x="84" y="23"/>
                    </a:lnTo>
                    <a:lnTo>
                      <a:pt x="78" y="28"/>
                    </a:lnTo>
                    <a:lnTo>
                      <a:pt x="78" y="28"/>
                    </a:lnTo>
                    <a:lnTo>
                      <a:pt x="77" y="33"/>
                    </a:lnTo>
                    <a:lnTo>
                      <a:pt x="74" y="34"/>
                    </a:lnTo>
                    <a:lnTo>
                      <a:pt x="71" y="34"/>
                    </a:lnTo>
                    <a:lnTo>
                      <a:pt x="68" y="33"/>
                    </a:lnTo>
                    <a:lnTo>
                      <a:pt x="68" y="33"/>
                    </a:lnTo>
                    <a:lnTo>
                      <a:pt x="63" y="31"/>
                    </a:lnTo>
                    <a:lnTo>
                      <a:pt x="56" y="30"/>
                    </a:lnTo>
                    <a:lnTo>
                      <a:pt x="49" y="30"/>
                    </a:lnTo>
                    <a:lnTo>
                      <a:pt x="46" y="28"/>
                    </a:lnTo>
                    <a:lnTo>
                      <a:pt x="46" y="28"/>
                    </a:lnTo>
                    <a:lnTo>
                      <a:pt x="37" y="27"/>
                    </a:lnTo>
                    <a:lnTo>
                      <a:pt x="26" y="27"/>
                    </a:lnTo>
                    <a:lnTo>
                      <a:pt x="26" y="27"/>
                    </a:lnTo>
                    <a:lnTo>
                      <a:pt x="21" y="27"/>
                    </a:lnTo>
                    <a:lnTo>
                      <a:pt x="19" y="25"/>
                    </a:lnTo>
                    <a:lnTo>
                      <a:pt x="16" y="25"/>
                    </a:lnTo>
                    <a:lnTo>
                      <a:pt x="14" y="25"/>
                    </a:lnTo>
                    <a:lnTo>
                      <a:pt x="14" y="25"/>
                    </a:lnTo>
                    <a:lnTo>
                      <a:pt x="10" y="27"/>
                    </a:lnTo>
                    <a:lnTo>
                      <a:pt x="7" y="31"/>
                    </a:lnTo>
                    <a:lnTo>
                      <a:pt x="7" y="31"/>
                    </a:lnTo>
                    <a:lnTo>
                      <a:pt x="7" y="33"/>
                    </a:lnTo>
                    <a:lnTo>
                      <a:pt x="7" y="35"/>
                    </a:lnTo>
                    <a:lnTo>
                      <a:pt x="7" y="40"/>
                    </a:lnTo>
                    <a:lnTo>
                      <a:pt x="7" y="40"/>
                    </a:lnTo>
                    <a:lnTo>
                      <a:pt x="0" y="44"/>
                    </a:lnTo>
                    <a:lnTo>
                      <a:pt x="0" y="44"/>
                    </a:lnTo>
                    <a:lnTo>
                      <a:pt x="2" y="50"/>
                    </a:lnTo>
                    <a:lnTo>
                      <a:pt x="2" y="54"/>
                    </a:lnTo>
                    <a:lnTo>
                      <a:pt x="2" y="54"/>
                    </a:lnTo>
                    <a:lnTo>
                      <a:pt x="0" y="58"/>
                    </a:lnTo>
                    <a:lnTo>
                      <a:pt x="2" y="65"/>
                    </a:lnTo>
                    <a:lnTo>
                      <a:pt x="3" y="72"/>
                    </a:lnTo>
                    <a:lnTo>
                      <a:pt x="6" y="80"/>
                    </a:lnTo>
                    <a:lnTo>
                      <a:pt x="6" y="80"/>
                    </a:lnTo>
                    <a:lnTo>
                      <a:pt x="9" y="85"/>
                    </a:lnTo>
                    <a:lnTo>
                      <a:pt x="10" y="92"/>
                    </a:lnTo>
                    <a:lnTo>
                      <a:pt x="10" y="99"/>
                    </a:lnTo>
                    <a:lnTo>
                      <a:pt x="12" y="102"/>
                    </a:lnTo>
                    <a:lnTo>
                      <a:pt x="12" y="102"/>
                    </a:lnTo>
                    <a:lnTo>
                      <a:pt x="16" y="104"/>
                    </a:lnTo>
                    <a:lnTo>
                      <a:pt x="24" y="104"/>
                    </a:lnTo>
                    <a:lnTo>
                      <a:pt x="33" y="102"/>
                    </a:lnTo>
                    <a:lnTo>
                      <a:pt x="41" y="99"/>
                    </a:lnTo>
                    <a:lnTo>
                      <a:pt x="41" y="99"/>
                    </a:lnTo>
                    <a:lnTo>
                      <a:pt x="47" y="97"/>
                    </a:lnTo>
                    <a:lnTo>
                      <a:pt x="51" y="94"/>
                    </a:lnTo>
                    <a:lnTo>
                      <a:pt x="61" y="92"/>
                    </a:lnTo>
                    <a:lnTo>
                      <a:pt x="61" y="92"/>
                    </a:lnTo>
                    <a:lnTo>
                      <a:pt x="67" y="92"/>
                    </a:lnTo>
                    <a:lnTo>
                      <a:pt x="71" y="89"/>
                    </a:lnTo>
                    <a:lnTo>
                      <a:pt x="78" y="84"/>
                    </a:lnTo>
                    <a:lnTo>
                      <a:pt x="78" y="84"/>
                    </a:lnTo>
                    <a:lnTo>
                      <a:pt x="81" y="82"/>
                    </a:lnTo>
                    <a:lnTo>
                      <a:pt x="86" y="82"/>
                    </a:lnTo>
                    <a:lnTo>
                      <a:pt x="95" y="82"/>
                    </a:lnTo>
                    <a:lnTo>
                      <a:pt x="95" y="82"/>
                    </a:lnTo>
                    <a:lnTo>
                      <a:pt x="98" y="81"/>
                    </a:lnTo>
                    <a:lnTo>
                      <a:pt x="101" y="80"/>
                    </a:lnTo>
                    <a:lnTo>
                      <a:pt x="107" y="74"/>
                    </a:lnTo>
                    <a:lnTo>
                      <a:pt x="107" y="74"/>
                    </a:lnTo>
                    <a:lnTo>
                      <a:pt x="113" y="70"/>
                    </a:lnTo>
                    <a:lnTo>
                      <a:pt x="120" y="68"/>
                    </a:lnTo>
                    <a:lnTo>
                      <a:pt x="141" y="62"/>
                    </a:lnTo>
                    <a:lnTo>
                      <a:pt x="141" y="62"/>
                    </a:lnTo>
                    <a:lnTo>
                      <a:pt x="150" y="58"/>
                    </a:lnTo>
                    <a:lnTo>
                      <a:pt x="154" y="54"/>
                    </a:lnTo>
                    <a:lnTo>
                      <a:pt x="155" y="50"/>
                    </a:lnTo>
                    <a:lnTo>
                      <a:pt x="157" y="45"/>
                    </a:lnTo>
                    <a:lnTo>
                      <a:pt x="157" y="45"/>
                    </a:lnTo>
                    <a:lnTo>
                      <a:pt x="159" y="44"/>
                    </a:lnTo>
                    <a:lnTo>
                      <a:pt x="162" y="43"/>
                    </a:lnTo>
                    <a:lnTo>
                      <a:pt x="171" y="41"/>
                    </a:lnTo>
                    <a:lnTo>
                      <a:pt x="171" y="41"/>
                    </a:lnTo>
                    <a:lnTo>
                      <a:pt x="151" y="0"/>
                    </a:lnTo>
                    <a:lnTo>
                      <a:pt x="151" y="0"/>
                    </a:lnTo>
                    <a:lnTo>
                      <a:pt x="135" y="4"/>
                    </a:lnTo>
                    <a:lnTo>
                      <a:pt x="135"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8" name="Oman">
                <a:extLst>
                  <a:ext uri="{FF2B5EF4-FFF2-40B4-BE49-F238E27FC236}">
                    <a16:creationId xmlns:a16="http://schemas.microsoft.com/office/drawing/2014/main" id="{A007448E-7D5F-2A21-6890-69B411CE11B3}"/>
                  </a:ext>
                </a:extLst>
              </p:cNvPr>
              <p:cNvSpPr>
                <a:spLocks/>
              </p:cNvSpPr>
              <p:nvPr/>
            </p:nvSpPr>
            <p:spPr bwMode="auto">
              <a:xfrm>
                <a:off x="5545698" y="3698590"/>
                <a:ext cx="189412" cy="213089"/>
              </a:xfrm>
              <a:custGeom>
                <a:avLst/>
                <a:gdLst/>
                <a:ahLst/>
                <a:cxnLst>
                  <a:cxn ang="0">
                    <a:pos x="64" y="16"/>
                  </a:cxn>
                  <a:cxn ang="0">
                    <a:pos x="48" y="42"/>
                  </a:cxn>
                  <a:cxn ang="0">
                    <a:pos x="51" y="42"/>
                  </a:cxn>
                  <a:cxn ang="0">
                    <a:pos x="54" y="43"/>
                  </a:cxn>
                  <a:cxn ang="0">
                    <a:pos x="60" y="50"/>
                  </a:cxn>
                  <a:cxn ang="0">
                    <a:pos x="60" y="53"/>
                  </a:cxn>
                  <a:cxn ang="0">
                    <a:pos x="51" y="82"/>
                  </a:cxn>
                  <a:cxn ang="0">
                    <a:pos x="48" y="87"/>
                  </a:cxn>
                  <a:cxn ang="0">
                    <a:pos x="0" y="103"/>
                  </a:cxn>
                  <a:cxn ang="0">
                    <a:pos x="20" y="144"/>
                  </a:cxn>
                  <a:cxn ang="0">
                    <a:pos x="24" y="141"/>
                  </a:cxn>
                  <a:cxn ang="0">
                    <a:pos x="30" y="140"/>
                  </a:cxn>
                  <a:cxn ang="0">
                    <a:pos x="44" y="138"/>
                  </a:cxn>
                  <a:cxn ang="0">
                    <a:pos x="50" y="137"/>
                  </a:cxn>
                  <a:cxn ang="0">
                    <a:pos x="53" y="136"/>
                  </a:cxn>
                  <a:cxn ang="0">
                    <a:pos x="53" y="128"/>
                  </a:cxn>
                  <a:cxn ang="0">
                    <a:pos x="55" y="124"/>
                  </a:cxn>
                  <a:cxn ang="0">
                    <a:pos x="65" y="123"/>
                  </a:cxn>
                  <a:cxn ang="0">
                    <a:pos x="74" y="121"/>
                  </a:cxn>
                  <a:cxn ang="0">
                    <a:pos x="75" y="120"/>
                  </a:cxn>
                  <a:cxn ang="0">
                    <a:pos x="80" y="110"/>
                  </a:cxn>
                  <a:cxn ang="0">
                    <a:pos x="84" y="107"/>
                  </a:cxn>
                  <a:cxn ang="0">
                    <a:pos x="94" y="104"/>
                  </a:cxn>
                  <a:cxn ang="0">
                    <a:pos x="94" y="101"/>
                  </a:cxn>
                  <a:cxn ang="0">
                    <a:pos x="94" y="90"/>
                  </a:cxn>
                  <a:cxn ang="0">
                    <a:pos x="98" y="82"/>
                  </a:cxn>
                  <a:cxn ang="0">
                    <a:pos x="100" y="80"/>
                  </a:cxn>
                  <a:cxn ang="0">
                    <a:pos x="108" y="77"/>
                  </a:cxn>
                  <a:cxn ang="0">
                    <a:pos x="112" y="72"/>
                  </a:cxn>
                  <a:cxn ang="0">
                    <a:pos x="114" y="69"/>
                  </a:cxn>
                  <a:cxn ang="0">
                    <a:pos x="125" y="53"/>
                  </a:cxn>
                  <a:cxn ang="0">
                    <a:pos x="128" y="49"/>
                  </a:cxn>
                  <a:cxn ang="0">
                    <a:pos x="127" y="45"/>
                  </a:cxn>
                  <a:cxn ang="0">
                    <a:pos x="125" y="45"/>
                  </a:cxn>
                  <a:cxn ang="0">
                    <a:pos x="117" y="36"/>
                  </a:cxn>
                  <a:cxn ang="0">
                    <a:pos x="111" y="27"/>
                  </a:cxn>
                  <a:cxn ang="0">
                    <a:pos x="101" y="25"/>
                  </a:cxn>
                  <a:cxn ang="0">
                    <a:pos x="88" y="20"/>
                  </a:cxn>
                  <a:cxn ang="0">
                    <a:pos x="84" y="17"/>
                  </a:cxn>
                  <a:cxn ang="0">
                    <a:pos x="78" y="10"/>
                  </a:cxn>
                  <a:cxn ang="0">
                    <a:pos x="70" y="3"/>
                  </a:cxn>
                </a:cxnLst>
                <a:rect l="0" t="0" r="r" b="b"/>
                <a:pathLst>
                  <a:path w="128" h="144">
                    <a:moveTo>
                      <a:pt x="64" y="3"/>
                    </a:moveTo>
                    <a:lnTo>
                      <a:pt x="64" y="16"/>
                    </a:lnTo>
                    <a:lnTo>
                      <a:pt x="54" y="29"/>
                    </a:lnTo>
                    <a:lnTo>
                      <a:pt x="48" y="42"/>
                    </a:lnTo>
                    <a:lnTo>
                      <a:pt x="48" y="42"/>
                    </a:lnTo>
                    <a:lnTo>
                      <a:pt x="51" y="42"/>
                    </a:lnTo>
                    <a:lnTo>
                      <a:pt x="51" y="42"/>
                    </a:lnTo>
                    <a:lnTo>
                      <a:pt x="54" y="43"/>
                    </a:lnTo>
                    <a:lnTo>
                      <a:pt x="57" y="46"/>
                    </a:lnTo>
                    <a:lnTo>
                      <a:pt x="60" y="50"/>
                    </a:lnTo>
                    <a:lnTo>
                      <a:pt x="60" y="53"/>
                    </a:lnTo>
                    <a:lnTo>
                      <a:pt x="60" y="53"/>
                    </a:lnTo>
                    <a:lnTo>
                      <a:pt x="55" y="70"/>
                    </a:lnTo>
                    <a:lnTo>
                      <a:pt x="51" y="82"/>
                    </a:lnTo>
                    <a:lnTo>
                      <a:pt x="48" y="87"/>
                    </a:lnTo>
                    <a:lnTo>
                      <a:pt x="48" y="87"/>
                    </a:lnTo>
                    <a:lnTo>
                      <a:pt x="31" y="93"/>
                    </a:lnTo>
                    <a:lnTo>
                      <a:pt x="0" y="103"/>
                    </a:lnTo>
                    <a:lnTo>
                      <a:pt x="0" y="103"/>
                    </a:lnTo>
                    <a:lnTo>
                      <a:pt x="20" y="144"/>
                    </a:lnTo>
                    <a:lnTo>
                      <a:pt x="20" y="144"/>
                    </a:lnTo>
                    <a:lnTo>
                      <a:pt x="24" y="141"/>
                    </a:lnTo>
                    <a:lnTo>
                      <a:pt x="24" y="141"/>
                    </a:lnTo>
                    <a:lnTo>
                      <a:pt x="30" y="140"/>
                    </a:lnTo>
                    <a:lnTo>
                      <a:pt x="37" y="138"/>
                    </a:lnTo>
                    <a:lnTo>
                      <a:pt x="44" y="138"/>
                    </a:lnTo>
                    <a:lnTo>
                      <a:pt x="50" y="137"/>
                    </a:lnTo>
                    <a:lnTo>
                      <a:pt x="50" y="137"/>
                    </a:lnTo>
                    <a:lnTo>
                      <a:pt x="51" y="137"/>
                    </a:lnTo>
                    <a:lnTo>
                      <a:pt x="53" y="136"/>
                    </a:lnTo>
                    <a:lnTo>
                      <a:pt x="53" y="133"/>
                    </a:lnTo>
                    <a:lnTo>
                      <a:pt x="53" y="128"/>
                    </a:lnTo>
                    <a:lnTo>
                      <a:pt x="55" y="124"/>
                    </a:lnTo>
                    <a:lnTo>
                      <a:pt x="55" y="124"/>
                    </a:lnTo>
                    <a:lnTo>
                      <a:pt x="61" y="123"/>
                    </a:lnTo>
                    <a:lnTo>
                      <a:pt x="65" y="123"/>
                    </a:lnTo>
                    <a:lnTo>
                      <a:pt x="70" y="123"/>
                    </a:lnTo>
                    <a:lnTo>
                      <a:pt x="74" y="121"/>
                    </a:lnTo>
                    <a:lnTo>
                      <a:pt x="74" y="121"/>
                    </a:lnTo>
                    <a:lnTo>
                      <a:pt x="75" y="120"/>
                    </a:lnTo>
                    <a:lnTo>
                      <a:pt x="78" y="114"/>
                    </a:lnTo>
                    <a:lnTo>
                      <a:pt x="80" y="110"/>
                    </a:lnTo>
                    <a:lnTo>
                      <a:pt x="84" y="107"/>
                    </a:lnTo>
                    <a:lnTo>
                      <a:pt x="84" y="107"/>
                    </a:lnTo>
                    <a:lnTo>
                      <a:pt x="91" y="106"/>
                    </a:lnTo>
                    <a:lnTo>
                      <a:pt x="94" y="104"/>
                    </a:lnTo>
                    <a:lnTo>
                      <a:pt x="94" y="101"/>
                    </a:lnTo>
                    <a:lnTo>
                      <a:pt x="94" y="101"/>
                    </a:lnTo>
                    <a:lnTo>
                      <a:pt x="94" y="97"/>
                    </a:lnTo>
                    <a:lnTo>
                      <a:pt x="94" y="90"/>
                    </a:lnTo>
                    <a:lnTo>
                      <a:pt x="97" y="83"/>
                    </a:lnTo>
                    <a:lnTo>
                      <a:pt x="98" y="82"/>
                    </a:lnTo>
                    <a:lnTo>
                      <a:pt x="100" y="80"/>
                    </a:lnTo>
                    <a:lnTo>
                      <a:pt x="100" y="80"/>
                    </a:lnTo>
                    <a:lnTo>
                      <a:pt x="104" y="79"/>
                    </a:lnTo>
                    <a:lnTo>
                      <a:pt x="108" y="77"/>
                    </a:lnTo>
                    <a:lnTo>
                      <a:pt x="111" y="74"/>
                    </a:lnTo>
                    <a:lnTo>
                      <a:pt x="112" y="72"/>
                    </a:lnTo>
                    <a:lnTo>
                      <a:pt x="112" y="72"/>
                    </a:lnTo>
                    <a:lnTo>
                      <a:pt x="114" y="69"/>
                    </a:lnTo>
                    <a:lnTo>
                      <a:pt x="118" y="63"/>
                    </a:lnTo>
                    <a:lnTo>
                      <a:pt x="125" y="53"/>
                    </a:lnTo>
                    <a:lnTo>
                      <a:pt x="125" y="53"/>
                    </a:lnTo>
                    <a:lnTo>
                      <a:pt x="128" y="49"/>
                    </a:lnTo>
                    <a:lnTo>
                      <a:pt x="128" y="46"/>
                    </a:lnTo>
                    <a:lnTo>
                      <a:pt x="127" y="45"/>
                    </a:lnTo>
                    <a:lnTo>
                      <a:pt x="125" y="45"/>
                    </a:lnTo>
                    <a:lnTo>
                      <a:pt x="125" y="45"/>
                    </a:lnTo>
                    <a:lnTo>
                      <a:pt x="121" y="42"/>
                    </a:lnTo>
                    <a:lnTo>
                      <a:pt x="117" y="36"/>
                    </a:lnTo>
                    <a:lnTo>
                      <a:pt x="111" y="27"/>
                    </a:lnTo>
                    <a:lnTo>
                      <a:pt x="111" y="27"/>
                    </a:lnTo>
                    <a:lnTo>
                      <a:pt x="108" y="25"/>
                    </a:lnTo>
                    <a:lnTo>
                      <a:pt x="101" y="25"/>
                    </a:lnTo>
                    <a:lnTo>
                      <a:pt x="92" y="22"/>
                    </a:lnTo>
                    <a:lnTo>
                      <a:pt x="88" y="20"/>
                    </a:lnTo>
                    <a:lnTo>
                      <a:pt x="84" y="17"/>
                    </a:lnTo>
                    <a:lnTo>
                      <a:pt x="84" y="17"/>
                    </a:lnTo>
                    <a:lnTo>
                      <a:pt x="81" y="13"/>
                    </a:lnTo>
                    <a:lnTo>
                      <a:pt x="78" y="10"/>
                    </a:lnTo>
                    <a:lnTo>
                      <a:pt x="75" y="0"/>
                    </a:lnTo>
                    <a:lnTo>
                      <a:pt x="70" y="3"/>
                    </a:lnTo>
                    <a:lnTo>
                      <a:pt x="6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9" name="Qatar">
                <a:extLst>
                  <a:ext uri="{FF2B5EF4-FFF2-40B4-BE49-F238E27FC236}">
                    <a16:creationId xmlns:a16="http://schemas.microsoft.com/office/drawing/2014/main" id="{1099E9C3-F875-C68B-FCDF-A1D1E11E04A2}"/>
                  </a:ext>
                </a:extLst>
              </p:cNvPr>
              <p:cNvSpPr>
                <a:spLocks/>
              </p:cNvSpPr>
              <p:nvPr/>
            </p:nvSpPr>
            <p:spPr bwMode="auto">
              <a:xfrm>
                <a:off x="5514623" y="3676392"/>
                <a:ext cx="25157" cy="36995"/>
              </a:xfrm>
              <a:custGeom>
                <a:avLst/>
                <a:gdLst/>
                <a:ahLst/>
                <a:cxnLst>
                  <a:cxn ang="0">
                    <a:pos x="14" y="25"/>
                  </a:cxn>
                  <a:cxn ang="0">
                    <a:pos x="14" y="25"/>
                  </a:cxn>
                  <a:cxn ang="0">
                    <a:pos x="14" y="23"/>
                  </a:cxn>
                  <a:cxn ang="0">
                    <a:pos x="14" y="20"/>
                  </a:cxn>
                  <a:cxn ang="0">
                    <a:pos x="14" y="20"/>
                  </a:cxn>
                  <a:cxn ang="0">
                    <a:pos x="15" y="15"/>
                  </a:cxn>
                  <a:cxn ang="0">
                    <a:pos x="17" y="8"/>
                  </a:cxn>
                  <a:cxn ang="0">
                    <a:pos x="15" y="3"/>
                  </a:cxn>
                  <a:cxn ang="0">
                    <a:pos x="14" y="1"/>
                  </a:cxn>
                  <a:cxn ang="0">
                    <a:pos x="12" y="0"/>
                  </a:cxn>
                  <a:cxn ang="0">
                    <a:pos x="12" y="0"/>
                  </a:cxn>
                  <a:cxn ang="0">
                    <a:pos x="10" y="0"/>
                  </a:cxn>
                  <a:cxn ang="0">
                    <a:pos x="7" y="1"/>
                  </a:cxn>
                  <a:cxn ang="0">
                    <a:pos x="4" y="5"/>
                  </a:cxn>
                  <a:cxn ang="0">
                    <a:pos x="2" y="11"/>
                  </a:cxn>
                  <a:cxn ang="0">
                    <a:pos x="1" y="15"/>
                  </a:cxn>
                  <a:cxn ang="0">
                    <a:pos x="1" y="15"/>
                  </a:cxn>
                  <a:cxn ang="0">
                    <a:pos x="1" y="15"/>
                  </a:cxn>
                  <a:cxn ang="0">
                    <a:pos x="0" y="15"/>
                  </a:cxn>
                  <a:cxn ang="0">
                    <a:pos x="0" y="15"/>
                  </a:cxn>
                  <a:cxn ang="0">
                    <a:pos x="2" y="21"/>
                  </a:cxn>
                  <a:cxn ang="0">
                    <a:pos x="7" y="24"/>
                  </a:cxn>
                  <a:cxn ang="0">
                    <a:pos x="10" y="25"/>
                  </a:cxn>
                  <a:cxn ang="0">
                    <a:pos x="14" y="25"/>
                  </a:cxn>
                  <a:cxn ang="0">
                    <a:pos x="14" y="25"/>
                  </a:cxn>
                </a:cxnLst>
                <a:rect l="0" t="0" r="r" b="b"/>
                <a:pathLst>
                  <a:path w="17" h="25">
                    <a:moveTo>
                      <a:pt x="14" y="25"/>
                    </a:moveTo>
                    <a:lnTo>
                      <a:pt x="14" y="25"/>
                    </a:lnTo>
                    <a:lnTo>
                      <a:pt x="14" y="23"/>
                    </a:lnTo>
                    <a:lnTo>
                      <a:pt x="14" y="20"/>
                    </a:lnTo>
                    <a:lnTo>
                      <a:pt x="14" y="20"/>
                    </a:lnTo>
                    <a:lnTo>
                      <a:pt x="15" y="15"/>
                    </a:lnTo>
                    <a:lnTo>
                      <a:pt x="17" y="8"/>
                    </a:lnTo>
                    <a:lnTo>
                      <a:pt x="15" y="3"/>
                    </a:lnTo>
                    <a:lnTo>
                      <a:pt x="14" y="1"/>
                    </a:lnTo>
                    <a:lnTo>
                      <a:pt x="12" y="0"/>
                    </a:lnTo>
                    <a:lnTo>
                      <a:pt x="12" y="0"/>
                    </a:lnTo>
                    <a:lnTo>
                      <a:pt x="10" y="0"/>
                    </a:lnTo>
                    <a:lnTo>
                      <a:pt x="7" y="1"/>
                    </a:lnTo>
                    <a:lnTo>
                      <a:pt x="4" y="5"/>
                    </a:lnTo>
                    <a:lnTo>
                      <a:pt x="2" y="11"/>
                    </a:lnTo>
                    <a:lnTo>
                      <a:pt x="1" y="15"/>
                    </a:lnTo>
                    <a:lnTo>
                      <a:pt x="1" y="15"/>
                    </a:lnTo>
                    <a:lnTo>
                      <a:pt x="1" y="15"/>
                    </a:lnTo>
                    <a:lnTo>
                      <a:pt x="0" y="15"/>
                    </a:lnTo>
                    <a:lnTo>
                      <a:pt x="0" y="15"/>
                    </a:lnTo>
                    <a:lnTo>
                      <a:pt x="2" y="21"/>
                    </a:lnTo>
                    <a:lnTo>
                      <a:pt x="7" y="24"/>
                    </a:lnTo>
                    <a:lnTo>
                      <a:pt x="10" y="25"/>
                    </a:lnTo>
                    <a:lnTo>
                      <a:pt x="14" y="25"/>
                    </a:lnTo>
                    <a:lnTo>
                      <a:pt x="14"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0" name="UAE">
                <a:extLst>
                  <a:ext uri="{FF2B5EF4-FFF2-40B4-BE49-F238E27FC236}">
                    <a16:creationId xmlns:a16="http://schemas.microsoft.com/office/drawing/2014/main" id="{294F9BA2-884A-4A1A-BCA5-FEDCC93700C4}"/>
                  </a:ext>
                </a:extLst>
              </p:cNvPr>
              <p:cNvSpPr>
                <a:spLocks/>
              </p:cNvSpPr>
              <p:nvPr/>
            </p:nvSpPr>
            <p:spPr bwMode="auto">
              <a:xfrm>
                <a:off x="5544219" y="3670473"/>
                <a:ext cx="112464" cy="90267"/>
              </a:xfrm>
              <a:custGeom>
                <a:avLst/>
                <a:gdLst/>
                <a:ahLst/>
                <a:cxnLst>
                  <a:cxn ang="0">
                    <a:pos x="12" y="56"/>
                  </a:cxn>
                  <a:cxn ang="0">
                    <a:pos x="12" y="56"/>
                  </a:cxn>
                  <a:cxn ang="0">
                    <a:pos x="28" y="59"/>
                  </a:cxn>
                  <a:cxn ang="0">
                    <a:pos x="49" y="61"/>
                  </a:cxn>
                  <a:cxn ang="0">
                    <a:pos x="55" y="48"/>
                  </a:cxn>
                  <a:cxn ang="0">
                    <a:pos x="65" y="35"/>
                  </a:cxn>
                  <a:cxn ang="0">
                    <a:pos x="65" y="22"/>
                  </a:cxn>
                  <a:cxn ang="0">
                    <a:pos x="71" y="22"/>
                  </a:cxn>
                  <a:cxn ang="0">
                    <a:pos x="76" y="19"/>
                  </a:cxn>
                  <a:cxn ang="0">
                    <a:pos x="76" y="19"/>
                  </a:cxn>
                  <a:cxn ang="0">
                    <a:pos x="73" y="5"/>
                  </a:cxn>
                  <a:cxn ang="0">
                    <a:pos x="73" y="1"/>
                  </a:cxn>
                  <a:cxn ang="0">
                    <a:pos x="72" y="0"/>
                  </a:cxn>
                  <a:cxn ang="0">
                    <a:pos x="72" y="0"/>
                  </a:cxn>
                  <a:cxn ang="0">
                    <a:pos x="69" y="1"/>
                  </a:cxn>
                  <a:cxn ang="0">
                    <a:pos x="64" y="7"/>
                  </a:cxn>
                  <a:cxn ang="0">
                    <a:pos x="58" y="14"/>
                  </a:cxn>
                  <a:cxn ang="0">
                    <a:pos x="54" y="21"/>
                  </a:cxn>
                  <a:cxn ang="0">
                    <a:pos x="54" y="21"/>
                  </a:cxn>
                  <a:cxn ang="0">
                    <a:pos x="48" y="27"/>
                  </a:cxn>
                  <a:cxn ang="0">
                    <a:pos x="41" y="32"/>
                  </a:cxn>
                  <a:cxn ang="0">
                    <a:pos x="32" y="35"/>
                  </a:cxn>
                  <a:cxn ang="0">
                    <a:pos x="22" y="35"/>
                  </a:cxn>
                  <a:cxn ang="0">
                    <a:pos x="22" y="35"/>
                  </a:cxn>
                  <a:cxn ang="0">
                    <a:pos x="15" y="35"/>
                  </a:cxn>
                  <a:cxn ang="0">
                    <a:pos x="9" y="36"/>
                  </a:cxn>
                  <a:cxn ang="0">
                    <a:pos x="4" y="39"/>
                  </a:cxn>
                  <a:cxn ang="0">
                    <a:pos x="4" y="39"/>
                  </a:cxn>
                  <a:cxn ang="0">
                    <a:pos x="2" y="41"/>
                  </a:cxn>
                  <a:cxn ang="0">
                    <a:pos x="0" y="39"/>
                  </a:cxn>
                  <a:cxn ang="0">
                    <a:pos x="0" y="39"/>
                  </a:cxn>
                  <a:cxn ang="0">
                    <a:pos x="2" y="45"/>
                  </a:cxn>
                  <a:cxn ang="0">
                    <a:pos x="7" y="51"/>
                  </a:cxn>
                  <a:cxn ang="0">
                    <a:pos x="12" y="56"/>
                  </a:cxn>
                  <a:cxn ang="0">
                    <a:pos x="12" y="56"/>
                  </a:cxn>
                </a:cxnLst>
                <a:rect l="0" t="0" r="r" b="b"/>
                <a:pathLst>
                  <a:path w="76" h="61">
                    <a:moveTo>
                      <a:pt x="12" y="56"/>
                    </a:moveTo>
                    <a:lnTo>
                      <a:pt x="12" y="56"/>
                    </a:lnTo>
                    <a:lnTo>
                      <a:pt x="28" y="59"/>
                    </a:lnTo>
                    <a:lnTo>
                      <a:pt x="49" y="61"/>
                    </a:lnTo>
                    <a:lnTo>
                      <a:pt x="55" y="48"/>
                    </a:lnTo>
                    <a:lnTo>
                      <a:pt x="65" y="35"/>
                    </a:lnTo>
                    <a:lnTo>
                      <a:pt x="65" y="22"/>
                    </a:lnTo>
                    <a:lnTo>
                      <a:pt x="71" y="22"/>
                    </a:lnTo>
                    <a:lnTo>
                      <a:pt x="76" y="19"/>
                    </a:lnTo>
                    <a:lnTo>
                      <a:pt x="76" y="19"/>
                    </a:lnTo>
                    <a:lnTo>
                      <a:pt x="73" y="5"/>
                    </a:lnTo>
                    <a:lnTo>
                      <a:pt x="73" y="1"/>
                    </a:lnTo>
                    <a:lnTo>
                      <a:pt x="72" y="0"/>
                    </a:lnTo>
                    <a:lnTo>
                      <a:pt x="72" y="0"/>
                    </a:lnTo>
                    <a:lnTo>
                      <a:pt x="69" y="1"/>
                    </a:lnTo>
                    <a:lnTo>
                      <a:pt x="64" y="7"/>
                    </a:lnTo>
                    <a:lnTo>
                      <a:pt x="58" y="14"/>
                    </a:lnTo>
                    <a:lnTo>
                      <a:pt x="54" y="21"/>
                    </a:lnTo>
                    <a:lnTo>
                      <a:pt x="54" y="21"/>
                    </a:lnTo>
                    <a:lnTo>
                      <a:pt x="48" y="27"/>
                    </a:lnTo>
                    <a:lnTo>
                      <a:pt x="41" y="32"/>
                    </a:lnTo>
                    <a:lnTo>
                      <a:pt x="32" y="35"/>
                    </a:lnTo>
                    <a:lnTo>
                      <a:pt x="22" y="35"/>
                    </a:lnTo>
                    <a:lnTo>
                      <a:pt x="22" y="35"/>
                    </a:lnTo>
                    <a:lnTo>
                      <a:pt x="15" y="35"/>
                    </a:lnTo>
                    <a:lnTo>
                      <a:pt x="9" y="36"/>
                    </a:lnTo>
                    <a:lnTo>
                      <a:pt x="4" y="39"/>
                    </a:lnTo>
                    <a:lnTo>
                      <a:pt x="4" y="39"/>
                    </a:lnTo>
                    <a:lnTo>
                      <a:pt x="2" y="41"/>
                    </a:lnTo>
                    <a:lnTo>
                      <a:pt x="0" y="39"/>
                    </a:lnTo>
                    <a:lnTo>
                      <a:pt x="0" y="39"/>
                    </a:lnTo>
                    <a:lnTo>
                      <a:pt x="2" y="45"/>
                    </a:lnTo>
                    <a:lnTo>
                      <a:pt x="7" y="51"/>
                    </a:lnTo>
                    <a:lnTo>
                      <a:pt x="12" y="56"/>
                    </a:lnTo>
                    <a:lnTo>
                      <a:pt x="12" y="5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1" name="West Bank">
                <a:extLst>
                  <a:ext uri="{FF2B5EF4-FFF2-40B4-BE49-F238E27FC236}">
                    <a16:creationId xmlns:a16="http://schemas.microsoft.com/office/drawing/2014/main" id="{196E8819-582D-485D-6546-4D18BDA054EF}"/>
                  </a:ext>
                </a:extLst>
              </p:cNvPr>
              <p:cNvSpPr>
                <a:spLocks/>
              </p:cNvSpPr>
              <p:nvPr/>
            </p:nvSpPr>
            <p:spPr bwMode="auto">
              <a:xfrm>
                <a:off x="5141718" y="3503258"/>
                <a:ext cx="11838" cy="31076"/>
              </a:xfrm>
              <a:custGeom>
                <a:avLst/>
                <a:gdLst/>
                <a:ahLst/>
                <a:cxnLst>
                  <a:cxn ang="0">
                    <a:pos x="4" y="0"/>
                  </a:cxn>
                  <a:cxn ang="0">
                    <a:pos x="4" y="0"/>
                  </a:cxn>
                  <a:cxn ang="0">
                    <a:pos x="3" y="2"/>
                  </a:cxn>
                  <a:cxn ang="0">
                    <a:pos x="1" y="6"/>
                  </a:cxn>
                  <a:cxn ang="0">
                    <a:pos x="0" y="12"/>
                  </a:cxn>
                  <a:cxn ang="0">
                    <a:pos x="0" y="12"/>
                  </a:cxn>
                  <a:cxn ang="0">
                    <a:pos x="1" y="16"/>
                  </a:cxn>
                  <a:cxn ang="0">
                    <a:pos x="7" y="21"/>
                  </a:cxn>
                  <a:cxn ang="0">
                    <a:pos x="7" y="21"/>
                  </a:cxn>
                  <a:cxn ang="0">
                    <a:pos x="8" y="3"/>
                  </a:cxn>
                  <a:cxn ang="0">
                    <a:pos x="8" y="3"/>
                  </a:cxn>
                  <a:cxn ang="0">
                    <a:pos x="8" y="0"/>
                  </a:cxn>
                  <a:cxn ang="0">
                    <a:pos x="8" y="0"/>
                  </a:cxn>
                  <a:cxn ang="0">
                    <a:pos x="4" y="0"/>
                  </a:cxn>
                  <a:cxn ang="0">
                    <a:pos x="4" y="0"/>
                  </a:cxn>
                </a:cxnLst>
                <a:rect l="0" t="0" r="r" b="b"/>
                <a:pathLst>
                  <a:path w="8" h="21">
                    <a:moveTo>
                      <a:pt x="4" y="0"/>
                    </a:moveTo>
                    <a:lnTo>
                      <a:pt x="4" y="0"/>
                    </a:lnTo>
                    <a:lnTo>
                      <a:pt x="3" y="2"/>
                    </a:lnTo>
                    <a:lnTo>
                      <a:pt x="1" y="6"/>
                    </a:lnTo>
                    <a:lnTo>
                      <a:pt x="0" y="12"/>
                    </a:lnTo>
                    <a:lnTo>
                      <a:pt x="0" y="12"/>
                    </a:lnTo>
                    <a:lnTo>
                      <a:pt x="1" y="16"/>
                    </a:lnTo>
                    <a:lnTo>
                      <a:pt x="7" y="21"/>
                    </a:lnTo>
                    <a:lnTo>
                      <a:pt x="7" y="21"/>
                    </a:lnTo>
                    <a:lnTo>
                      <a:pt x="8" y="3"/>
                    </a:lnTo>
                    <a:lnTo>
                      <a:pt x="8" y="3"/>
                    </a:lnTo>
                    <a:lnTo>
                      <a:pt x="8" y="0"/>
                    </a:lnTo>
                    <a:lnTo>
                      <a:pt x="8" y="0"/>
                    </a:lnTo>
                    <a:lnTo>
                      <a:pt x="4"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2" name="Israel">
                <a:extLst>
                  <a:ext uri="{FF2B5EF4-FFF2-40B4-BE49-F238E27FC236}">
                    <a16:creationId xmlns:a16="http://schemas.microsoft.com/office/drawing/2014/main" id="{0292F60A-340D-7641-0699-13DF01F0C747}"/>
                  </a:ext>
                </a:extLst>
              </p:cNvPr>
              <p:cNvSpPr>
                <a:spLocks/>
              </p:cNvSpPr>
              <p:nvPr/>
            </p:nvSpPr>
            <p:spPr bwMode="auto">
              <a:xfrm>
                <a:off x="5122480" y="3482541"/>
                <a:ext cx="34036" cy="99146"/>
              </a:xfrm>
              <a:custGeom>
                <a:avLst/>
                <a:gdLst/>
                <a:ahLst/>
                <a:cxnLst>
                  <a:cxn ang="0">
                    <a:pos x="10" y="65"/>
                  </a:cxn>
                  <a:cxn ang="0">
                    <a:pos x="10" y="65"/>
                  </a:cxn>
                  <a:cxn ang="0">
                    <a:pos x="13" y="67"/>
                  </a:cxn>
                  <a:cxn ang="0">
                    <a:pos x="13" y="67"/>
                  </a:cxn>
                  <a:cxn ang="0">
                    <a:pos x="14" y="53"/>
                  </a:cxn>
                  <a:cxn ang="0">
                    <a:pos x="17" y="44"/>
                  </a:cxn>
                  <a:cxn ang="0">
                    <a:pos x="17" y="44"/>
                  </a:cxn>
                  <a:cxn ang="0">
                    <a:pos x="18" y="40"/>
                  </a:cxn>
                  <a:cxn ang="0">
                    <a:pos x="20" y="35"/>
                  </a:cxn>
                  <a:cxn ang="0">
                    <a:pos x="20" y="35"/>
                  </a:cxn>
                  <a:cxn ang="0">
                    <a:pos x="14" y="30"/>
                  </a:cxn>
                  <a:cxn ang="0">
                    <a:pos x="13" y="26"/>
                  </a:cxn>
                  <a:cxn ang="0">
                    <a:pos x="13" y="26"/>
                  </a:cxn>
                  <a:cxn ang="0">
                    <a:pos x="14" y="20"/>
                  </a:cxn>
                  <a:cxn ang="0">
                    <a:pos x="16" y="16"/>
                  </a:cxn>
                  <a:cxn ang="0">
                    <a:pos x="17" y="14"/>
                  </a:cxn>
                  <a:cxn ang="0">
                    <a:pos x="17" y="14"/>
                  </a:cxn>
                  <a:cxn ang="0">
                    <a:pos x="21" y="14"/>
                  </a:cxn>
                  <a:cxn ang="0">
                    <a:pos x="21" y="14"/>
                  </a:cxn>
                  <a:cxn ang="0">
                    <a:pos x="23" y="3"/>
                  </a:cxn>
                  <a:cxn ang="0">
                    <a:pos x="14" y="0"/>
                  </a:cxn>
                  <a:cxn ang="0">
                    <a:pos x="14" y="0"/>
                  </a:cxn>
                  <a:cxn ang="0">
                    <a:pos x="13" y="7"/>
                  </a:cxn>
                  <a:cxn ang="0">
                    <a:pos x="13" y="7"/>
                  </a:cxn>
                  <a:cxn ang="0">
                    <a:pos x="10" y="14"/>
                  </a:cxn>
                  <a:cxn ang="0">
                    <a:pos x="7" y="23"/>
                  </a:cxn>
                  <a:cxn ang="0">
                    <a:pos x="0" y="35"/>
                  </a:cxn>
                  <a:cxn ang="0">
                    <a:pos x="11" y="64"/>
                  </a:cxn>
                  <a:cxn ang="0">
                    <a:pos x="10" y="65"/>
                  </a:cxn>
                </a:cxnLst>
                <a:rect l="0" t="0" r="r" b="b"/>
                <a:pathLst>
                  <a:path w="23" h="67">
                    <a:moveTo>
                      <a:pt x="10" y="65"/>
                    </a:moveTo>
                    <a:lnTo>
                      <a:pt x="10" y="65"/>
                    </a:lnTo>
                    <a:lnTo>
                      <a:pt x="13" y="67"/>
                    </a:lnTo>
                    <a:lnTo>
                      <a:pt x="13" y="67"/>
                    </a:lnTo>
                    <a:lnTo>
                      <a:pt x="14" y="53"/>
                    </a:lnTo>
                    <a:lnTo>
                      <a:pt x="17" y="44"/>
                    </a:lnTo>
                    <a:lnTo>
                      <a:pt x="17" y="44"/>
                    </a:lnTo>
                    <a:lnTo>
                      <a:pt x="18" y="40"/>
                    </a:lnTo>
                    <a:lnTo>
                      <a:pt x="20" y="35"/>
                    </a:lnTo>
                    <a:lnTo>
                      <a:pt x="20" y="35"/>
                    </a:lnTo>
                    <a:lnTo>
                      <a:pt x="14" y="30"/>
                    </a:lnTo>
                    <a:lnTo>
                      <a:pt x="13" y="26"/>
                    </a:lnTo>
                    <a:lnTo>
                      <a:pt x="13" y="26"/>
                    </a:lnTo>
                    <a:lnTo>
                      <a:pt x="14" y="20"/>
                    </a:lnTo>
                    <a:lnTo>
                      <a:pt x="16" y="16"/>
                    </a:lnTo>
                    <a:lnTo>
                      <a:pt x="17" y="14"/>
                    </a:lnTo>
                    <a:lnTo>
                      <a:pt x="17" y="14"/>
                    </a:lnTo>
                    <a:lnTo>
                      <a:pt x="21" y="14"/>
                    </a:lnTo>
                    <a:lnTo>
                      <a:pt x="21" y="14"/>
                    </a:lnTo>
                    <a:lnTo>
                      <a:pt x="23" y="3"/>
                    </a:lnTo>
                    <a:lnTo>
                      <a:pt x="14" y="0"/>
                    </a:lnTo>
                    <a:lnTo>
                      <a:pt x="14" y="0"/>
                    </a:lnTo>
                    <a:lnTo>
                      <a:pt x="13" y="7"/>
                    </a:lnTo>
                    <a:lnTo>
                      <a:pt x="13" y="7"/>
                    </a:lnTo>
                    <a:lnTo>
                      <a:pt x="10" y="14"/>
                    </a:lnTo>
                    <a:lnTo>
                      <a:pt x="7" y="23"/>
                    </a:lnTo>
                    <a:lnTo>
                      <a:pt x="0" y="35"/>
                    </a:lnTo>
                    <a:lnTo>
                      <a:pt x="11" y="64"/>
                    </a:lnTo>
                    <a:lnTo>
                      <a:pt x="10"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3" name="Jordan">
                <a:extLst>
                  <a:ext uri="{FF2B5EF4-FFF2-40B4-BE49-F238E27FC236}">
                    <a16:creationId xmlns:a16="http://schemas.microsoft.com/office/drawing/2014/main" id="{672305CB-804E-B952-BE60-49DD71038738}"/>
                  </a:ext>
                </a:extLst>
              </p:cNvPr>
              <p:cNvSpPr>
                <a:spLocks/>
              </p:cNvSpPr>
              <p:nvPr/>
            </p:nvSpPr>
            <p:spPr bwMode="auto">
              <a:xfrm>
                <a:off x="5141718" y="3479582"/>
                <a:ext cx="99146" cy="109504"/>
              </a:xfrm>
              <a:custGeom>
                <a:avLst/>
                <a:gdLst/>
                <a:ahLst/>
                <a:cxnLst>
                  <a:cxn ang="0">
                    <a:pos x="62" y="0"/>
                  </a:cxn>
                  <a:cxn ang="0">
                    <a:pos x="62" y="0"/>
                  </a:cxn>
                  <a:cxn ang="0">
                    <a:pos x="41" y="10"/>
                  </a:cxn>
                  <a:cxn ang="0">
                    <a:pos x="41" y="10"/>
                  </a:cxn>
                  <a:cxn ang="0">
                    <a:pos x="37" y="12"/>
                  </a:cxn>
                  <a:cxn ang="0">
                    <a:pos x="33" y="15"/>
                  </a:cxn>
                  <a:cxn ang="0">
                    <a:pos x="27" y="19"/>
                  </a:cxn>
                  <a:cxn ang="0">
                    <a:pos x="11" y="10"/>
                  </a:cxn>
                  <a:cxn ang="0">
                    <a:pos x="10" y="5"/>
                  </a:cxn>
                  <a:cxn ang="0">
                    <a:pos x="10" y="5"/>
                  </a:cxn>
                  <a:cxn ang="0">
                    <a:pos x="10" y="5"/>
                  </a:cxn>
                  <a:cxn ang="0">
                    <a:pos x="8" y="19"/>
                  </a:cxn>
                  <a:cxn ang="0">
                    <a:pos x="8" y="19"/>
                  </a:cxn>
                  <a:cxn ang="0">
                    <a:pos x="7" y="32"/>
                  </a:cxn>
                  <a:cxn ang="0">
                    <a:pos x="5" y="40"/>
                  </a:cxn>
                  <a:cxn ang="0">
                    <a:pos x="4" y="46"/>
                  </a:cxn>
                  <a:cxn ang="0">
                    <a:pos x="4" y="46"/>
                  </a:cxn>
                  <a:cxn ang="0">
                    <a:pos x="1" y="55"/>
                  </a:cxn>
                  <a:cxn ang="0">
                    <a:pos x="0" y="69"/>
                  </a:cxn>
                  <a:cxn ang="0">
                    <a:pos x="0" y="69"/>
                  </a:cxn>
                  <a:cxn ang="0">
                    <a:pos x="7" y="73"/>
                  </a:cxn>
                  <a:cxn ang="0">
                    <a:pos x="14" y="74"/>
                  </a:cxn>
                  <a:cxn ang="0">
                    <a:pos x="14" y="74"/>
                  </a:cxn>
                  <a:cxn ang="0">
                    <a:pos x="18" y="74"/>
                  </a:cxn>
                  <a:cxn ang="0">
                    <a:pos x="23" y="72"/>
                  </a:cxn>
                  <a:cxn ang="0">
                    <a:pos x="25" y="69"/>
                  </a:cxn>
                  <a:cxn ang="0">
                    <a:pos x="27" y="66"/>
                  </a:cxn>
                  <a:cxn ang="0">
                    <a:pos x="27" y="66"/>
                  </a:cxn>
                  <a:cxn ang="0">
                    <a:pos x="27" y="63"/>
                  </a:cxn>
                  <a:cxn ang="0">
                    <a:pos x="30" y="62"/>
                  </a:cxn>
                  <a:cxn ang="0">
                    <a:pos x="37" y="60"/>
                  </a:cxn>
                  <a:cxn ang="0">
                    <a:pos x="37" y="60"/>
                  </a:cxn>
                  <a:cxn ang="0">
                    <a:pos x="40" y="60"/>
                  </a:cxn>
                  <a:cxn ang="0">
                    <a:pos x="41" y="57"/>
                  </a:cxn>
                  <a:cxn ang="0">
                    <a:pos x="44" y="56"/>
                  </a:cxn>
                  <a:cxn ang="0">
                    <a:pos x="45" y="53"/>
                  </a:cxn>
                  <a:cxn ang="0">
                    <a:pos x="45" y="53"/>
                  </a:cxn>
                  <a:cxn ang="0">
                    <a:pos x="47" y="52"/>
                  </a:cxn>
                  <a:cxn ang="0">
                    <a:pos x="45" y="50"/>
                  </a:cxn>
                  <a:cxn ang="0">
                    <a:pos x="42" y="46"/>
                  </a:cxn>
                  <a:cxn ang="0">
                    <a:pos x="38" y="42"/>
                  </a:cxn>
                  <a:cxn ang="0">
                    <a:pos x="34" y="39"/>
                  </a:cxn>
                  <a:cxn ang="0">
                    <a:pos x="34" y="39"/>
                  </a:cxn>
                  <a:cxn ang="0">
                    <a:pos x="33" y="39"/>
                  </a:cxn>
                  <a:cxn ang="0">
                    <a:pos x="33" y="37"/>
                  </a:cxn>
                  <a:cxn ang="0">
                    <a:pos x="35" y="35"/>
                  </a:cxn>
                  <a:cxn ang="0">
                    <a:pos x="41" y="30"/>
                  </a:cxn>
                  <a:cxn ang="0">
                    <a:pos x="50" y="29"/>
                  </a:cxn>
                  <a:cxn ang="0">
                    <a:pos x="50" y="29"/>
                  </a:cxn>
                  <a:cxn ang="0">
                    <a:pos x="57" y="28"/>
                  </a:cxn>
                  <a:cxn ang="0">
                    <a:pos x="60" y="26"/>
                  </a:cxn>
                  <a:cxn ang="0">
                    <a:pos x="62" y="25"/>
                  </a:cxn>
                  <a:cxn ang="0">
                    <a:pos x="67" y="25"/>
                  </a:cxn>
                  <a:cxn ang="0">
                    <a:pos x="67" y="25"/>
                  </a:cxn>
                  <a:cxn ang="0">
                    <a:pos x="67" y="25"/>
                  </a:cxn>
                  <a:cxn ang="0">
                    <a:pos x="67" y="25"/>
                  </a:cxn>
                  <a:cxn ang="0">
                    <a:pos x="64" y="9"/>
                  </a:cxn>
                  <a:cxn ang="0">
                    <a:pos x="64" y="9"/>
                  </a:cxn>
                  <a:cxn ang="0">
                    <a:pos x="62" y="0"/>
                  </a:cxn>
                  <a:cxn ang="0">
                    <a:pos x="62" y="0"/>
                  </a:cxn>
                </a:cxnLst>
                <a:rect l="0" t="0" r="r" b="b"/>
                <a:pathLst>
                  <a:path w="67" h="74">
                    <a:moveTo>
                      <a:pt x="62" y="0"/>
                    </a:moveTo>
                    <a:lnTo>
                      <a:pt x="62" y="0"/>
                    </a:lnTo>
                    <a:lnTo>
                      <a:pt x="41" y="10"/>
                    </a:lnTo>
                    <a:lnTo>
                      <a:pt x="41" y="10"/>
                    </a:lnTo>
                    <a:lnTo>
                      <a:pt x="37" y="12"/>
                    </a:lnTo>
                    <a:lnTo>
                      <a:pt x="33" y="15"/>
                    </a:lnTo>
                    <a:lnTo>
                      <a:pt x="27" y="19"/>
                    </a:lnTo>
                    <a:lnTo>
                      <a:pt x="11" y="10"/>
                    </a:lnTo>
                    <a:lnTo>
                      <a:pt x="10" y="5"/>
                    </a:lnTo>
                    <a:lnTo>
                      <a:pt x="10" y="5"/>
                    </a:lnTo>
                    <a:lnTo>
                      <a:pt x="10" y="5"/>
                    </a:lnTo>
                    <a:lnTo>
                      <a:pt x="8" y="19"/>
                    </a:lnTo>
                    <a:lnTo>
                      <a:pt x="8" y="19"/>
                    </a:lnTo>
                    <a:lnTo>
                      <a:pt x="7" y="32"/>
                    </a:lnTo>
                    <a:lnTo>
                      <a:pt x="5" y="40"/>
                    </a:lnTo>
                    <a:lnTo>
                      <a:pt x="4" y="46"/>
                    </a:lnTo>
                    <a:lnTo>
                      <a:pt x="4" y="46"/>
                    </a:lnTo>
                    <a:lnTo>
                      <a:pt x="1" y="55"/>
                    </a:lnTo>
                    <a:lnTo>
                      <a:pt x="0" y="69"/>
                    </a:lnTo>
                    <a:lnTo>
                      <a:pt x="0" y="69"/>
                    </a:lnTo>
                    <a:lnTo>
                      <a:pt x="7" y="73"/>
                    </a:lnTo>
                    <a:lnTo>
                      <a:pt x="14" y="74"/>
                    </a:lnTo>
                    <a:lnTo>
                      <a:pt x="14" y="74"/>
                    </a:lnTo>
                    <a:lnTo>
                      <a:pt x="18" y="74"/>
                    </a:lnTo>
                    <a:lnTo>
                      <a:pt x="23" y="72"/>
                    </a:lnTo>
                    <a:lnTo>
                      <a:pt x="25" y="69"/>
                    </a:lnTo>
                    <a:lnTo>
                      <a:pt x="27" y="66"/>
                    </a:lnTo>
                    <a:lnTo>
                      <a:pt x="27" y="66"/>
                    </a:lnTo>
                    <a:lnTo>
                      <a:pt x="27" y="63"/>
                    </a:lnTo>
                    <a:lnTo>
                      <a:pt x="30" y="62"/>
                    </a:lnTo>
                    <a:lnTo>
                      <a:pt x="37" y="60"/>
                    </a:lnTo>
                    <a:lnTo>
                      <a:pt x="37" y="60"/>
                    </a:lnTo>
                    <a:lnTo>
                      <a:pt x="40" y="60"/>
                    </a:lnTo>
                    <a:lnTo>
                      <a:pt x="41" y="57"/>
                    </a:lnTo>
                    <a:lnTo>
                      <a:pt x="44" y="56"/>
                    </a:lnTo>
                    <a:lnTo>
                      <a:pt x="45" y="53"/>
                    </a:lnTo>
                    <a:lnTo>
                      <a:pt x="45" y="53"/>
                    </a:lnTo>
                    <a:lnTo>
                      <a:pt x="47" y="52"/>
                    </a:lnTo>
                    <a:lnTo>
                      <a:pt x="45" y="50"/>
                    </a:lnTo>
                    <a:lnTo>
                      <a:pt x="42" y="46"/>
                    </a:lnTo>
                    <a:lnTo>
                      <a:pt x="38" y="42"/>
                    </a:lnTo>
                    <a:lnTo>
                      <a:pt x="34" y="39"/>
                    </a:lnTo>
                    <a:lnTo>
                      <a:pt x="34" y="39"/>
                    </a:lnTo>
                    <a:lnTo>
                      <a:pt x="33" y="39"/>
                    </a:lnTo>
                    <a:lnTo>
                      <a:pt x="33" y="37"/>
                    </a:lnTo>
                    <a:lnTo>
                      <a:pt x="35" y="35"/>
                    </a:lnTo>
                    <a:lnTo>
                      <a:pt x="41" y="30"/>
                    </a:lnTo>
                    <a:lnTo>
                      <a:pt x="50" y="29"/>
                    </a:lnTo>
                    <a:lnTo>
                      <a:pt x="50" y="29"/>
                    </a:lnTo>
                    <a:lnTo>
                      <a:pt x="57" y="28"/>
                    </a:lnTo>
                    <a:lnTo>
                      <a:pt x="60" y="26"/>
                    </a:lnTo>
                    <a:lnTo>
                      <a:pt x="62" y="25"/>
                    </a:lnTo>
                    <a:lnTo>
                      <a:pt x="67" y="25"/>
                    </a:lnTo>
                    <a:lnTo>
                      <a:pt x="67" y="25"/>
                    </a:lnTo>
                    <a:lnTo>
                      <a:pt x="67" y="25"/>
                    </a:lnTo>
                    <a:lnTo>
                      <a:pt x="67" y="25"/>
                    </a:lnTo>
                    <a:lnTo>
                      <a:pt x="64" y="9"/>
                    </a:lnTo>
                    <a:lnTo>
                      <a:pt x="64" y="9"/>
                    </a:lnTo>
                    <a:lnTo>
                      <a:pt x="62" y="0"/>
                    </a:lnTo>
                    <a:lnTo>
                      <a:pt x="6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4" name="Lebanon">
                <a:extLst>
                  <a:ext uri="{FF2B5EF4-FFF2-40B4-BE49-F238E27FC236}">
                    <a16:creationId xmlns:a16="http://schemas.microsoft.com/office/drawing/2014/main" id="{14AEA869-30D7-47DB-7753-9B7578A9AB74}"/>
                  </a:ext>
                </a:extLst>
              </p:cNvPr>
              <p:cNvSpPr>
                <a:spLocks/>
              </p:cNvSpPr>
              <p:nvPr/>
            </p:nvSpPr>
            <p:spPr bwMode="auto">
              <a:xfrm>
                <a:off x="5143197" y="3442586"/>
                <a:ext cx="34036" cy="44394"/>
              </a:xfrm>
              <a:custGeom>
                <a:avLst/>
                <a:gdLst/>
                <a:ahLst/>
                <a:cxnLst>
                  <a:cxn ang="0">
                    <a:pos x="20" y="13"/>
                  </a:cxn>
                  <a:cxn ang="0">
                    <a:pos x="20" y="13"/>
                  </a:cxn>
                  <a:cxn ang="0">
                    <a:pos x="23" y="10"/>
                  </a:cxn>
                  <a:cxn ang="0">
                    <a:pos x="23" y="6"/>
                  </a:cxn>
                  <a:cxn ang="0">
                    <a:pos x="22" y="4"/>
                  </a:cxn>
                  <a:cxn ang="0">
                    <a:pos x="20" y="1"/>
                  </a:cxn>
                  <a:cxn ang="0">
                    <a:pos x="17" y="1"/>
                  </a:cxn>
                  <a:cxn ang="0">
                    <a:pos x="13" y="0"/>
                  </a:cxn>
                  <a:cxn ang="0">
                    <a:pos x="13" y="0"/>
                  </a:cxn>
                  <a:cxn ang="0">
                    <a:pos x="13" y="3"/>
                  </a:cxn>
                  <a:cxn ang="0">
                    <a:pos x="13" y="3"/>
                  </a:cxn>
                  <a:cxn ang="0">
                    <a:pos x="12" y="7"/>
                  </a:cxn>
                  <a:cxn ang="0">
                    <a:pos x="9" y="13"/>
                  </a:cxn>
                  <a:cxn ang="0">
                    <a:pos x="0" y="27"/>
                  </a:cxn>
                  <a:cxn ang="0">
                    <a:pos x="9" y="30"/>
                  </a:cxn>
                  <a:cxn ang="0">
                    <a:pos x="9" y="30"/>
                  </a:cxn>
                  <a:cxn ang="0">
                    <a:pos x="16" y="20"/>
                  </a:cxn>
                  <a:cxn ang="0">
                    <a:pos x="20" y="13"/>
                  </a:cxn>
                  <a:cxn ang="0">
                    <a:pos x="20" y="13"/>
                  </a:cxn>
                </a:cxnLst>
                <a:rect l="0" t="0" r="r" b="b"/>
                <a:pathLst>
                  <a:path w="23" h="30">
                    <a:moveTo>
                      <a:pt x="20" y="13"/>
                    </a:moveTo>
                    <a:lnTo>
                      <a:pt x="20" y="13"/>
                    </a:lnTo>
                    <a:lnTo>
                      <a:pt x="23" y="10"/>
                    </a:lnTo>
                    <a:lnTo>
                      <a:pt x="23" y="6"/>
                    </a:lnTo>
                    <a:lnTo>
                      <a:pt x="22" y="4"/>
                    </a:lnTo>
                    <a:lnTo>
                      <a:pt x="20" y="1"/>
                    </a:lnTo>
                    <a:lnTo>
                      <a:pt x="17" y="1"/>
                    </a:lnTo>
                    <a:lnTo>
                      <a:pt x="13" y="0"/>
                    </a:lnTo>
                    <a:lnTo>
                      <a:pt x="13" y="0"/>
                    </a:lnTo>
                    <a:lnTo>
                      <a:pt x="13" y="3"/>
                    </a:lnTo>
                    <a:lnTo>
                      <a:pt x="13" y="3"/>
                    </a:lnTo>
                    <a:lnTo>
                      <a:pt x="12" y="7"/>
                    </a:lnTo>
                    <a:lnTo>
                      <a:pt x="9" y="13"/>
                    </a:lnTo>
                    <a:lnTo>
                      <a:pt x="0" y="27"/>
                    </a:lnTo>
                    <a:lnTo>
                      <a:pt x="9" y="30"/>
                    </a:lnTo>
                    <a:lnTo>
                      <a:pt x="9" y="30"/>
                    </a:lnTo>
                    <a:lnTo>
                      <a:pt x="16" y="20"/>
                    </a:lnTo>
                    <a:lnTo>
                      <a:pt x="20" y="13"/>
                    </a:lnTo>
                    <a:lnTo>
                      <a:pt x="20"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05" name="Syria">
                <a:extLst>
                  <a:ext uri="{FF2B5EF4-FFF2-40B4-BE49-F238E27FC236}">
                    <a16:creationId xmlns:a16="http://schemas.microsoft.com/office/drawing/2014/main" id="{DBEF68D2-CCDF-7232-2814-48DDDBDB95A5}"/>
                  </a:ext>
                </a:extLst>
              </p:cNvPr>
              <p:cNvSpPr>
                <a:spLocks/>
              </p:cNvSpPr>
              <p:nvPr/>
            </p:nvSpPr>
            <p:spPr bwMode="auto">
              <a:xfrm>
                <a:off x="5156515" y="3377476"/>
                <a:ext cx="161297" cy="130221"/>
              </a:xfrm>
              <a:custGeom>
                <a:avLst/>
                <a:gdLst/>
                <a:ahLst/>
                <a:cxnLst>
                  <a:cxn ang="0">
                    <a:pos x="11" y="57"/>
                  </a:cxn>
                  <a:cxn ang="0">
                    <a:pos x="0" y="74"/>
                  </a:cxn>
                  <a:cxn ang="0">
                    <a:pos x="1" y="79"/>
                  </a:cxn>
                  <a:cxn ang="0">
                    <a:pos x="17" y="88"/>
                  </a:cxn>
                  <a:cxn ang="0">
                    <a:pos x="27" y="81"/>
                  </a:cxn>
                  <a:cxn ang="0">
                    <a:pos x="31" y="79"/>
                  </a:cxn>
                  <a:cxn ang="0">
                    <a:pos x="61" y="65"/>
                  </a:cxn>
                  <a:cxn ang="0">
                    <a:pos x="87" y="51"/>
                  </a:cxn>
                  <a:cxn ang="0">
                    <a:pos x="89" y="44"/>
                  </a:cxn>
                  <a:cxn ang="0">
                    <a:pos x="91" y="42"/>
                  </a:cxn>
                  <a:cxn ang="0">
                    <a:pos x="91" y="32"/>
                  </a:cxn>
                  <a:cxn ang="0">
                    <a:pos x="91" y="30"/>
                  </a:cxn>
                  <a:cxn ang="0">
                    <a:pos x="91" y="24"/>
                  </a:cxn>
                  <a:cxn ang="0">
                    <a:pos x="91" y="15"/>
                  </a:cxn>
                  <a:cxn ang="0">
                    <a:pos x="92" y="13"/>
                  </a:cxn>
                  <a:cxn ang="0">
                    <a:pos x="101" y="8"/>
                  </a:cxn>
                  <a:cxn ang="0">
                    <a:pos x="104" y="0"/>
                  </a:cxn>
                  <a:cxn ang="0">
                    <a:pos x="98" y="1"/>
                  </a:cxn>
                  <a:cxn ang="0">
                    <a:pos x="85" y="3"/>
                  </a:cxn>
                  <a:cxn ang="0">
                    <a:pos x="79" y="3"/>
                  </a:cxn>
                  <a:cxn ang="0">
                    <a:pos x="71" y="7"/>
                  </a:cxn>
                  <a:cxn ang="0">
                    <a:pos x="64" y="8"/>
                  </a:cxn>
                  <a:cxn ang="0">
                    <a:pos x="48" y="10"/>
                  </a:cxn>
                  <a:cxn ang="0">
                    <a:pos x="45" y="8"/>
                  </a:cxn>
                  <a:cxn ang="0">
                    <a:pos x="42" y="7"/>
                  </a:cxn>
                  <a:cxn ang="0">
                    <a:pos x="35" y="10"/>
                  </a:cxn>
                  <a:cxn ang="0">
                    <a:pos x="27" y="11"/>
                  </a:cxn>
                  <a:cxn ang="0">
                    <a:pos x="21" y="10"/>
                  </a:cxn>
                  <a:cxn ang="0">
                    <a:pos x="18" y="8"/>
                  </a:cxn>
                  <a:cxn ang="0">
                    <a:pos x="15" y="14"/>
                  </a:cxn>
                  <a:cxn ang="0">
                    <a:pos x="14" y="17"/>
                  </a:cxn>
                  <a:cxn ang="0">
                    <a:pos x="11" y="23"/>
                  </a:cxn>
                  <a:cxn ang="0">
                    <a:pos x="5" y="24"/>
                  </a:cxn>
                  <a:cxn ang="0">
                    <a:pos x="4" y="31"/>
                  </a:cxn>
                  <a:cxn ang="0">
                    <a:pos x="5" y="32"/>
                  </a:cxn>
                  <a:cxn ang="0">
                    <a:pos x="5" y="38"/>
                  </a:cxn>
                  <a:cxn ang="0">
                    <a:pos x="4" y="44"/>
                  </a:cxn>
                  <a:cxn ang="0">
                    <a:pos x="11" y="45"/>
                  </a:cxn>
                  <a:cxn ang="0">
                    <a:pos x="14" y="50"/>
                  </a:cxn>
                  <a:cxn ang="0">
                    <a:pos x="11" y="57"/>
                  </a:cxn>
                </a:cxnLst>
                <a:rect l="0" t="0" r="r" b="b"/>
                <a:pathLst>
                  <a:path w="109" h="88">
                    <a:moveTo>
                      <a:pt x="11" y="57"/>
                    </a:moveTo>
                    <a:lnTo>
                      <a:pt x="11" y="57"/>
                    </a:lnTo>
                    <a:lnTo>
                      <a:pt x="7" y="64"/>
                    </a:lnTo>
                    <a:lnTo>
                      <a:pt x="0" y="74"/>
                    </a:lnTo>
                    <a:lnTo>
                      <a:pt x="0" y="74"/>
                    </a:lnTo>
                    <a:lnTo>
                      <a:pt x="1" y="79"/>
                    </a:lnTo>
                    <a:lnTo>
                      <a:pt x="17" y="88"/>
                    </a:lnTo>
                    <a:lnTo>
                      <a:pt x="17" y="88"/>
                    </a:lnTo>
                    <a:lnTo>
                      <a:pt x="23" y="84"/>
                    </a:lnTo>
                    <a:lnTo>
                      <a:pt x="27" y="81"/>
                    </a:lnTo>
                    <a:lnTo>
                      <a:pt x="31" y="79"/>
                    </a:lnTo>
                    <a:lnTo>
                      <a:pt x="31" y="79"/>
                    </a:lnTo>
                    <a:lnTo>
                      <a:pt x="42" y="75"/>
                    </a:lnTo>
                    <a:lnTo>
                      <a:pt x="61" y="65"/>
                    </a:lnTo>
                    <a:lnTo>
                      <a:pt x="87" y="51"/>
                    </a:lnTo>
                    <a:lnTo>
                      <a:pt x="87" y="51"/>
                    </a:lnTo>
                    <a:lnTo>
                      <a:pt x="88" y="48"/>
                    </a:lnTo>
                    <a:lnTo>
                      <a:pt x="89" y="44"/>
                    </a:lnTo>
                    <a:lnTo>
                      <a:pt x="91" y="42"/>
                    </a:lnTo>
                    <a:lnTo>
                      <a:pt x="91" y="42"/>
                    </a:lnTo>
                    <a:lnTo>
                      <a:pt x="89" y="35"/>
                    </a:lnTo>
                    <a:lnTo>
                      <a:pt x="91" y="32"/>
                    </a:lnTo>
                    <a:lnTo>
                      <a:pt x="91" y="30"/>
                    </a:lnTo>
                    <a:lnTo>
                      <a:pt x="91" y="30"/>
                    </a:lnTo>
                    <a:lnTo>
                      <a:pt x="92" y="27"/>
                    </a:lnTo>
                    <a:lnTo>
                      <a:pt x="91" y="24"/>
                    </a:lnTo>
                    <a:lnTo>
                      <a:pt x="89" y="20"/>
                    </a:lnTo>
                    <a:lnTo>
                      <a:pt x="91" y="15"/>
                    </a:lnTo>
                    <a:lnTo>
                      <a:pt x="91" y="15"/>
                    </a:lnTo>
                    <a:lnTo>
                      <a:pt x="92" y="13"/>
                    </a:lnTo>
                    <a:lnTo>
                      <a:pt x="96" y="10"/>
                    </a:lnTo>
                    <a:lnTo>
                      <a:pt x="101" y="8"/>
                    </a:lnTo>
                    <a:lnTo>
                      <a:pt x="109" y="1"/>
                    </a:lnTo>
                    <a:lnTo>
                      <a:pt x="104" y="0"/>
                    </a:lnTo>
                    <a:lnTo>
                      <a:pt x="104" y="0"/>
                    </a:lnTo>
                    <a:lnTo>
                      <a:pt x="98" y="1"/>
                    </a:lnTo>
                    <a:lnTo>
                      <a:pt x="92" y="1"/>
                    </a:lnTo>
                    <a:lnTo>
                      <a:pt x="85" y="3"/>
                    </a:lnTo>
                    <a:lnTo>
                      <a:pt x="85" y="3"/>
                    </a:lnTo>
                    <a:lnTo>
                      <a:pt x="79" y="3"/>
                    </a:lnTo>
                    <a:lnTo>
                      <a:pt x="75" y="5"/>
                    </a:lnTo>
                    <a:lnTo>
                      <a:pt x="71" y="7"/>
                    </a:lnTo>
                    <a:lnTo>
                      <a:pt x="64" y="8"/>
                    </a:lnTo>
                    <a:lnTo>
                      <a:pt x="64" y="8"/>
                    </a:lnTo>
                    <a:lnTo>
                      <a:pt x="52" y="10"/>
                    </a:lnTo>
                    <a:lnTo>
                      <a:pt x="48" y="10"/>
                    </a:lnTo>
                    <a:lnTo>
                      <a:pt x="45" y="8"/>
                    </a:lnTo>
                    <a:lnTo>
                      <a:pt x="45" y="8"/>
                    </a:lnTo>
                    <a:lnTo>
                      <a:pt x="44" y="7"/>
                    </a:lnTo>
                    <a:lnTo>
                      <a:pt x="42" y="7"/>
                    </a:lnTo>
                    <a:lnTo>
                      <a:pt x="35" y="10"/>
                    </a:lnTo>
                    <a:lnTo>
                      <a:pt x="35" y="10"/>
                    </a:lnTo>
                    <a:lnTo>
                      <a:pt x="31" y="11"/>
                    </a:lnTo>
                    <a:lnTo>
                      <a:pt x="27" y="11"/>
                    </a:lnTo>
                    <a:lnTo>
                      <a:pt x="24" y="11"/>
                    </a:lnTo>
                    <a:lnTo>
                      <a:pt x="21" y="10"/>
                    </a:lnTo>
                    <a:lnTo>
                      <a:pt x="21" y="10"/>
                    </a:lnTo>
                    <a:lnTo>
                      <a:pt x="18" y="8"/>
                    </a:lnTo>
                    <a:lnTo>
                      <a:pt x="17" y="10"/>
                    </a:lnTo>
                    <a:lnTo>
                      <a:pt x="15" y="14"/>
                    </a:lnTo>
                    <a:lnTo>
                      <a:pt x="15" y="14"/>
                    </a:lnTo>
                    <a:lnTo>
                      <a:pt x="14" y="17"/>
                    </a:lnTo>
                    <a:lnTo>
                      <a:pt x="14" y="20"/>
                    </a:lnTo>
                    <a:lnTo>
                      <a:pt x="11" y="23"/>
                    </a:lnTo>
                    <a:lnTo>
                      <a:pt x="5" y="24"/>
                    </a:lnTo>
                    <a:lnTo>
                      <a:pt x="5" y="24"/>
                    </a:lnTo>
                    <a:lnTo>
                      <a:pt x="4" y="28"/>
                    </a:lnTo>
                    <a:lnTo>
                      <a:pt x="4" y="31"/>
                    </a:lnTo>
                    <a:lnTo>
                      <a:pt x="5" y="32"/>
                    </a:lnTo>
                    <a:lnTo>
                      <a:pt x="5" y="32"/>
                    </a:lnTo>
                    <a:lnTo>
                      <a:pt x="7" y="35"/>
                    </a:lnTo>
                    <a:lnTo>
                      <a:pt x="5" y="38"/>
                    </a:lnTo>
                    <a:lnTo>
                      <a:pt x="4" y="44"/>
                    </a:lnTo>
                    <a:lnTo>
                      <a:pt x="4" y="44"/>
                    </a:lnTo>
                    <a:lnTo>
                      <a:pt x="8" y="45"/>
                    </a:lnTo>
                    <a:lnTo>
                      <a:pt x="11" y="45"/>
                    </a:lnTo>
                    <a:lnTo>
                      <a:pt x="13" y="48"/>
                    </a:lnTo>
                    <a:lnTo>
                      <a:pt x="14" y="50"/>
                    </a:lnTo>
                    <a:lnTo>
                      <a:pt x="14" y="54"/>
                    </a:lnTo>
                    <a:lnTo>
                      <a:pt x="11" y="57"/>
                    </a:lnTo>
                    <a:lnTo>
                      <a:pt x="11"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nvGrpSpPr>
            <p:cNvPr id="20" name="Carribean">
              <a:extLst>
                <a:ext uri="{FF2B5EF4-FFF2-40B4-BE49-F238E27FC236}">
                  <a16:creationId xmlns:a16="http://schemas.microsoft.com/office/drawing/2014/main" id="{C229E9BB-2587-E4A2-2370-5C537B5A3F40}"/>
                </a:ext>
              </a:extLst>
            </p:cNvPr>
            <p:cNvGrpSpPr/>
            <p:nvPr/>
          </p:nvGrpSpPr>
          <p:grpSpPr>
            <a:xfrm>
              <a:off x="5131652" y="2826926"/>
              <a:ext cx="473591" cy="193801"/>
              <a:chOff x="2299101" y="3695629"/>
              <a:chExt cx="455780" cy="186511"/>
            </a:xfrm>
            <a:grpFill/>
          </p:grpSpPr>
          <p:sp>
            <p:nvSpPr>
              <p:cNvPr id="685" name="Bahamas">
                <a:extLst>
                  <a:ext uri="{FF2B5EF4-FFF2-40B4-BE49-F238E27FC236}">
                    <a16:creationId xmlns:a16="http://schemas.microsoft.com/office/drawing/2014/main" id="{1A7BEBB1-C398-094A-C42E-06411FEFE02F}"/>
                  </a:ext>
                </a:extLst>
              </p:cNvPr>
              <p:cNvSpPr>
                <a:spLocks/>
              </p:cNvSpPr>
              <p:nvPr/>
            </p:nvSpPr>
            <p:spPr bwMode="auto">
              <a:xfrm>
                <a:off x="2448511" y="3695629"/>
                <a:ext cx="17758" cy="36995"/>
              </a:xfrm>
              <a:custGeom>
                <a:avLst/>
                <a:gdLst/>
                <a:ahLst/>
                <a:cxnLst>
                  <a:cxn ang="0">
                    <a:pos x="12" y="25"/>
                  </a:cxn>
                  <a:cxn ang="0">
                    <a:pos x="12" y="25"/>
                  </a:cxn>
                  <a:cxn ang="0">
                    <a:pos x="10" y="25"/>
                  </a:cxn>
                  <a:cxn ang="0">
                    <a:pos x="7" y="24"/>
                  </a:cxn>
                  <a:cxn ang="0">
                    <a:pos x="6" y="21"/>
                  </a:cxn>
                  <a:cxn ang="0">
                    <a:pos x="5" y="18"/>
                  </a:cxn>
                  <a:cxn ang="0">
                    <a:pos x="5" y="18"/>
                  </a:cxn>
                  <a:cxn ang="0">
                    <a:pos x="5" y="15"/>
                  </a:cxn>
                  <a:cxn ang="0">
                    <a:pos x="2" y="14"/>
                  </a:cxn>
                  <a:cxn ang="0">
                    <a:pos x="0" y="11"/>
                  </a:cxn>
                  <a:cxn ang="0">
                    <a:pos x="0" y="7"/>
                  </a:cxn>
                  <a:cxn ang="0">
                    <a:pos x="0" y="7"/>
                  </a:cxn>
                  <a:cxn ang="0">
                    <a:pos x="0" y="2"/>
                  </a:cxn>
                  <a:cxn ang="0">
                    <a:pos x="2" y="1"/>
                  </a:cxn>
                  <a:cxn ang="0">
                    <a:pos x="3" y="0"/>
                  </a:cxn>
                  <a:cxn ang="0">
                    <a:pos x="6" y="2"/>
                  </a:cxn>
                  <a:cxn ang="0">
                    <a:pos x="6" y="2"/>
                  </a:cxn>
                  <a:cxn ang="0">
                    <a:pos x="7" y="7"/>
                  </a:cxn>
                  <a:cxn ang="0">
                    <a:pos x="7" y="10"/>
                  </a:cxn>
                  <a:cxn ang="0">
                    <a:pos x="7" y="15"/>
                  </a:cxn>
                  <a:cxn ang="0">
                    <a:pos x="7" y="15"/>
                  </a:cxn>
                  <a:cxn ang="0">
                    <a:pos x="10" y="19"/>
                  </a:cxn>
                  <a:cxn ang="0">
                    <a:pos x="12" y="22"/>
                  </a:cxn>
                  <a:cxn ang="0">
                    <a:pos x="12" y="25"/>
                  </a:cxn>
                  <a:cxn ang="0">
                    <a:pos x="12" y="25"/>
                  </a:cxn>
                </a:cxnLst>
                <a:rect l="0" t="0" r="r" b="b"/>
                <a:pathLst>
                  <a:path w="12" h="25">
                    <a:moveTo>
                      <a:pt x="12" y="25"/>
                    </a:moveTo>
                    <a:lnTo>
                      <a:pt x="12" y="25"/>
                    </a:lnTo>
                    <a:lnTo>
                      <a:pt x="10" y="25"/>
                    </a:lnTo>
                    <a:lnTo>
                      <a:pt x="7" y="24"/>
                    </a:lnTo>
                    <a:lnTo>
                      <a:pt x="6" y="21"/>
                    </a:lnTo>
                    <a:lnTo>
                      <a:pt x="5" y="18"/>
                    </a:lnTo>
                    <a:lnTo>
                      <a:pt x="5" y="18"/>
                    </a:lnTo>
                    <a:lnTo>
                      <a:pt x="5" y="15"/>
                    </a:lnTo>
                    <a:lnTo>
                      <a:pt x="2" y="14"/>
                    </a:lnTo>
                    <a:lnTo>
                      <a:pt x="0" y="11"/>
                    </a:lnTo>
                    <a:lnTo>
                      <a:pt x="0" y="7"/>
                    </a:lnTo>
                    <a:lnTo>
                      <a:pt x="0" y="7"/>
                    </a:lnTo>
                    <a:lnTo>
                      <a:pt x="0" y="2"/>
                    </a:lnTo>
                    <a:lnTo>
                      <a:pt x="2" y="1"/>
                    </a:lnTo>
                    <a:lnTo>
                      <a:pt x="3" y="0"/>
                    </a:lnTo>
                    <a:lnTo>
                      <a:pt x="6" y="2"/>
                    </a:lnTo>
                    <a:lnTo>
                      <a:pt x="6" y="2"/>
                    </a:lnTo>
                    <a:lnTo>
                      <a:pt x="7" y="7"/>
                    </a:lnTo>
                    <a:lnTo>
                      <a:pt x="7" y="10"/>
                    </a:lnTo>
                    <a:lnTo>
                      <a:pt x="7" y="15"/>
                    </a:lnTo>
                    <a:lnTo>
                      <a:pt x="7" y="15"/>
                    </a:lnTo>
                    <a:lnTo>
                      <a:pt x="10" y="19"/>
                    </a:lnTo>
                    <a:lnTo>
                      <a:pt x="12" y="22"/>
                    </a:lnTo>
                    <a:lnTo>
                      <a:pt x="12" y="25"/>
                    </a:lnTo>
                    <a:lnTo>
                      <a:pt x="1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6" name="Puerto Rico">
                <a:extLst>
                  <a:ext uri="{FF2B5EF4-FFF2-40B4-BE49-F238E27FC236}">
                    <a16:creationId xmlns:a16="http://schemas.microsoft.com/office/drawing/2014/main" id="{0EB53492-B2FB-8970-F966-59711BFB10EF}"/>
                  </a:ext>
                </a:extLst>
              </p:cNvPr>
              <p:cNvSpPr>
                <a:spLocks/>
              </p:cNvSpPr>
              <p:nvPr/>
            </p:nvSpPr>
            <p:spPr bwMode="auto">
              <a:xfrm>
                <a:off x="2714872" y="3861366"/>
                <a:ext cx="39954" cy="19238"/>
              </a:xfrm>
              <a:custGeom>
                <a:avLst/>
                <a:gdLst/>
                <a:ahLst/>
                <a:cxnLst>
                  <a:cxn ang="0">
                    <a:pos x="1" y="7"/>
                  </a:cxn>
                  <a:cxn ang="0">
                    <a:pos x="1" y="7"/>
                  </a:cxn>
                  <a:cxn ang="0">
                    <a:pos x="4" y="10"/>
                  </a:cxn>
                  <a:cxn ang="0">
                    <a:pos x="7" y="11"/>
                  </a:cxn>
                  <a:cxn ang="0">
                    <a:pos x="11" y="13"/>
                  </a:cxn>
                  <a:cxn ang="0">
                    <a:pos x="15" y="13"/>
                  </a:cxn>
                  <a:cxn ang="0">
                    <a:pos x="24" y="10"/>
                  </a:cxn>
                  <a:cxn ang="0">
                    <a:pos x="27" y="7"/>
                  </a:cxn>
                  <a:cxn ang="0">
                    <a:pos x="27" y="7"/>
                  </a:cxn>
                  <a:cxn ang="0">
                    <a:pos x="27" y="4"/>
                  </a:cxn>
                  <a:cxn ang="0">
                    <a:pos x="24" y="3"/>
                  </a:cxn>
                  <a:cxn ang="0">
                    <a:pos x="18" y="1"/>
                  </a:cxn>
                  <a:cxn ang="0">
                    <a:pos x="12" y="0"/>
                  </a:cxn>
                  <a:cxn ang="0">
                    <a:pos x="7" y="1"/>
                  </a:cxn>
                  <a:cxn ang="0">
                    <a:pos x="2" y="1"/>
                  </a:cxn>
                  <a:cxn ang="0">
                    <a:pos x="0" y="4"/>
                  </a:cxn>
                  <a:cxn ang="0">
                    <a:pos x="1" y="7"/>
                  </a:cxn>
                  <a:cxn ang="0">
                    <a:pos x="1" y="7"/>
                  </a:cxn>
                </a:cxnLst>
                <a:rect l="0" t="0" r="r" b="b"/>
                <a:pathLst>
                  <a:path w="27" h="13">
                    <a:moveTo>
                      <a:pt x="1" y="7"/>
                    </a:moveTo>
                    <a:lnTo>
                      <a:pt x="1" y="7"/>
                    </a:lnTo>
                    <a:lnTo>
                      <a:pt x="4" y="10"/>
                    </a:lnTo>
                    <a:lnTo>
                      <a:pt x="7" y="11"/>
                    </a:lnTo>
                    <a:lnTo>
                      <a:pt x="11" y="13"/>
                    </a:lnTo>
                    <a:lnTo>
                      <a:pt x="15" y="13"/>
                    </a:lnTo>
                    <a:lnTo>
                      <a:pt x="24" y="10"/>
                    </a:lnTo>
                    <a:lnTo>
                      <a:pt x="27" y="7"/>
                    </a:lnTo>
                    <a:lnTo>
                      <a:pt x="27" y="7"/>
                    </a:lnTo>
                    <a:lnTo>
                      <a:pt x="27" y="4"/>
                    </a:lnTo>
                    <a:lnTo>
                      <a:pt x="24" y="3"/>
                    </a:lnTo>
                    <a:lnTo>
                      <a:pt x="18" y="1"/>
                    </a:lnTo>
                    <a:lnTo>
                      <a:pt x="12" y="0"/>
                    </a:lnTo>
                    <a:lnTo>
                      <a:pt x="7" y="1"/>
                    </a:lnTo>
                    <a:lnTo>
                      <a:pt x="2" y="1"/>
                    </a:lnTo>
                    <a:lnTo>
                      <a:pt x="0" y="4"/>
                    </a:lnTo>
                    <a:lnTo>
                      <a:pt x="1" y="7"/>
                    </a:lnTo>
                    <a:lnTo>
                      <a:pt x="1"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7" name="Dominican Republic">
                <a:extLst>
                  <a:ext uri="{FF2B5EF4-FFF2-40B4-BE49-F238E27FC236}">
                    <a16:creationId xmlns:a16="http://schemas.microsoft.com/office/drawing/2014/main" id="{50E6B779-55FA-0707-8D11-AEEB9B7E8AF0}"/>
                  </a:ext>
                </a:extLst>
              </p:cNvPr>
              <p:cNvSpPr>
                <a:spLocks/>
              </p:cNvSpPr>
              <p:nvPr/>
            </p:nvSpPr>
            <p:spPr bwMode="auto">
              <a:xfrm>
                <a:off x="2602409" y="3833249"/>
                <a:ext cx="79908" cy="47353"/>
              </a:xfrm>
              <a:custGeom>
                <a:avLst/>
                <a:gdLst/>
                <a:ahLst/>
                <a:cxnLst>
                  <a:cxn ang="0">
                    <a:pos x="22" y="25"/>
                  </a:cxn>
                  <a:cxn ang="0">
                    <a:pos x="22" y="25"/>
                  </a:cxn>
                  <a:cxn ang="0">
                    <a:pos x="26" y="23"/>
                  </a:cxn>
                  <a:cxn ang="0">
                    <a:pos x="31" y="23"/>
                  </a:cxn>
                  <a:cxn ang="0">
                    <a:pos x="43" y="23"/>
                  </a:cxn>
                  <a:cxn ang="0">
                    <a:pos x="51" y="23"/>
                  </a:cxn>
                  <a:cxn ang="0">
                    <a:pos x="54" y="22"/>
                  </a:cxn>
                  <a:cxn ang="0">
                    <a:pos x="54" y="18"/>
                  </a:cxn>
                  <a:cxn ang="0">
                    <a:pos x="54" y="18"/>
                  </a:cxn>
                  <a:cxn ang="0">
                    <a:pos x="53" y="15"/>
                  </a:cxn>
                  <a:cxn ang="0">
                    <a:pos x="50" y="10"/>
                  </a:cxn>
                  <a:cxn ang="0">
                    <a:pos x="43" y="8"/>
                  </a:cxn>
                  <a:cxn ang="0">
                    <a:pos x="37" y="5"/>
                  </a:cxn>
                  <a:cxn ang="0">
                    <a:pos x="23" y="0"/>
                  </a:cxn>
                  <a:cxn ang="0">
                    <a:pos x="16" y="0"/>
                  </a:cxn>
                  <a:cxn ang="0">
                    <a:pos x="12" y="0"/>
                  </a:cxn>
                  <a:cxn ang="0">
                    <a:pos x="12" y="0"/>
                  </a:cxn>
                  <a:cxn ang="0">
                    <a:pos x="9" y="0"/>
                  </a:cxn>
                  <a:cxn ang="0">
                    <a:pos x="3" y="0"/>
                  </a:cxn>
                  <a:cxn ang="0">
                    <a:pos x="3" y="0"/>
                  </a:cxn>
                  <a:cxn ang="0">
                    <a:pos x="0" y="30"/>
                  </a:cxn>
                  <a:cxn ang="0">
                    <a:pos x="0" y="30"/>
                  </a:cxn>
                  <a:cxn ang="0">
                    <a:pos x="2" y="32"/>
                  </a:cxn>
                  <a:cxn ang="0">
                    <a:pos x="2" y="32"/>
                  </a:cxn>
                  <a:cxn ang="0">
                    <a:pos x="4" y="32"/>
                  </a:cxn>
                  <a:cxn ang="0">
                    <a:pos x="9" y="30"/>
                  </a:cxn>
                  <a:cxn ang="0">
                    <a:pos x="13" y="27"/>
                  </a:cxn>
                  <a:cxn ang="0">
                    <a:pos x="22" y="25"/>
                  </a:cxn>
                  <a:cxn ang="0">
                    <a:pos x="22" y="25"/>
                  </a:cxn>
                </a:cxnLst>
                <a:rect l="0" t="0" r="r" b="b"/>
                <a:pathLst>
                  <a:path w="54" h="32">
                    <a:moveTo>
                      <a:pt x="22" y="25"/>
                    </a:moveTo>
                    <a:lnTo>
                      <a:pt x="22" y="25"/>
                    </a:lnTo>
                    <a:lnTo>
                      <a:pt x="26" y="23"/>
                    </a:lnTo>
                    <a:lnTo>
                      <a:pt x="31" y="23"/>
                    </a:lnTo>
                    <a:lnTo>
                      <a:pt x="43" y="23"/>
                    </a:lnTo>
                    <a:lnTo>
                      <a:pt x="51" y="23"/>
                    </a:lnTo>
                    <a:lnTo>
                      <a:pt x="54" y="22"/>
                    </a:lnTo>
                    <a:lnTo>
                      <a:pt x="54" y="18"/>
                    </a:lnTo>
                    <a:lnTo>
                      <a:pt x="54" y="18"/>
                    </a:lnTo>
                    <a:lnTo>
                      <a:pt x="53" y="15"/>
                    </a:lnTo>
                    <a:lnTo>
                      <a:pt x="50" y="10"/>
                    </a:lnTo>
                    <a:lnTo>
                      <a:pt x="43" y="8"/>
                    </a:lnTo>
                    <a:lnTo>
                      <a:pt x="37" y="5"/>
                    </a:lnTo>
                    <a:lnTo>
                      <a:pt x="23" y="0"/>
                    </a:lnTo>
                    <a:lnTo>
                      <a:pt x="16" y="0"/>
                    </a:lnTo>
                    <a:lnTo>
                      <a:pt x="12" y="0"/>
                    </a:lnTo>
                    <a:lnTo>
                      <a:pt x="12" y="0"/>
                    </a:lnTo>
                    <a:lnTo>
                      <a:pt x="9" y="0"/>
                    </a:lnTo>
                    <a:lnTo>
                      <a:pt x="3" y="0"/>
                    </a:lnTo>
                    <a:lnTo>
                      <a:pt x="3" y="0"/>
                    </a:lnTo>
                    <a:lnTo>
                      <a:pt x="0" y="30"/>
                    </a:lnTo>
                    <a:lnTo>
                      <a:pt x="0" y="30"/>
                    </a:lnTo>
                    <a:lnTo>
                      <a:pt x="2" y="32"/>
                    </a:lnTo>
                    <a:lnTo>
                      <a:pt x="2" y="32"/>
                    </a:lnTo>
                    <a:lnTo>
                      <a:pt x="4" y="32"/>
                    </a:lnTo>
                    <a:lnTo>
                      <a:pt x="9" y="30"/>
                    </a:lnTo>
                    <a:lnTo>
                      <a:pt x="13" y="27"/>
                    </a:lnTo>
                    <a:lnTo>
                      <a:pt x="22" y="25"/>
                    </a:lnTo>
                    <a:lnTo>
                      <a:pt x="2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8" name="Haiti">
                <a:extLst>
                  <a:ext uri="{FF2B5EF4-FFF2-40B4-BE49-F238E27FC236}">
                    <a16:creationId xmlns:a16="http://schemas.microsoft.com/office/drawing/2014/main" id="{15E94613-EE9F-AE7A-913B-FF59FE2CA5D9}"/>
                  </a:ext>
                </a:extLst>
              </p:cNvPr>
              <p:cNvSpPr>
                <a:spLocks/>
              </p:cNvSpPr>
              <p:nvPr/>
            </p:nvSpPr>
            <p:spPr bwMode="auto">
              <a:xfrm>
                <a:off x="2540257" y="3825851"/>
                <a:ext cx="66591" cy="51792"/>
              </a:xfrm>
              <a:custGeom>
                <a:avLst/>
                <a:gdLst/>
                <a:ahLst/>
                <a:cxnLst>
                  <a:cxn ang="0">
                    <a:pos x="19" y="0"/>
                  </a:cxn>
                  <a:cxn ang="0">
                    <a:pos x="19" y="0"/>
                  </a:cxn>
                  <a:cxn ang="0">
                    <a:pos x="18" y="3"/>
                  </a:cxn>
                  <a:cxn ang="0">
                    <a:pos x="18" y="5"/>
                  </a:cxn>
                  <a:cxn ang="0">
                    <a:pos x="22" y="11"/>
                  </a:cxn>
                  <a:cxn ang="0">
                    <a:pos x="28" y="17"/>
                  </a:cxn>
                  <a:cxn ang="0">
                    <a:pos x="29" y="20"/>
                  </a:cxn>
                  <a:cxn ang="0">
                    <a:pos x="31" y="23"/>
                  </a:cxn>
                  <a:cxn ang="0">
                    <a:pos x="31" y="23"/>
                  </a:cxn>
                  <a:cxn ang="0">
                    <a:pos x="29" y="24"/>
                  </a:cxn>
                  <a:cxn ang="0">
                    <a:pos x="27" y="25"/>
                  </a:cxn>
                  <a:cxn ang="0">
                    <a:pos x="17" y="25"/>
                  </a:cxn>
                  <a:cxn ang="0">
                    <a:pos x="5" y="25"/>
                  </a:cxn>
                  <a:cxn ang="0">
                    <a:pos x="1" y="27"/>
                  </a:cxn>
                  <a:cxn ang="0">
                    <a:pos x="0" y="28"/>
                  </a:cxn>
                  <a:cxn ang="0">
                    <a:pos x="0" y="28"/>
                  </a:cxn>
                  <a:cxn ang="0">
                    <a:pos x="0" y="30"/>
                  </a:cxn>
                  <a:cxn ang="0">
                    <a:pos x="1" y="31"/>
                  </a:cxn>
                  <a:cxn ang="0">
                    <a:pos x="5" y="34"/>
                  </a:cxn>
                  <a:cxn ang="0">
                    <a:pos x="12" y="34"/>
                  </a:cxn>
                  <a:cxn ang="0">
                    <a:pos x="19" y="32"/>
                  </a:cxn>
                  <a:cxn ang="0">
                    <a:pos x="19" y="32"/>
                  </a:cxn>
                  <a:cxn ang="0">
                    <a:pos x="27" y="31"/>
                  </a:cxn>
                  <a:cxn ang="0">
                    <a:pos x="32" y="32"/>
                  </a:cxn>
                  <a:cxn ang="0">
                    <a:pos x="38" y="34"/>
                  </a:cxn>
                  <a:cxn ang="0">
                    <a:pos x="42" y="35"/>
                  </a:cxn>
                  <a:cxn ang="0">
                    <a:pos x="42" y="35"/>
                  </a:cxn>
                  <a:cxn ang="0">
                    <a:pos x="45" y="5"/>
                  </a:cxn>
                  <a:cxn ang="0">
                    <a:pos x="45" y="5"/>
                  </a:cxn>
                  <a:cxn ang="0">
                    <a:pos x="31" y="0"/>
                  </a:cxn>
                  <a:cxn ang="0">
                    <a:pos x="25" y="0"/>
                  </a:cxn>
                  <a:cxn ang="0">
                    <a:pos x="22" y="0"/>
                  </a:cxn>
                  <a:cxn ang="0">
                    <a:pos x="19" y="0"/>
                  </a:cxn>
                  <a:cxn ang="0">
                    <a:pos x="19" y="0"/>
                  </a:cxn>
                </a:cxnLst>
                <a:rect l="0" t="0" r="r" b="b"/>
                <a:pathLst>
                  <a:path w="45" h="35">
                    <a:moveTo>
                      <a:pt x="19" y="0"/>
                    </a:moveTo>
                    <a:lnTo>
                      <a:pt x="19" y="0"/>
                    </a:lnTo>
                    <a:lnTo>
                      <a:pt x="18" y="3"/>
                    </a:lnTo>
                    <a:lnTo>
                      <a:pt x="18" y="5"/>
                    </a:lnTo>
                    <a:lnTo>
                      <a:pt x="22" y="11"/>
                    </a:lnTo>
                    <a:lnTo>
                      <a:pt x="28" y="17"/>
                    </a:lnTo>
                    <a:lnTo>
                      <a:pt x="29" y="20"/>
                    </a:lnTo>
                    <a:lnTo>
                      <a:pt x="31" y="23"/>
                    </a:lnTo>
                    <a:lnTo>
                      <a:pt x="31" y="23"/>
                    </a:lnTo>
                    <a:lnTo>
                      <a:pt x="29" y="24"/>
                    </a:lnTo>
                    <a:lnTo>
                      <a:pt x="27" y="25"/>
                    </a:lnTo>
                    <a:lnTo>
                      <a:pt x="17" y="25"/>
                    </a:lnTo>
                    <a:lnTo>
                      <a:pt x="5" y="25"/>
                    </a:lnTo>
                    <a:lnTo>
                      <a:pt x="1" y="27"/>
                    </a:lnTo>
                    <a:lnTo>
                      <a:pt x="0" y="28"/>
                    </a:lnTo>
                    <a:lnTo>
                      <a:pt x="0" y="28"/>
                    </a:lnTo>
                    <a:lnTo>
                      <a:pt x="0" y="30"/>
                    </a:lnTo>
                    <a:lnTo>
                      <a:pt x="1" y="31"/>
                    </a:lnTo>
                    <a:lnTo>
                      <a:pt x="5" y="34"/>
                    </a:lnTo>
                    <a:lnTo>
                      <a:pt x="12" y="34"/>
                    </a:lnTo>
                    <a:lnTo>
                      <a:pt x="19" y="32"/>
                    </a:lnTo>
                    <a:lnTo>
                      <a:pt x="19" y="32"/>
                    </a:lnTo>
                    <a:lnTo>
                      <a:pt x="27" y="31"/>
                    </a:lnTo>
                    <a:lnTo>
                      <a:pt x="32" y="32"/>
                    </a:lnTo>
                    <a:lnTo>
                      <a:pt x="38" y="34"/>
                    </a:lnTo>
                    <a:lnTo>
                      <a:pt x="42" y="35"/>
                    </a:lnTo>
                    <a:lnTo>
                      <a:pt x="42" y="35"/>
                    </a:lnTo>
                    <a:lnTo>
                      <a:pt x="45" y="5"/>
                    </a:lnTo>
                    <a:lnTo>
                      <a:pt x="45" y="5"/>
                    </a:lnTo>
                    <a:lnTo>
                      <a:pt x="31" y="0"/>
                    </a:lnTo>
                    <a:lnTo>
                      <a:pt x="25" y="0"/>
                    </a:lnTo>
                    <a:lnTo>
                      <a:pt x="22" y="0"/>
                    </a:lnTo>
                    <a:lnTo>
                      <a:pt x="19"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9" name="Jamaica">
                <a:extLst>
                  <a:ext uri="{FF2B5EF4-FFF2-40B4-BE49-F238E27FC236}">
                    <a16:creationId xmlns:a16="http://schemas.microsoft.com/office/drawing/2014/main" id="{2C9DA1ED-8224-9308-4E14-07BECC135E87}"/>
                  </a:ext>
                </a:extLst>
              </p:cNvPr>
              <p:cNvSpPr>
                <a:spLocks/>
              </p:cNvSpPr>
              <p:nvPr/>
            </p:nvSpPr>
            <p:spPr bwMode="auto">
              <a:xfrm>
                <a:off x="2444071" y="3865804"/>
                <a:ext cx="48833" cy="16278"/>
              </a:xfrm>
              <a:custGeom>
                <a:avLst/>
                <a:gdLst/>
                <a:ahLst/>
                <a:cxnLst>
                  <a:cxn ang="0">
                    <a:pos x="0" y="3"/>
                  </a:cxn>
                  <a:cxn ang="0">
                    <a:pos x="0" y="3"/>
                  </a:cxn>
                  <a:cxn ang="0">
                    <a:pos x="3" y="4"/>
                  </a:cxn>
                  <a:cxn ang="0">
                    <a:pos x="8" y="7"/>
                  </a:cxn>
                  <a:cxn ang="0">
                    <a:pos x="18" y="10"/>
                  </a:cxn>
                  <a:cxn ang="0">
                    <a:pos x="28" y="11"/>
                  </a:cxn>
                  <a:cxn ang="0">
                    <a:pos x="32" y="10"/>
                  </a:cxn>
                  <a:cxn ang="0">
                    <a:pos x="33" y="8"/>
                  </a:cxn>
                  <a:cxn ang="0">
                    <a:pos x="33" y="8"/>
                  </a:cxn>
                  <a:cxn ang="0">
                    <a:pos x="33" y="7"/>
                  </a:cxn>
                  <a:cxn ang="0">
                    <a:pos x="33" y="5"/>
                  </a:cxn>
                  <a:cxn ang="0">
                    <a:pos x="29" y="4"/>
                  </a:cxn>
                  <a:cxn ang="0">
                    <a:pos x="18" y="1"/>
                  </a:cxn>
                  <a:cxn ang="0">
                    <a:pos x="5" y="0"/>
                  </a:cxn>
                  <a:cxn ang="0">
                    <a:pos x="2" y="1"/>
                  </a:cxn>
                  <a:cxn ang="0">
                    <a:pos x="0" y="1"/>
                  </a:cxn>
                  <a:cxn ang="0">
                    <a:pos x="0" y="3"/>
                  </a:cxn>
                  <a:cxn ang="0">
                    <a:pos x="0" y="3"/>
                  </a:cxn>
                </a:cxnLst>
                <a:rect l="0" t="0" r="r" b="b"/>
                <a:pathLst>
                  <a:path w="33" h="11">
                    <a:moveTo>
                      <a:pt x="0" y="3"/>
                    </a:moveTo>
                    <a:lnTo>
                      <a:pt x="0" y="3"/>
                    </a:lnTo>
                    <a:lnTo>
                      <a:pt x="3" y="4"/>
                    </a:lnTo>
                    <a:lnTo>
                      <a:pt x="8" y="7"/>
                    </a:lnTo>
                    <a:lnTo>
                      <a:pt x="18" y="10"/>
                    </a:lnTo>
                    <a:lnTo>
                      <a:pt x="28" y="11"/>
                    </a:lnTo>
                    <a:lnTo>
                      <a:pt x="32" y="10"/>
                    </a:lnTo>
                    <a:lnTo>
                      <a:pt x="33" y="8"/>
                    </a:lnTo>
                    <a:lnTo>
                      <a:pt x="33" y="8"/>
                    </a:lnTo>
                    <a:lnTo>
                      <a:pt x="33" y="7"/>
                    </a:lnTo>
                    <a:lnTo>
                      <a:pt x="33" y="5"/>
                    </a:lnTo>
                    <a:lnTo>
                      <a:pt x="29" y="4"/>
                    </a:lnTo>
                    <a:lnTo>
                      <a:pt x="18" y="1"/>
                    </a:lnTo>
                    <a:lnTo>
                      <a:pt x="5" y="0"/>
                    </a:lnTo>
                    <a:lnTo>
                      <a:pt x="2" y="1"/>
                    </a:lnTo>
                    <a:lnTo>
                      <a:pt x="0" y="1"/>
                    </a:lnTo>
                    <a:lnTo>
                      <a:pt x="0" y="3"/>
                    </a:lnTo>
                    <a:lnTo>
                      <a:pt x="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90" name="Cuba">
                <a:extLst>
                  <a:ext uri="{FF2B5EF4-FFF2-40B4-BE49-F238E27FC236}">
                    <a16:creationId xmlns:a16="http://schemas.microsoft.com/office/drawing/2014/main" id="{C20F44D2-48AD-2284-FF24-3A2FAFF9D472}"/>
                  </a:ext>
                </a:extLst>
              </p:cNvPr>
              <p:cNvSpPr>
                <a:spLocks/>
              </p:cNvSpPr>
              <p:nvPr/>
            </p:nvSpPr>
            <p:spPr bwMode="auto">
              <a:xfrm>
                <a:off x="2299052" y="3747422"/>
                <a:ext cx="244165" cy="79908"/>
              </a:xfrm>
              <a:custGeom>
                <a:avLst/>
                <a:gdLst/>
                <a:ahLst/>
                <a:cxnLst>
                  <a:cxn ang="0">
                    <a:pos x="135" y="33"/>
                  </a:cxn>
                  <a:cxn ang="0">
                    <a:pos x="135" y="33"/>
                  </a:cxn>
                  <a:cxn ang="0">
                    <a:pos x="130" y="33"/>
                  </a:cxn>
                  <a:cxn ang="0">
                    <a:pos x="123" y="30"/>
                  </a:cxn>
                  <a:cxn ang="0">
                    <a:pos x="104" y="20"/>
                  </a:cxn>
                  <a:cxn ang="0">
                    <a:pos x="81" y="10"/>
                  </a:cxn>
                  <a:cxn ang="0">
                    <a:pos x="70" y="6"/>
                  </a:cxn>
                  <a:cxn ang="0">
                    <a:pos x="57" y="2"/>
                  </a:cxn>
                  <a:cxn ang="0">
                    <a:pos x="57" y="2"/>
                  </a:cxn>
                  <a:cxn ang="0">
                    <a:pos x="46" y="0"/>
                  </a:cxn>
                  <a:cxn ang="0">
                    <a:pos x="34" y="2"/>
                  </a:cxn>
                  <a:cxn ang="0">
                    <a:pos x="25" y="4"/>
                  </a:cxn>
                  <a:cxn ang="0">
                    <a:pos x="16" y="7"/>
                  </a:cxn>
                  <a:cxn ang="0">
                    <a:pos x="9" y="12"/>
                  </a:cxn>
                  <a:cxn ang="0">
                    <a:pos x="5" y="16"/>
                  </a:cxn>
                  <a:cxn ang="0">
                    <a:pos x="2" y="20"/>
                  </a:cxn>
                  <a:cxn ang="0">
                    <a:pos x="0" y="21"/>
                  </a:cxn>
                  <a:cxn ang="0">
                    <a:pos x="0" y="21"/>
                  </a:cxn>
                  <a:cxn ang="0">
                    <a:pos x="3" y="23"/>
                  </a:cxn>
                  <a:cxn ang="0">
                    <a:pos x="6" y="23"/>
                  </a:cxn>
                  <a:cxn ang="0">
                    <a:pos x="13" y="20"/>
                  </a:cxn>
                  <a:cxn ang="0">
                    <a:pos x="29" y="9"/>
                  </a:cxn>
                  <a:cxn ang="0">
                    <a:pos x="29" y="9"/>
                  </a:cxn>
                  <a:cxn ang="0">
                    <a:pos x="32" y="7"/>
                  </a:cxn>
                  <a:cxn ang="0">
                    <a:pos x="34" y="7"/>
                  </a:cxn>
                  <a:cxn ang="0">
                    <a:pos x="39" y="9"/>
                  </a:cxn>
                  <a:cxn ang="0">
                    <a:pos x="43" y="13"/>
                  </a:cxn>
                  <a:cxn ang="0">
                    <a:pos x="44" y="16"/>
                  </a:cxn>
                  <a:cxn ang="0">
                    <a:pos x="44" y="16"/>
                  </a:cxn>
                  <a:cxn ang="0">
                    <a:pos x="46" y="19"/>
                  </a:cxn>
                  <a:cxn ang="0">
                    <a:pos x="52" y="20"/>
                  </a:cxn>
                  <a:cxn ang="0">
                    <a:pos x="71" y="21"/>
                  </a:cxn>
                  <a:cxn ang="0">
                    <a:pos x="71" y="21"/>
                  </a:cxn>
                  <a:cxn ang="0">
                    <a:pos x="77" y="23"/>
                  </a:cxn>
                  <a:cxn ang="0">
                    <a:pos x="81" y="24"/>
                  </a:cxn>
                  <a:cxn ang="0">
                    <a:pos x="89" y="30"/>
                  </a:cxn>
                  <a:cxn ang="0">
                    <a:pos x="96" y="36"/>
                  </a:cxn>
                  <a:cxn ang="0">
                    <a:pos x="100" y="39"/>
                  </a:cxn>
                  <a:cxn ang="0">
                    <a:pos x="106" y="40"/>
                  </a:cxn>
                  <a:cxn ang="0">
                    <a:pos x="106" y="40"/>
                  </a:cxn>
                  <a:cxn ang="0">
                    <a:pos x="110" y="41"/>
                  </a:cxn>
                  <a:cxn ang="0">
                    <a:pos x="113" y="43"/>
                  </a:cxn>
                  <a:cxn ang="0">
                    <a:pos x="113" y="44"/>
                  </a:cxn>
                  <a:cxn ang="0">
                    <a:pos x="113" y="47"/>
                  </a:cxn>
                  <a:cxn ang="0">
                    <a:pos x="111" y="50"/>
                  </a:cxn>
                  <a:cxn ang="0">
                    <a:pos x="111" y="51"/>
                  </a:cxn>
                  <a:cxn ang="0">
                    <a:pos x="113" y="53"/>
                  </a:cxn>
                  <a:cxn ang="0">
                    <a:pos x="113" y="53"/>
                  </a:cxn>
                  <a:cxn ang="0">
                    <a:pos x="124" y="54"/>
                  </a:cxn>
                  <a:cxn ang="0">
                    <a:pos x="141" y="54"/>
                  </a:cxn>
                  <a:cxn ang="0">
                    <a:pos x="157" y="53"/>
                  </a:cxn>
                  <a:cxn ang="0">
                    <a:pos x="163" y="53"/>
                  </a:cxn>
                  <a:cxn ang="0">
                    <a:pos x="165" y="51"/>
                  </a:cxn>
                  <a:cxn ang="0">
                    <a:pos x="165" y="51"/>
                  </a:cxn>
                  <a:cxn ang="0">
                    <a:pos x="165" y="50"/>
                  </a:cxn>
                  <a:cxn ang="0">
                    <a:pos x="163" y="47"/>
                  </a:cxn>
                  <a:cxn ang="0">
                    <a:pos x="155" y="41"/>
                  </a:cxn>
                  <a:cxn ang="0">
                    <a:pos x="145" y="36"/>
                  </a:cxn>
                  <a:cxn ang="0">
                    <a:pos x="140" y="34"/>
                  </a:cxn>
                  <a:cxn ang="0">
                    <a:pos x="135" y="33"/>
                  </a:cxn>
                  <a:cxn ang="0">
                    <a:pos x="135" y="33"/>
                  </a:cxn>
                </a:cxnLst>
                <a:rect l="0" t="0" r="r" b="b"/>
                <a:pathLst>
                  <a:path w="165" h="54">
                    <a:moveTo>
                      <a:pt x="135" y="33"/>
                    </a:moveTo>
                    <a:lnTo>
                      <a:pt x="135" y="33"/>
                    </a:lnTo>
                    <a:lnTo>
                      <a:pt x="130" y="33"/>
                    </a:lnTo>
                    <a:lnTo>
                      <a:pt x="123" y="30"/>
                    </a:lnTo>
                    <a:lnTo>
                      <a:pt x="104" y="20"/>
                    </a:lnTo>
                    <a:lnTo>
                      <a:pt x="81" y="10"/>
                    </a:lnTo>
                    <a:lnTo>
                      <a:pt x="70" y="6"/>
                    </a:lnTo>
                    <a:lnTo>
                      <a:pt x="57" y="2"/>
                    </a:lnTo>
                    <a:lnTo>
                      <a:pt x="57" y="2"/>
                    </a:lnTo>
                    <a:lnTo>
                      <a:pt x="46" y="0"/>
                    </a:lnTo>
                    <a:lnTo>
                      <a:pt x="34" y="2"/>
                    </a:lnTo>
                    <a:lnTo>
                      <a:pt x="25" y="4"/>
                    </a:lnTo>
                    <a:lnTo>
                      <a:pt x="16" y="7"/>
                    </a:lnTo>
                    <a:lnTo>
                      <a:pt x="9" y="12"/>
                    </a:lnTo>
                    <a:lnTo>
                      <a:pt x="5" y="16"/>
                    </a:lnTo>
                    <a:lnTo>
                      <a:pt x="2" y="20"/>
                    </a:lnTo>
                    <a:lnTo>
                      <a:pt x="0" y="21"/>
                    </a:lnTo>
                    <a:lnTo>
                      <a:pt x="0" y="21"/>
                    </a:lnTo>
                    <a:lnTo>
                      <a:pt x="3" y="23"/>
                    </a:lnTo>
                    <a:lnTo>
                      <a:pt x="6" y="23"/>
                    </a:lnTo>
                    <a:lnTo>
                      <a:pt x="13" y="20"/>
                    </a:lnTo>
                    <a:lnTo>
                      <a:pt x="29" y="9"/>
                    </a:lnTo>
                    <a:lnTo>
                      <a:pt x="29" y="9"/>
                    </a:lnTo>
                    <a:lnTo>
                      <a:pt x="32" y="7"/>
                    </a:lnTo>
                    <a:lnTo>
                      <a:pt x="34" y="7"/>
                    </a:lnTo>
                    <a:lnTo>
                      <a:pt x="39" y="9"/>
                    </a:lnTo>
                    <a:lnTo>
                      <a:pt x="43" y="13"/>
                    </a:lnTo>
                    <a:lnTo>
                      <a:pt x="44" y="16"/>
                    </a:lnTo>
                    <a:lnTo>
                      <a:pt x="44" y="16"/>
                    </a:lnTo>
                    <a:lnTo>
                      <a:pt x="46" y="19"/>
                    </a:lnTo>
                    <a:lnTo>
                      <a:pt x="52" y="20"/>
                    </a:lnTo>
                    <a:lnTo>
                      <a:pt x="71" y="21"/>
                    </a:lnTo>
                    <a:lnTo>
                      <a:pt x="71" y="21"/>
                    </a:lnTo>
                    <a:lnTo>
                      <a:pt x="77" y="23"/>
                    </a:lnTo>
                    <a:lnTo>
                      <a:pt x="81" y="24"/>
                    </a:lnTo>
                    <a:lnTo>
                      <a:pt x="89" y="30"/>
                    </a:lnTo>
                    <a:lnTo>
                      <a:pt x="96" y="36"/>
                    </a:lnTo>
                    <a:lnTo>
                      <a:pt x="100" y="39"/>
                    </a:lnTo>
                    <a:lnTo>
                      <a:pt x="106" y="40"/>
                    </a:lnTo>
                    <a:lnTo>
                      <a:pt x="106" y="40"/>
                    </a:lnTo>
                    <a:lnTo>
                      <a:pt x="110" y="41"/>
                    </a:lnTo>
                    <a:lnTo>
                      <a:pt x="113" y="43"/>
                    </a:lnTo>
                    <a:lnTo>
                      <a:pt x="113" y="44"/>
                    </a:lnTo>
                    <a:lnTo>
                      <a:pt x="113" y="47"/>
                    </a:lnTo>
                    <a:lnTo>
                      <a:pt x="111" y="50"/>
                    </a:lnTo>
                    <a:lnTo>
                      <a:pt x="111" y="51"/>
                    </a:lnTo>
                    <a:lnTo>
                      <a:pt x="113" y="53"/>
                    </a:lnTo>
                    <a:lnTo>
                      <a:pt x="113" y="53"/>
                    </a:lnTo>
                    <a:lnTo>
                      <a:pt x="124" y="54"/>
                    </a:lnTo>
                    <a:lnTo>
                      <a:pt x="141" y="54"/>
                    </a:lnTo>
                    <a:lnTo>
                      <a:pt x="157" y="53"/>
                    </a:lnTo>
                    <a:lnTo>
                      <a:pt x="163" y="53"/>
                    </a:lnTo>
                    <a:lnTo>
                      <a:pt x="165" y="51"/>
                    </a:lnTo>
                    <a:lnTo>
                      <a:pt x="165" y="51"/>
                    </a:lnTo>
                    <a:lnTo>
                      <a:pt x="165" y="50"/>
                    </a:lnTo>
                    <a:lnTo>
                      <a:pt x="163" y="47"/>
                    </a:lnTo>
                    <a:lnTo>
                      <a:pt x="155" y="41"/>
                    </a:lnTo>
                    <a:lnTo>
                      <a:pt x="145" y="36"/>
                    </a:lnTo>
                    <a:lnTo>
                      <a:pt x="140" y="34"/>
                    </a:lnTo>
                    <a:lnTo>
                      <a:pt x="135" y="33"/>
                    </a:lnTo>
                    <a:lnTo>
                      <a:pt x="135"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nvGrpSpPr>
            <p:cNvPr id="21" name="Central America">
              <a:extLst>
                <a:ext uri="{FF2B5EF4-FFF2-40B4-BE49-F238E27FC236}">
                  <a16:creationId xmlns:a16="http://schemas.microsoft.com/office/drawing/2014/main" id="{F3FF0A16-7177-9D59-8550-041008BACC72}"/>
                </a:ext>
              </a:extLst>
            </p:cNvPr>
            <p:cNvGrpSpPr/>
            <p:nvPr/>
          </p:nvGrpSpPr>
          <p:grpSpPr>
            <a:xfrm>
              <a:off x="4933300" y="3003822"/>
              <a:ext cx="382869" cy="284452"/>
              <a:chOff x="2108161" y="3865804"/>
              <a:chExt cx="368462" cy="273747"/>
            </a:xfrm>
            <a:grpFill/>
          </p:grpSpPr>
          <p:sp>
            <p:nvSpPr>
              <p:cNvPr id="678" name="Belize">
                <a:extLst>
                  <a:ext uri="{FF2B5EF4-FFF2-40B4-BE49-F238E27FC236}">
                    <a16:creationId xmlns:a16="http://schemas.microsoft.com/office/drawing/2014/main" id="{5C3A10F7-E898-5F9C-0801-610E3E027CBF}"/>
                  </a:ext>
                </a:extLst>
              </p:cNvPr>
              <p:cNvSpPr>
                <a:spLocks/>
              </p:cNvSpPr>
              <p:nvPr/>
            </p:nvSpPr>
            <p:spPr bwMode="auto">
              <a:xfrm>
                <a:off x="2188069" y="3865804"/>
                <a:ext cx="31076" cy="62150"/>
              </a:xfrm>
              <a:custGeom>
                <a:avLst/>
                <a:gdLst/>
                <a:ahLst/>
                <a:cxnLst>
                  <a:cxn ang="0">
                    <a:pos x="3" y="10"/>
                  </a:cxn>
                  <a:cxn ang="0">
                    <a:pos x="3" y="10"/>
                  </a:cxn>
                  <a:cxn ang="0">
                    <a:pos x="1" y="11"/>
                  </a:cxn>
                  <a:cxn ang="0">
                    <a:pos x="0" y="42"/>
                  </a:cxn>
                  <a:cxn ang="0">
                    <a:pos x="8" y="42"/>
                  </a:cxn>
                  <a:cxn ang="0">
                    <a:pos x="8" y="42"/>
                  </a:cxn>
                  <a:cxn ang="0">
                    <a:pos x="10" y="38"/>
                  </a:cxn>
                  <a:cxn ang="0">
                    <a:pos x="13" y="34"/>
                  </a:cxn>
                  <a:cxn ang="0">
                    <a:pos x="13" y="34"/>
                  </a:cxn>
                  <a:cxn ang="0">
                    <a:pos x="16" y="31"/>
                  </a:cxn>
                  <a:cxn ang="0">
                    <a:pos x="16" y="28"/>
                  </a:cxn>
                  <a:cxn ang="0">
                    <a:pos x="16" y="20"/>
                  </a:cxn>
                  <a:cxn ang="0">
                    <a:pos x="14" y="11"/>
                  </a:cxn>
                  <a:cxn ang="0">
                    <a:pos x="16" y="8"/>
                  </a:cxn>
                  <a:cxn ang="0">
                    <a:pos x="17" y="7"/>
                  </a:cxn>
                  <a:cxn ang="0">
                    <a:pos x="17" y="7"/>
                  </a:cxn>
                  <a:cxn ang="0">
                    <a:pos x="21" y="5"/>
                  </a:cxn>
                  <a:cxn ang="0">
                    <a:pos x="21" y="5"/>
                  </a:cxn>
                  <a:cxn ang="0">
                    <a:pos x="17" y="1"/>
                  </a:cxn>
                  <a:cxn ang="0">
                    <a:pos x="14" y="0"/>
                  </a:cxn>
                  <a:cxn ang="0">
                    <a:pos x="14" y="0"/>
                  </a:cxn>
                  <a:cxn ang="0">
                    <a:pos x="10" y="3"/>
                  </a:cxn>
                  <a:cxn ang="0">
                    <a:pos x="7" y="5"/>
                  </a:cxn>
                  <a:cxn ang="0">
                    <a:pos x="3" y="10"/>
                  </a:cxn>
                  <a:cxn ang="0">
                    <a:pos x="3" y="10"/>
                  </a:cxn>
                </a:cxnLst>
                <a:rect l="0" t="0" r="r" b="b"/>
                <a:pathLst>
                  <a:path w="21" h="42">
                    <a:moveTo>
                      <a:pt x="3" y="10"/>
                    </a:moveTo>
                    <a:lnTo>
                      <a:pt x="3" y="10"/>
                    </a:lnTo>
                    <a:lnTo>
                      <a:pt x="1" y="11"/>
                    </a:lnTo>
                    <a:lnTo>
                      <a:pt x="0" y="42"/>
                    </a:lnTo>
                    <a:lnTo>
                      <a:pt x="8" y="42"/>
                    </a:lnTo>
                    <a:lnTo>
                      <a:pt x="8" y="42"/>
                    </a:lnTo>
                    <a:lnTo>
                      <a:pt x="10" y="38"/>
                    </a:lnTo>
                    <a:lnTo>
                      <a:pt x="13" y="34"/>
                    </a:lnTo>
                    <a:lnTo>
                      <a:pt x="13" y="34"/>
                    </a:lnTo>
                    <a:lnTo>
                      <a:pt x="16" y="31"/>
                    </a:lnTo>
                    <a:lnTo>
                      <a:pt x="16" y="28"/>
                    </a:lnTo>
                    <a:lnTo>
                      <a:pt x="16" y="20"/>
                    </a:lnTo>
                    <a:lnTo>
                      <a:pt x="14" y="11"/>
                    </a:lnTo>
                    <a:lnTo>
                      <a:pt x="16" y="8"/>
                    </a:lnTo>
                    <a:lnTo>
                      <a:pt x="17" y="7"/>
                    </a:lnTo>
                    <a:lnTo>
                      <a:pt x="17" y="7"/>
                    </a:lnTo>
                    <a:lnTo>
                      <a:pt x="21" y="5"/>
                    </a:lnTo>
                    <a:lnTo>
                      <a:pt x="21" y="5"/>
                    </a:lnTo>
                    <a:lnTo>
                      <a:pt x="17" y="1"/>
                    </a:lnTo>
                    <a:lnTo>
                      <a:pt x="14" y="0"/>
                    </a:lnTo>
                    <a:lnTo>
                      <a:pt x="14" y="0"/>
                    </a:lnTo>
                    <a:lnTo>
                      <a:pt x="10" y="3"/>
                    </a:lnTo>
                    <a:lnTo>
                      <a:pt x="7" y="5"/>
                    </a:lnTo>
                    <a:lnTo>
                      <a:pt x="3" y="10"/>
                    </a:lnTo>
                    <a:lnTo>
                      <a:pt x="3"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9" name="El Salvador">
                <a:extLst>
                  <a:ext uri="{FF2B5EF4-FFF2-40B4-BE49-F238E27FC236}">
                    <a16:creationId xmlns:a16="http://schemas.microsoft.com/office/drawing/2014/main" id="{4B96DFCE-FB9D-35CC-5E80-7FFC81243EC2}"/>
                  </a:ext>
                </a:extLst>
              </p:cNvPr>
              <p:cNvSpPr>
                <a:spLocks/>
              </p:cNvSpPr>
              <p:nvPr/>
            </p:nvSpPr>
            <p:spPr bwMode="auto">
              <a:xfrm>
                <a:off x="2168832" y="3964951"/>
                <a:ext cx="54753" cy="31076"/>
              </a:xfrm>
              <a:custGeom>
                <a:avLst/>
                <a:gdLst/>
                <a:ahLst/>
                <a:cxnLst>
                  <a:cxn ang="0">
                    <a:pos x="36" y="8"/>
                  </a:cxn>
                  <a:cxn ang="0">
                    <a:pos x="36" y="8"/>
                  </a:cxn>
                  <a:cxn ang="0">
                    <a:pos x="33" y="7"/>
                  </a:cxn>
                  <a:cxn ang="0">
                    <a:pos x="29" y="7"/>
                  </a:cxn>
                  <a:cxn ang="0">
                    <a:pos x="24" y="5"/>
                  </a:cxn>
                  <a:cxn ang="0">
                    <a:pos x="19" y="4"/>
                  </a:cxn>
                  <a:cxn ang="0">
                    <a:pos x="19" y="4"/>
                  </a:cxn>
                  <a:cxn ang="0">
                    <a:pos x="12" y="0"/>
                  </a:cxn>
                  <a:cxn ang="0">
                    <a:pos x="12" y="0"/>
                  </a:cxn>
                  <a:cxn ang="0">
                    <a:pos x="12" y="1"/>
                  </a:cxn>
                  <a:cxn ang="0">
                    <a:pos x="12" y="1"/>
                  </a:cxn>
                  <a:cxn ang="0">
                    <a:pos x="7" y="4"/>
                  </a:cxn>
                  <a:cxn ang="0">
                    <a:pos x="0" y="10"/>
                  </a:cxn>
                  <a:cxn ang="0">
                    <a:pos x="0" y="10"/>
                  </a:cxn>
                  <a:cxn ang="0">
                    <a:pos x="6" y="14"/>
                  </a:cxn>
                  <a:cxn ang="0">
                    <a:pos x="16" y="17"/>
                  </a:cxn>
                  <a:cxn ang="0">
                    <a:pos x="24" y="20"/>
                  </a:cxn>
                  <a:cxn ang="0">
                    <a:pos x="31" y="21"/>
                  </a:cxn>
                  <a:cxn ang="0">
                    <a:pos x="31" y="21"/>
                  </a:cxn>
                  <a:cxn ang="0">
                    <a:pos x="34" y="20"/>
                  </a:cxn>
                  <a:cxn ang="0">
                    <a:pos x="36" y="18"/>
                  </a:cxn>
                  <a:cxn ang="0">
                    <a:pos x="36" y="18"/>
                  </a:cxn>
                  <a:cxn ang="0">
                    <a:pos x="37" y="12"/>
                  </a:cxn>
                  <a:cxn ang="0">
                    <a:pos x="36" y="8"/>
                  </a:cxn>
                  <a:cxn ang="0">
                    <a:pos x="36" y="8"/>
                  </a:cxn>
                </a:cxnLst>
                <a:rect l="0" t="0" r="r" b="b"/>
                <a:pathLst>
                  <a:path w="37" h="21">
                    <a:moveTo>
                      <a:pt x="36" y="8"/>
                    </a:moveTo>
                    <a:lnTo>
                      <a:pt x="36" y="8"/>
                    </a:lnTo>
                    <a:lnTo>
                      <a:pt x="33" y="7"/>
                    </a:lnTo>
                    <a:lnTo>
                      <a:pt x="29" y="7"/>
                    </a:lnTo>
                    <a:lnTo>
                      <a:pt x="24" y="5"/>
                    </a:lnTo>
                    <a:lnTo>
                      <a:pt x="19" y="4"/>
                    </a:lnTo>
                    <a:lnTo>
                      <a:pt x="19" y="4"/>
                    </a:lnTo>
                    <a:lnTo>
                      <a:pt x="12" y="0"/>
                    </a:lnTo>
                    <a:lnTo>
                      <a:pt x="12" y="0"/>
                    </a:lnTo>
                    <a:lnTo>
                      <a:pt x="12" y="1"/>
                    </a:lnTo>
                    <a:lnTo>
                      <a:pt x="12" y="1"/>
                    </a:lnTo>
                    <a:lnTo>
                      <a:pt x="7" y="4"/>
                    </a:lnTo>
                    <a:lnTo>
                      <a:pt x="0" y="10"/>
                    </a:lnTo>
                    <a:lnTo>
                      <a:pt x="0" y="10"/>
                    </a:lnTo>
                    <a:lnTo>
                      <a:pt x="6" y="14"/>
                    </a:lnTo>
                    <a:lnTo>
                      <a:pt x="16" y="17"/>
                    </a:lnTo>
                    <a:lnTo>
                      <a:pt x="24" y="20"/>
                    </a:lnTo>
                    <a:lnTo>
                      <a:pt x="31" y="21"/>
                    </a:lnTo>
                    <a:lnTo>
                      <a:pt x="31" y="21"/>
                    </a:lnTo>
                    <a:lnTo>
                      <a:pt x="34" y="20"/>
                    </a:lnTo>
                    <a:lnTo>
                      <a:pt x="36" y="18"/>
                    </a:lnTo>
                    <a:lnTo>
                      <a:pt x="36" y="18"/>
                    </a:lnTo>
                    <a:lnTo>
                      <a:pt x="37" y="12"/>
                    </a:lnTo>
                    <a:lnTo>
                      <a:pt x="36" y="8"/>
                    </a:lnTo>
                    <a:lnTo>
                      <a:pt x="36"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0" name="Guatemala">
                <a:extLst>
                  <a:ext uri="{FF2B5EF4-FFF2-40B4-BE49-F238E27FC236}">
                    <a16:creationId xmlns:a16="http://schemas.microsoft.com/office/drawing/2014/main" id="{5802BB2E-3F92-5BC5-E59B-74593860C2E9}"/>
                  </a:ext>
                </a:extLst>
              </p:cNvPr>
              <p:cNvSpPr>
                <a:spLocks/>
              </p:cNvSpPr>
              <p:nvPr/>
            </p:nvSpPr>
            <p:spPr bwMode="auto">
              <a:xfrm>
                <a:off x="2108160" y="3880603"/>
                <a:ext cx="100626" cy="99146"/>
              </a:xfrm>
              <a:custGeom>
                <a:avLst/>
                <a:gdLst/>
                <a:ahLst/>
                <a:cxnLst>
                  <a:cxn ang="0">
                    <a:pos x="60" y="45"/>
                  </a:cxn>
                  <a:cxn ang="0">
                    <a:pos x="60" y="45"/>
                  </a:cxn>
                  <a:cxn ang="0">
                    <a:pos x="68" y="35"/>
                  </a:cxn>
                  <a:cxn ang="0">
                    <a:pos x="68" y="35"/>
                  </a:cxn>
                  <a:cxn ang="0">
                    <a:pos x="65" y="37"/>
                  </a:cxn>
                  <a:cxn ang="0">
                    <a:pos x="62" y="37"/>
                  </a:cxn>
                  <a:cxn ang="0">
                    <a:pos x="62" y="35"/>
                  </a:cxn>
                  <a:cxn ang="0">
                    <a:pos x="62" y="32"/>
                  </a:cxn>
                  <a:cxn ang="0">
                    <a:pos x="54" y="32"/>
                  </a:cxn>
                  <a:cxn ang="0">
                    <a:pos x="55" y="1"/>
                  </a:cxn>
                  <a:cxn ang="0">
                    <a:pos x="55" y="1"/>
                  </a:cxn>
                  <a:cxn ang="0">
                    <a:pos x="28" y="0"/>
                  </a:cxn>
                  <a:cxn ang="0">
                    <a:pos x="28" y="0"/>
                  </a:cxn>
                  <a:cxn ang="0">
                    <a:pos x="27" y="3"/>
                  </a:cxn>
                  <a:cxn ang="0">
                    <a:pos x="25" y="5"/>
                  </a:cxn>
                  <a:cxn ang="0">
                    <a:pos x="24" y="10"/>
                  </a:cxn>
                  <a:cxn ang="0">
                    <a:pos x="23" y="13"/>
                  </a:cxn>
                  <a:cxn ang="0">
                    <a:pos x="23" y="13"/>
                  </a:cxn>
                  <a:cxn ang="0">
                    <a:pos x="24" y="14"/>
                  </a:cxn>
                  <a:cxn ang="0">
                    <a:pos x="28" y="18"/>
                  </a:cxn>
                  <a:cxn ang="0">
                    <a:pos x="33" y="24"/>
                  </a:cxn>
                  <a:cxn ang="0">
                    <a:pos x="34" y="25"/>
                  </a:cxn>
                  <a:cxn ang="0">
                    <a:pos x="34" y="28"/>
                  </a:cxn>
                  <a:cxn ang="0">
                    <a:pos x="34" y="28"/>
                  </a:cxn>
                  <a:cxn ang="0">
                    <a:pos x="33" y="30"/>
                  </a:cxn>
                  <a:cxn ang="0">
                    <a:pos x="31" y="30"/>
                  </a:cxn>
                  <a:cxn ang="0">
                    <a:pos x="24" y="31"/>
                  </a:cxn>
                  <a:cxn ang="0">
                    <a:pos x="13" y="30"/>
                  </a:cxn>
                  <a:cxn ang="0">
                    <a:pos x="13" y="30"/>
                  </a:cxn>
                  <a:cxn ang="0">
                    <a:pos x="0" y="48"/>
                  </a:cxn>
                  <a:cxn ang="0">
                    <a:pos x="0" y="48"/>
                  </a:cxn>
                  <a:cxn ang="0">
                    <a:pos x="10" y="57"/>
                  </a:cxn>
                  <a:cxn ang="0">
                    <a:pos x="18" y="62"/>
                  </a:cxn>
                  <a:cxn ang="0">
                    <a:pos x="18" y="62"/>
                  </a:cxn>
                  <a:cxn ang="0">
                    <a:pos x="24" y="64"/>
                  </a:cxn>
                  <a:cxn ang="0">
                    <a:pos x="30" y="65"/>
                  </a:cxn>
                  <a:cxn ang="0">
                    <a:pos x="35" y="65"/>
                  </a:cxn>
                  <a:cxn ang="0">
                    <a:pos x="40" y="67"/>
                  </a:cxn>
                  <a:cxn ang="0">
                    <a:pos x="40" y="67"/>
                  </a:cxn>
                  <a:cxn ang="0">
                    <a:pos x="41" y="67"/>
                  </a:cxn>
                  <a:cxn ang="0">
                    <a:pos x="41" y="67"/>
                  </a:cxn>
                  <a:cxn ang="0">
                    <a:pos x="48" y="61"/>
                  </a:cxn>
                  <a:cxn ang="0">
                    <a:pos x="53" y="58"/>
                  </a:cxn>
                  <a:cxn ang="0">
                    <a:pos x="53" y="58"/>
                  </a:cxn>
                  <a:cxn ang="0">
                    <a:pos x="54" y="55"/>
                  </a:cxn>
                  <a:cxn ang="0">
                    <a:pos x="55" y="52"/>
                  </a:cxn>
                  <a:cxn ang="0">
                    <a:pos x="57" y="50"/>
                  </a:cxn>
                  <a:cxn ang="0">
                    <a:pos x="60" y="45"/>
                  </a:cxn>
                  <a:cxn ang="0">
                    <a:pos x="60" y="45"/>
                  </a:cxn>
                </a:cxnLst>
                <a:rect l="0" t="0" r="r" b="b"/>
                <a:pathLst>
                  <a:path w="68" h="67">
                    <a:moveTo>
                      <a:pt x="60" y="45"/>
                    </a:moveTo>
                    <a:lnTo>
                      <a:pt x="60" y="45"/>
                    </a:lnTo>
                    <a:lnTo>
                      <a:pt x="68" y="35"/>
                    </a:lnTo>
                    <a:lnTo>
                      <a:pt x="68" y="35"/>
                    </a:lnTo>
                    <a:lnTo>
                      <a:pt x="65" y="37"/>
                    </a:lnTo>
                    <a:lnTo>
                      <a:pt x="62" y="37"/>
                    </a:lnTo>
                    <a:lnTo>
                      <a:pt x="62" y="35"/>
                    </a:lnTo>
                    <a:lnTo>
                      <a:pt x="62" y="32"/>
                    </a:lnTo>
                    <a:lnTo>
                      <a:pt x="54" y="32"/>
                    </a:lnTo>
                    <a:lnTo>
                      <a:pt x="55" y="1"/>
                    </a:lnTo>
                    <a:lnTo>
                      <a:pt x="55" y="1"/>
                    </a:lnTo>
                    <a:lnTo>
                      <a:pt x="28" y="0"/>
                    </a:lnTo>
                    <a:lnTo>
                      <a:pt x="28" y="0"/>
                    </a:lnTo>
                    <a:lnTo>
                      <a:pt x="27" y="3"/>
                    </a:lnTo>
                    <a:lnTo>
                      <a:pt x="25" y="5"/>
                    </a:lnTo>
                    <a:lnTo>
                      <a:pt x="24" y="10"/>
                    </a:lnTo>
                    <a:lnTo>
                      <a:pt x="23" y="13"/>
                    </a:lnTo>
                    <a:lnTo>
                      <a:pt x="23" y="13"/>
                    </a:lnTo>
                    <a:lnTo>
                      <a:pt x="24" y="14"/>
                    </a:lnTo>
                    <a:lnTo>
                      <a:pt x="28" y="18"/>
                    </a:lnTo>
                    <a:lnTo>
                      <a:pt x="33" y="24"/>
                    </a:lnTo>
                    <a:lnTo>
                      <a:pt x="34" y="25"/>
                    </a:lnTo>
                    <a:lnTo>
                      <a:pt x="34" y="28"/>
                    </a:lnTo>
                    <a:lnTo>
                      <a:pt x="34" y="28"/>
                    </a:lnTo>
                    <a:lnTo>
                      <a:pt x="33" y="30"/>
                    </a:lnTo>
                    <a:lnTo>
                      <a:pt x="31" y="30"/>
                    </a:lnTo>
                    <a:lnTo>
                      <a:pt x="24" y="31"/>
                    </a:lnTo>
                    <a:lnTo>
                      <a:pt x="13" y="30"/>
                    </a:lnTo>
                    <a:lnTo>
                      <a:pt x="13" y="30"/>
                    </a:lnTo>
                    <a:lnTo>
                      <a:pt x="0" y="48"/>
                    </a:lnTo>
                    <a:lnTo>
                      <a:pt x="0" y="48"/>
                    </a:lnTo>
                    <a:lnTo>
                      <a:pt x="10" y="57"/>
                    </a:lnTo>
                    <a:lnTo>
                      <a:pt x="18" y="62"/>
                    </a:lnTo>
                    <a:lnTo>
                      <a:pt x="18" y="62"/>
                    </a:lnTo>
                    <a:lnTo>
                      <a:pt x="24" y="64"/>
                    </a:lnTo>
                    <a:lnTo>
                      <a:pt x="30" y="65"/>
                    </a:lnTo>
                    <a:lnTo>
                      <a:pt x="35" y="65"/>
                    </a:lnTo>
                    <a:lnTo>
                      <a:pt x="40" y="67"/>
                    </a:lnTo>
                    <a:lnTo>
                      <a:pt x="40" y="67"/>
                    </a:lnTo>
                    <a:lnTo>
                      <a:pt x="41" y="67"/>
                    </a:lnTo>
                    <a:lnTo>
                      <a:pt x="41" y="67"/>
                    </a:lnTo>
                    <a:lnTo>
                      <a:pt x="48" y="61"/>
                    </a:lnTo>
                    <a:lnTo>
                      <a:pt x="53" y="58"/>
                    </a:lnTo>
                    <a:lnTo>
                      <a:pt x="53" y="58"/>
                    </a:lnTo>
                    <a:lnTo>
                      <a:pt x="54" y="55"/>
                    </a:lnTo>
                    <a:lnTo>
                      <a:pt x="55" y="52"/>
                    </a:lnTo>
                    <a:lnTo>
                      <a:pt x="57" y="50"/>
                    </a:lnTo>
                    <a:lnTo>
                      <a:pt x="60" y="45"/>
                    </a:lnTo>
                    <a:lnTo>
                      <a:pt x="60"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1" name="Honduras">
                <a:extLst>
                  <a:ext uri="{FF2B5EF4-FFF2-40B4-BE49-F238E27FC236}">
                    <a16:creationId xmlns:a16="http://schemas.microsoft.com/office/drawing/2014/main" id="{7353CCB2-51A3-9588-64B4-9DB0A3C42A25}"/>
                  </a:ext>
                </a:extLst>
              </p:cNvPr>
              <p:cNvSpPr>
                <a:spLocks/>
              </p:cNvSpPr>
              <p:nvPr/>
            </p:nvSpPr>
            <p:spPr bwMode="auto">
              <a:xfrm>
                <a:off x="2186588" y="3924995"/>
                <a:ext cx="145019" cy="75470"/>
              </a:xfrm>
              <a:custGeom>
                <a:avLst/>
                <a:gdLst/>
                <a:ahLst/>
                <a:cxnLst>
                  <a:cxn ang="0">
                    <a:pos x="41" y="45"/>
                  </a:cxn>
                  <a:cxn ang="0">
                    <a:pos x="42" y="37"/>
                  </a:cxn>
                  <a:cxn ang="0">
                    <a:pos x="46" y="35"/>
                  </a:cxn>
                  <a:cxn ang="0">
                    <a:pos x="52" y="35"/>
                  </a:cxn>
                  <a:cxn ang="0">
                    <a:pos x="62" y="31"/>
                  </a:cxn>
                  <a:cxn ang="0">
                    <a:pos x="64" y="28"/>
                  </a:cxn>
                  <a:cxn ang="0">
                    <a:pos x="66" y="25"/>
                  </a:cxn>
                  <a:cxn ang="0">
                    <a:pos x="79" y="25"/>
                  </a:cxn>
                  <a:cxn ang="0">
                    <a:pos x="86" y="21"/>
                  </a:cxn>
                  <a:cxn ang="0">
                    <a:pos x="98" y="17"/>
                  </a:cxn>
                  <a:cxn ang="0">
                    <a:pos x="98" y="15"/>
                  </a:cxn>
                  <a:cxn ang="0">
                    <a:pos x="92" y="11"/>
                  </a:cxn>
                  <a:cxn ang="0">
                    <a:pos x="81" y="4"/>
                  </a:cxn>
                  <a:cxn ang="0">
                    <a:pos x="76" y="2"/>
                  </a:cxn>
                  <a:cxn ang="0">
                    <a:pos x="64" y="0"/>
                  </a:cxn>
                  <a:cxn ang="0">
                    <a:pos x="46" y="4"/>
                  </a:cxn>
                  <a:cxn ang="0">
                    <a:pos x="39" y="5"/>
                  </a:cxn>
                  <a:cxn ang="0">
                    <a:pos x="24" y="4"/>
                  </a:cxn>
                  <a:cxn ang="0">
                    <a:pos x="17" y="5"/>
                  </a:cxn>
                  <a:cxn ang="0">
                    <a:pos x="15" y="5"/>
                  </a:cxn>
                  <a:cxn ang="0">
                    <a:pos x="7" y="15"/>
                  </a:cxn>
                  <a:cxn ang="0">
                    <a:pos x="4" y="18"/>
                  </a:cxn>
                  <a:cxn ang="0">
                    <a:pos x="1" y="25"/>
                  </a:cxn>
                  <a:cxn ang="0">
                    <a:pos x="0" y="27"/>
                  </a:cxn>
                  <a:cxn ang="0">
                    <a:pos x="7" y="31"/>
                  </a:cxn>
                  <a:cxn ang="0">
                    <a:pos x="17" y="34"/>
                  </a:cxn>
                  <a:cxn ang="0">
                    <a:pos x="24" y="35"/>
                  </a:cxn>
                  <a:cxn ang="0">
                    <a:pos x="25" y="39"/>
                  </a:cxn>
                  <a:cxn ang="0">
                    <a:pos x="24" y="45"/>
                  </a:cxn>
                  <a:cxn ang="0">
                    <a:pos x="29" y="45"/>
                  </a:cxn>
                  <a:cxn ang="0">
                    <a:pos x="31" y="48"/>
                  </a:cxn>
                  <a:cxn ang="0">
                    <a:pos x="36" y="49"/>
                  </a:cxn>
                  <a:cxn ang="0">
                    <a:pos x="41" y="45"/>
                  </a:cxn>
                </a:cxnLst>
                <a:rect l="0" t="0" r="r" b="b"/>
                <a:pathLst>
                  <a:path w="98" h="51">
                    <a:moveTo>
                      <a:pt x="41" y="45"/>
                    </a:moveTo>
                    <a:lnTo>
                      <a:pt x="41" y="45"/>
                    </a:lnTo>
                    <a:lnTo>
                      <a:pt x="41" y="41"/>
                    </a:lnTo>
                    <a:lnTo>
                      <a:pt x="42" y="37"/>
                    </a:lnTo>
                    <a:lnTo>
                      <a:pt x="44" y="37"/>
                    </a:lnTo>
                    <a:lnTo>
                      <a:pt x="46" y="35"/>
                    </a:lnTo>
                    <a:lnTo>
                      <a:pt x="46" y="35"/>
                    </a:lnTo>
                    <a:lnTo>
                      <a:pt x="52" y="35"/>
                    </a:lnTo>
                    <a:lnTo>
                      <a:pt x="58" y="34"/>
                    </a:lnTo>
                    <a:lnTo>
                      <a:pt x="62" y="31"/>
                    </a:lnTo>
                    <a:lnTo>
                      <a:pt x="64" y="28"/>
                    </a:lnTo>
                    <a:lnTo>
                      <a:pt x="64" y="28"/>
                    </a:lnTo>
                    <a:lnTo>
                      <a:pt x="65" y="27"/>
                    </a:lnTo>
                    <a:lnTo>
                      <a:pt x="66" y="25"/>
                    </a:lnTo>
                    <a:lnTo>
                      <a:pt x="71" y="24"/>
                    </a:lnTo>
                    <a:lnTo>
                      <a:pt x="79" y="25"/>
                    </a:lnTo>
                    <a:lnTo>
                      <a:pt x="79" y="25"/>
                    </a:lnTo>
                    <a:lnTo>
                      <a:pt x="86" y="21"/>
                    </a:lnTo>
                    <a:lnTo>
                      <a:pt x="92" y="18"/>
                    </a:lnTo>
                    <a:lnTo>
                      <a:pt x="98" y="17"/>
                    </a:lnTo>
                    <a:lnTo>
                      <a:pt x="98" y="17"/>
                    </a:lnTo>
                    <a:lnTo>
                      <a:pt x="98" y="15"/>
                    </a:lnTo>
                    <a:lnTo>
                      <a:pt x="96" y="12"/>
                    </a:lnTo>
                    <a:lnTo>
                      <a:pt x="92" y="11"/>
                    </a:lnTo>
                    <a:lnTo>
                      <a:pt x="86" y="8"/>
                    </a:lnTo>
                    <a:lnTo>
                      <a:pt x="81" y="4"/>
                    </a:lnTo>
                    <a:lnTo>
                      <a:pt x="81" y="4"/>
                    </a:lnTo>
                    <a:lnTo>
                      <a:pt x="76" y="2"/>
                    </a:lnTo>
                    <a:lnTo>
                      <a:pt x="72" y="1"/>
                    </a:lnTo>
                    <a:lnTo>
                      <a:pt x="64" y="0"/>
                    </a:lnTo>
                    <a:lnTo>
                      <a:pt x="54" y="1"/>
                    </a:lnTo>
                    <a:lnTo>
                      <a:pt x="46" y="4"/>
                    </a:lnTo>
                    <a:lnTo>
                      <a:pt x="46" y="4"/>
                    </a:lnTo>
                    <a:lnTo>
                      <a:pt x="39" y="5"/>
                    </a:lnTo>
                    <a:lnTo>
                      <a:pt x="31" y="4"/>
                    </a:lnTo>
                    <a:lnTo>
                      <a:pt x="24" y="4"/>
                    </a:lnTo>
                    <a:lnTo>
                      <a:pt x="19" y="4"/>
                    </a:lnTo>
                    <a:lnTo>
                      <a:pt x="17" y="5"/>
                    </a:lnTo>
                    <a:lnTo>
                      <a:pt x="17" y="5"/>
                    </a:lnTo>
                    <a:lnTo>
                      <a:pt x="15" y="5"/>
                    </a:lnTo>
                    <a:lnTo>
                      <a:pt x="15" y="5"/>
                    </a:lnTo>
                    <a:lnTo>
                      <a:pt x="7" y="15"/>
                    </a:lnTo>
                    <a:lnTo>
                      <a:pt x="7" y="15"/>
                    </a:lnTo>
                    <a:lnTo>
                      <a:pt x="4" y="18"/>
                    </a:lnTo>
                    <a:lnTo>
                      <a:pt x="2" y="22"/>
                    </a:lnTo>
                    <a:lnTo>
                      <a:pt x="1" y="25"/>
                    </a:lnTo>
                    <a:lnTo>
                      <a:pt x="0" y="27"/>
                    </a:lnTo>
                    <a:lnTo>
                      <a:pt x="0" y="27"/>
                    </a:lnTo>
                    <a:lnTo>
                      <a:pt x="7" y="31"/>
                    </a:lnTo>
                    <a:lnTo>
                      <a:pt x="7" y="31"/>
                    </a:lnTo>
                    <a:lnTo>
                      <a:pt x="12" y="32"/>
                    </a:lnTo>
                    <a:lnTo>
                      <a:pt x="17" y="34"/>
                    </a:lnTo>
                    <a:lnTo>
                      <a:pt x="21" y="34"/>
                    </a:lnTo>
                    <a:lnTo>
                      <a:pt x="24" y="35"/>
                    </a:lnTo>
                    <a:lnTo>
                      <a:pt x="24" y="35"/>
                    </a:lnTo>
                    <a:lnTo>
                      <a:pt x="25" y="39"/>
                    </a:lnTo>
                    <a:lnTo>
                      <a:pt x="24" y="45"/>
                    </a:lnTo>
                    <a:lnTo>
                      <a:pt x="24" y="45"/>
                    </a:lnTo>
                    <a:lnTo>
                      <a:pt x="27" y="44"/>
                    </a:lnTo>
                    <a:lnTo>
                      <a:pt x="29" y="45"/>
                    </a:lnTo>
                    <a:lnTo>
                      <a:pt x="29" y="45"/>
                    </a:lnTo>
                    <a:lnTo>
                      <a:pt x="31" y="48"/>
                    </a:lnTo>
                    <a:lnTo>
                      <a:pt x="31" y="51"/>
                    </a:lnTo>
                    <a:lnTo>
                      <a:pt x="36" y="49"/>
                    </a:lnTo>
                    <a:lnTo>
                      <a:pt x="36" y="49"/>
                    </a:lnTo>
                    <a:lnTo>
                      <a:pt x="41" y="45"/>
                    </a:lnTo>
                    <a:lnTo>
                      <a:pt x="41"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2" name="Nicaragua">
                <a:extLst>
                  <a:ext uri="{FF2B5EF4-FFF2-40B4-BE49-F238E27FC236}">
                    <a16:creationId xmlns:a16="http://schemas.microsoft.com/office/drawing/2014/main" id="{F103BF51-D6A9-F0D9-88B8-C950738B91D8}"/>
                  </a:ext>
                </a:extLst>
              </p:cNvPr>
              <p:cNvSpPr>
                <a:spLocks/>
              </p:cNvSpPr>
              <p:nvPr/>
            </p:nvSpPr>
            <p:spPr bwMode="auto">
              <a:xfrm>
                <a:off x="2232462" y="3950153"/>
                <a:ext cx="99146" cy="102106"/>
              </a:xfrm>
              <a:custGeom>
                <a:avLst/>
                <a:gdLst/>
                <a:ahLst/>
                <a:cxnLst>
                  <a:cxn ang="0">
                    <a:pos x="35" y="67"/>
                  </a:cxn>
                  <a:cxn ang="0">
                    <a:pos x="44" y="68"/>
                  </a:cxn>
                  <a:cxn ang="0">
                    <a:pos x="51" y="69"/>
                  </a:cxn>
                  <a:cxn ang="0">
                    <a:pos x="55" y="69"/>
                  </a:cxn>
                  <a:cxn ang="0">
                    <a:pos x="60" y="69"/>
                  </a:cxn>
                  <a:cxn ang="0">
                    <a:pos x="57" y="67"/>
                  </a:cxn>
                  <a:cxn ang="0">
                    <a:pos x="58" y="57"/>
                  </a:cxn>
                  <a:cxn ang="0">
                    <a:pos x="61" y="45"/>
                  </a:cxn>
                  <a:cxn ang="0">
                    <a:pos x="61" y="31"/>
                  </a:cxn>
                  <a:cxn ang="0">
                    <a:pos x="62" y="21"/>
                  </a:cxn>
                  <a:cxn ang="0">
                    <a:pos x="64" y="18"/>
                  </a:cxn>
                  <a:cxn ang="0">
                    <a:pos x="65" y="13"/>
                  </a:cxn>
                  <a:cxn ang="0">
                    <a:pos x="67" y="1"/>
                  </a:cxn>
                  <a:cxn ang="0">
                    <a:pos x="67" y="0"/>
                  </a:cxn>
                  <a:cxn ang="0">
                    <a:pos x="55" y="4"/>
                  </a:cxn>
                  <a:cxn ang="0">
                    <a:pos x="48" y="8"/>
                  </a:cxn>
                  <a:cxn ang="0">
                    <a:pos x="35" y="8"/>
                  </a:cxn>
                  <a:cxn ang="0">
                    <a:pos x="33" y="11"/>
                  </a:cxn>
                  <a:cxn ang="0">
                    <a:pos x="31" y="14"/>
                  </a:cxn>
                  <a:cxn ang="0">
                    <a:pos x="21" y="18"/>
                  </a:cxn>
                  <a:cxn ang="0">
                    <a:pos x="15" y="18"/>
                  </a:cxn>
                  <a:cxn ang="0">
                    <a:pos x="11" y="20"/>
                  </a:cxn>
                  <a:cxn ang="0">
                    <a:pos x="10" y="28"/>
                  </a:cxn>
                  <a:cxn ang="0">
                    <a:pos x="5" y="32"/>
                  </a:cxn>
                  <a:cxn ang="0">
                    <a:pos x="0" y="34"/>
                  </a:cxn>
                  <a:cxn ang="0">
                    <a:pos x="1" y="41"/>
                  </a:cxn>
                  <a:cxn ang="0">
                    <a:pos x="7" y="44"/>
                  </a:cxn>
                  <a:cxn ang="0">
                    <a:pos x="17" y="55"/>
                  </a:cxn>
                  <a:cxn ang="0">
                    <a:pos x="21" y="59"/>
                  </a:cxn>
                  <a:cxn ang="0">
                    <a:pos x="27" y="65"/>
                  </a:cxn>
                  <a:cxn ang="0">
                    <a:pos x="31" y="65"/>
                  </a:cxn>
                  <a:cxn ang="0">
                    <a:pos x="35" y="67"/>
                  </a:cxn>
                </a:cxnLst>
                <a:rect l="0" t="0" r="r" b="b"/>
                <a:pathLst>
                  <a:path w="67" h="69">
                    <a:moveTo>
                      <a:pt x="35" y="67"/>
                    </a:moveTo>
                    <a:lnTo>
                      <a:pt x="35" y="67"/>
                    </a:lnTo>
                    <a:lnTo>
                      <a:pt x="40" y="67"/>
                    </a:lnTo>
                    <a:lnTo>
                      <a:pt x="44" y="68"/>
                    </a:lnTo>
                    <a:lnTo>
                      <a:pt x="48" y="68"/>
                    </a:lnTo>
                    <a:lnTo>
                      <a:pt x="51" y="69"/>
                    </a:lnTo>
                    <a:lnTo>
                      <a:pt x="51" y="69"/>
                    </a:lnTo>
                    <a:lnTo>
                      <a:pt x="55" y="69"/>
                    </a:lnTo>
                    <a:lnTo>
                      <a:pt x="60" y="69"/>
                    </a:lnTo>
                    <a:lnTo>
                      <a:pt x="60" y="69"/>
                    </a:lnTo>
                    <a:lnTo>
                      <a:pt x="57" y="67"/>
                    </a:lnTo>
                    <a:lnTo>
                      <a:pt x="57" y="67"/>
                    </a:lnTo>
                    <a:lnTo>
                      <a:pt x="57" y="62"/>
                    </a:lnTo>
                    <a:lnTo>
                      <a:pt x="58" y="57"/>
                    </a:lnTo>
                    <a:lnTo>
                      <a:pt x="61" y="45"/>
                    </a:lnTo>
                    <a:lnTo>
                      <a:pt x="61" y="45"/>
                    </a:lnTo>
                    <a:lnTo>
                      <a:pt x="62" y="40"/>
                    </a:lnTo>
                    <a:lnTo>
                      <a:pt x="61" y="31"/>
                    </a:lnTo>
                    <a:lnTo>
                      <a:pt x="61" y="24"/>
                    </a:lnTo>
                    <a:lnTo>
                      <a:pt x="62" y="21"/>
                    </a:lnTo>
                    <a:lnTo>
                      <a:pt x="64" y="18"/>
                    </a:lnTo>
                    <a:lnTo>
                      <a:pt x="64" y="18"/>
                    </a:lnTo>
                    <a:lnTo>
                      <a:pt x="65" y="15"/>
                    </a:lnTo>
                    <a:lnTo>
                      <a:pt x="65" y="13"/>
                    </a:lnTo>
                    <a:lnTo>
                      <a:pt x="67" y="1"/>
                    </a:lnTo>
                    <a:lnTo>
                      <a:pt x="67" y="1"/>
                    </a:lnTo>
                    <a:lnTo>
                      <a:pt x="67" y="0"/>
                    </a:lnTo>
                    <a:lnTo>
                      <a:pt x="67" y="0"/>
                    </a:lnTo>
                    <a:lnTo>
                      <a:pt x="61" y="1"/>
                    </a:lnTo>
                    <a:lnTo>
                      <a:pt x="55" y="4"/>
                    </a:lnTo>
                    <a:lnTo>
                      <a:pt x="48" y="8"/>
                    </a:lnTo>
                    <a:lnTo>
                      <a:pt x="48" y="8"/>
                    </a:lnTo>
                    <a:lnTo>
                      <a:pt x="40" y="7"/>
                    </a:lnTo>
                    <a:lnTo>
                      <a:pt x="35" y="8"/>
                    </a:lnTo>
                    <a:lnTo>
                      <a:pt x="34" y="10"/>
                    </a:lnTo>
                    <a:lnTo>
                      <a:pt x="33" y="11"/>
                    </a:lnTo>
                    <a:lnTo>
                      <a:pt x="33" y="11"/>
                    </a:lnTo>
                    <a:lnTo>
                      <a:pt x="31" y="14"/>
                    </a:lnTo>
                    <a:lnTo>
                      <a:pt x="27" y="17"/>
                    </a:lnTo>
                    <a:lnTo>
                      <a:pt x="21" y="18"/>
                    </a:lnTo>
                    <a:lnTo>
                      <a:pt x="15" y="18"/>
                    </a:lnTo>
                    <a:lnTo>
                      <a:pt x="15" y="18"/>
                    </a:lnTo>
                    <a:lnTo>
                      <a:pt x="13" y="20"/>
                    </a:lnTo>
                    <a:lnTo>
                      <a:pt x="11" y="20"/>
                    </a:lnTo>
                    <a:lnTo>
                      <a:pt x="10" y="24"/>
                    </a:lnTo>
                    <a:lnTo>
                      <a:pt x="10" y="28"/>
                    </a:lnTo>
                    <a:lnTo>
                      <a:pt x="10" y="28"/>
                    </a:lnTo>
                    <a:lnTo>
                      <a:pt x="5" y="32"/>
                    </a:lnTo>
                    <a:lnTo>
                      <a:pt x="0" y="34"/>
                    </a:lnTo>
                    <a:lnTo>
                      <a:pt x="0" y="34"/>
                    </a:lnTo>
                    <a:lnTo>
                      <a:pt x="0" y="38"/>
                    </a:lnTo>
                    <a:lnTo>
                      <a:pt x="1" y="41"/>
                    </a:lnTo>
                    <a:lnTo>
                      <a:pt x="1" y="41"/>
                    </a:lnTo>
                    <a:lnTo>
                      <a:pt x="7" y="44"/>
                    </a:lnTo>
                    <a:lnTo>
                      <a:pt x="11" y="49"/>
                    </a:lnTo>
                    <a:lnTo>
                      <a:pt x="17" y="55"/>
                    </a:lnTo>
                    <a:lnTo>
                      <a:pt x="21" y="59"/>
                    </a:lnTo>
                    <a:lnTo>
                      <a:pt x="21" y="59"/>
                    </a:lnTo>
                    <a:lnTo>
                      <a:pt x="25" y="62"/>
                    </a:lnTo>
                    <a:lnTo>
                      <a:pt x="27" y="65"/>
                    </a:lnTo>
                    <a:lnTo>
                      <a:pt x="27" y="65"/>
                    </a:lnTo>
                    <a:lnTo>
                      <a:pt x="31" y="65"/>
                    </a:lnTo>
                    <a:lnTo>
                      <a:pt x="35" y="67"/>
                    </a:lnTo>
                    <a:lnTo>
                      <a:pt x="35" y="6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3" name="Costa Rica">
                <a:extLst>
                  <a:ext uri="{FF2B5EF4-FFF2-40B4-BE49-F238E27FC236}">
                    <a16:creationId xmlns:a16="http://schemas.microsoft.com/office/drawing/2014/main" id="{7F24BCC5-90A5-2D3F-E044-C51762060BE4}"/>
                  </a:ext>
                </a:extLst>
              </p:cNvPr>
              <p:cNvSpPr>
                <a:spLocks/>
              </p:cNvSpPr>
              <p:nvPr/>
            </p:nvSpPr>
            <p:spPr bwMode="auto">
              <a:xfrm>
                <a:off x="2267977" y="4046338"/>
                <a:ext cx="75470" cy="65111"/>
              </a:xfrm>
              <a:custGeom>
                <a:avLst/>
                <a:gdLst/>
                <a:ahLst/>
                <a:cxnLst>
                  <a:cxn ang="0">
                    <a:pos x="48" y="34"/>
                  </a:cxn>
                  <a:cxn ang="0">
                    <a:pos x="48" y="34"/>
                  </a:cxn>
                  <a:cxn ang="0">
                    <a:pos x="48" y="30"/>
                  </a:cxn>
                  <a:cxn ang="0">
                    <a:pos x="51" y="24"/>
                  </a:cxn>
                  <a:cxn ang="0">
                    <a:pos x="51" y="24"/>
                  </a:cxn>
                  <a:cxn ang="0">
                    <a:pos x="43" y="14"/>
                  </a:cxn>
                  <a:cxn ang="0">
                    <a:pos x="36" y="4"/>
                  </a:cxn>
                  <a:cxn ang="0">
                    <a:pos x="36" y="4"/>
                  </a:cxn>
                  <a:cxn ang="0">
                    <a:pos x="31" y="4"/>
                  </a:cxn>
                  <a:cxn ang="0">
                    <a:pos x="27" y="4"/>
                  </a:cxn>
                  <a:cxn ang="0">
                    <a:pos x="27" y="4"/>
                  </a:cxn>
                  <a:cxn ang="0">
                    <a:pos x="24" y="3"/>
                  </a:cxn>
                  <a:cxn ang="0">
                    <a:pos x="20" y="3"/>
                  </a:cxn>
                  <a:cxn ang="0">
                    <a:pos x="16" y="2"/>
                  </a:cxn>
                  <a:cxn ang="0">
                    <a:pos x="11" y="2"/>
                  </a:cxn>
                  <a:cxn ang="0">
                    <a:pos x="11" y="2"/>
                  </a:cxn>
                  <a:cxn ang="0">
                    <a:pos x="7" y="0"/>
                  </a:cxn>
                  <a:cxn ang="0">
                    <a:pos x="3" y="0"/>
                  </a:cxn>
                  <a:cxn ang="0">
                    <a:pos x="3" y="0"/>
                  </a:cxn>
                  <a:cxn ang="0">
                    <a:pos x="3" y="4"/>
                  </a:cxn>
                  <a:cxn ang="0">
                    <a:pos x="1" y="7"/>
                  </a:cxn>
                  <a:cxn ang="0">
                    <a:pos x="1" y="7"/>
                  </a:cxn>
                  <a:cxn ang="0">
                    <a:pos x="0" y="10"/>
                  </a:cxn>
                  <a:cxn ang="0">
                    <a:pos x="0" y="14"/>
                  </a:cxn>
                  <a:cxn ang="0">
                    <a:pos x="1" y="17"/>
                  </a:cxn>
                  <a:cxn ang="0">
                    <a:pos x="6" y="21"/>
                  </a:cxn>
                  <a:cxn ang="0">
                    <a:pos x="6" y="21"/>
                  </a:cxn>
                  <a:cxn ang="0">
                    <a:pos x="10" y="21"/>
                  </a:cxn>
                  <a:cxn ang="0">
                    <a:pos x="11" y="21"/>
                  </a:cxn>
                  <a:cxn ang="0">
                    <a:pos x="13" y="20"/>
                  </a:cxn>
                  <a:cxn ang="0">
                    <a:pos x="16" y="19"/>
                  </a:cxn>
                  <a:cxn ang="0">
                    <a:pos x="16" y="19"/>
                  </a:cxn>
                  <a:cxn ang="0">
                    <a:pos x="17" y="20"/>
                  </a:cxn>
                  <a:cxn ang="0">
                    <a:pos x="18" y="23"/>
                  </a:cxn>
                  <a:cxn ang="0">
                    <a:pos x="20" y="24"/>
                  </a:cxn>
                  <a:cxn ang="0">
                    <a:pos x="23" y="26"/>
                  </a:cxn>
                  <a:cxn ang="0">
                    <a:pos x="23" y="26"/>
                  </a:cxn>
                  <a:cxn ang="0">
                    <a:pos x="26" y="26"/>
                  </a:cxn>
                  <a:cxn ang="0">
                    <a:pos x="30" y="29"/>
                  </a:cxn>
                  <a:cxn ang="0">
                    <a:pos x="33" y="31"/>
                  </a:cxn>
                  <a:cxn ang="0">
                    <a:pos x="34" y="36"/>
                  </a:cxn>
                  <a:cxn ang="0">
                    <a:pos x="34" y="36"/>
                  </a:cxn>
                  <a:cxn ang="0">
                    <a:pos x="34" y="39"/>
                  </a:cxn>
                  <a:cxn ang="0">
                    <a:pos x="36" y="41"/>
                  </a:cxn>
                  <a:cxn ang="0">
                    <a:pos x="38" y="43"/>
                  </a:cxn>
                  <a:cxn ang="0">
                    <a:pos x="43" y="43"/>
                  </a:cxn>
                  <a:cxn ang="0">
                    <a:pos x="43" y="43"/>
                  </a:cxn>
                  <a:cxn ang="0">
                    <a:pos x="47" y="44"/>
                  </a:cxn>
                  <a:cxn ang="0">
                    <a:pos x="47" y="44"/>
                  </a:cxn>
                  <a:cxn ang="0">
                    <a:pos x="48" y="39"/>
                  </a:cxn>
                  <a:cxn ang="0">
                    <a:pos x="48" y="34"/>
                  </a:cxn>
                  <a:cxn ang="0">
                    <a:pos x="48" y="34"/>
                  </a:cxn>
                </a:cxnLst>
                <a:rect l="0" t="0" r="r" b="b"/>
                <a:pathLst>
                  <a:path w="51" h="44">
                    <a:moveTo>
                      <a:pt x="48" y="34"/>
                    </a:moveTo>
                    <a:lnTo>
                      <a:pt x="48" y="34"/>
                    </a:lnTo>
                    <a:lnTo>
                      <a:pt x="48" y="30"/>
                    </a:lnTo>
                    <a:lnTo>
                      <a:pt x="51" y="24"/>
                    </a:lnTo>
                    <a:lnTo>
                      <a:pt x="51" y="24"/>
                    </a:lnTo>
                    <a:lnTo>
                      <a:pt x="43" y="14"/>
                    </a:lnTo>
                    <a:lnTo>
                      <a:pt x="36" y="4"/>
                    </a:lnTo>
                    <a:lnTo>
                      <a:pt x="36" y="4"/>
                    </a:lnTo>
                    <a:lnTo>
                      <a:pt x="31" y="4"/>
                    </a:lnTo>
                    <a:lnTo>
                      <a:pt x="27" y="4"/>
                    </a:lnTo>
                    <a:lnTo>
                      <a:pt x="27" y="4"/>
                    </a:lnTo>
                    <a:lnTo>
                      <a:pt x="24" y="3"/>
                    </a:lnTo>
                    <a:lnTo>
                      <a:pt x="20" y="3"/>
                    </a:lnTo>
                    <a:lnTo>
                      <a:pt x="16" y="2"/>
                    </a:lnTo>
                    <a:lnTo>
                      <a:pt x="11" y="2"/>
                    </a:lnTo>
                    <a:lnTo>
                      <a:pt x="11" y="2"/>
                    </a:lnTo>
                    <a:lnTo>
                      <a:pt x="7" y="0"/>
                    </a:lnTo>
                    <a:lnTo>
                      <a:pt x="3" y="0"/>
                    </a:lnTo>
                    <a:lnTo>
                      <a:pt x="3" y="0"/>
                    </a:lnTo>
                    <a:lnTo>
                      <a:pt x="3" y="4"/>
                    </a:lnTo>
                    <a:lnTo>
                      <a:pt x="1" y="7"/>
                    </a:lnTo>
                    <a:lnTo>
                      <a:pt x="1" y="7"/>
                    </a:lnTo>
                    <a:lnTo>
                      <a:pt x="0" y="10"/>
                    </a:lnTo>
                    <a:lnTo>
                      <a:pt x="0" y="14"/>
                    </a:lnTo>
                    <a:lnTo>
                      <a:pt x="1" y="17"/>
                    </a:lnTo>
                    <a:lnTo>
                      <a:pt x="6" y="21"/>
                    </a:lnTo>
                    <a:lnTo>
                      <a:pt x="6" y="21"/>
                    </a:lnTo>
                    <a:lnTo>
                      <a:pt x="10" y="21"/>
                    </a:lnTo>
                    <a:lnTo>
                      <a:pt x="11" y="21"/>
                    </a:lnTo>
                    <a:lnTo>
                      <a:pt x="13" y="20"/>
                    </a:lnTo>
                    <a:lnTo>
                      <a:pt x="16" y="19"/>
                    </a:lnTo>
                    <a:lnTo>
                      <a:pt x="16" y="19"/>
                    </a:lnTo>
                    <a:lnTo>
                      <a:pt x="17" y="20"/>
                    </a:lnTo>
                    <a:lnTo>
                      <a:pt x="18" y="23"/>
                    </a:lnTo>
                    <a:lnTo>
                      <a:pt x="20" y="24"/>
                    </a:lnTo>
                    <a:lnTo>
                      <a:pt x="23" y="26"/>
                    </a:lnTo>
                    <a:lnTo>
                      <a:pt x="23" y="26"/>
                    </a:lnTo>
                    <a:lnTo>
                      <a:pt x="26" y="26"/>
                    </a:lnTo>
                    <a:lnTo>
                      <a:pt x="30" y="29"/>
                    </a:lnTo>
                    <a:lnTo>
                      <a:pt x="33" y="31"/>
                    </a:lnTo>
                    <a:lnTo>
                      <a:pt x="34" y="36"/>
                    </a:lnTo>
                    <a:lnTo>
                      <a:pt x="34" y="36"/>
                    </a:lnTo>
                    <a:lnTo>
                      <a:pt x="34" y="39"/>
                    </a:lnTo>
                    <a:lnTo>
                      <a:pt x="36" y="41"/>
                    </a:lnTo>
                    <a:lnTo>
                      <a:pt x="38" y="43"/>
                    </a:lnTo>
                    <a:lnTo>
                      <a:pt x="43" y="43"/>
                    </a:lnTo>
                    <a:lnTo>
                      <a:pt x="43" y="43"/>
                    </a:lnTo>
                    <a:lnTo>
                      <a:pt x="47" y="44"/>
                    </a:lnTo>
                    <a:lnTo>
                      <a:pt x="47" y="44"/>
                    </a:lnTo>
                    <a:lnTo>
                      <a:pt x="48" y="39"/>
                    </a:lnTo>
                    <a:lnTo>
                      <a:pt x="48" y="34"/>
                    </a:lnTo>
                    <a:lnTo>
                      <a:pt x="48"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84" name="Panama">
                <a:extLst>
                  <a:ext uri="{FF2B5EF4-FFF2-40B4-BE49-F238E27FC236}">
                    <a16:creationId xmlns:a16="http://schemas.microsoft.com/office/drawing/2014/main" id="{768B01BD-E135-4862-F713-59E48139905D}"/>
                  </a:ext>
                </a:extLst>
              </p:cNvPr>
              <p:cNvSpPr>
                <a:spLocks/>
              </p:cNvSpPr>
              <p:nvPr/>
            </p:nvSpPr>
            <p:spPr bwMode="auto">
              <a:xfrm>
                <a:off x="2337527" y="4080374"/>
                <a:ext cx="139100" cy="59191"/>
              </a:xfrm>
              <a:custGeom>
                <a:avLst/>
                <a:gdLst/>
                <a:ahLst/>
                <a:cxnLst>
                  <a:cxn ang="0">
                    <a:pos x="84" y="11"/>
                  </a:cxn>
                  <a:cxn ang="0">
                    <a:pos x="72" y="4"/>
                  </a:cxn>
                  <a:cxn ang="0">
                    <a:pos x="61" y="1"/>
                  </a:cxn>
                  <a:cxn ang="0">
                    <a:pos x="50" y="1"/>
                  </a:cxn>
                  <a:cxn ang="0">
                    <a:pos x="38" y="10"/>
                  </a:cxn>
                  <a:cxn ang="0">
                    <a:pos x="36" y="13"/>
                  </a:cxn>
                  <a:cxn ang="0">
                    <a:pos x="26" y="14"/>
                  </a:cxn>
                  <a:cxn ang="0">
                    <a:pos x="13" y="8"/>
                  </a:cxn>
                  <a:cxn ang="0">
                    <a:pos x="4" y="1"/>
                  </a:cxn>
                  <a:cxn ang="0">
                    <a:pos x="1" y="7"/>
                  </a:cxn>
                  <a:cxn ang="0">
                    <a:pos x="1" y="11"/>
                  </a:cxn>
                  <a:cxn ang="0">
                    <a:pos x="0" y="21"/>
                  </a:cxn>
                  <a:cxn ang="0">
                    <a:pos x="11" y="24"/>
                  </a:cxn>
                  <a:cxn ang="0">
                    <a:pos x="20" y="30"/>
                  </a:cxn>
                  <a:cxn ang="0">
                    <a:pos x="24" y="33"/>
                  </a:cxn>
                  <a:cxn ang="0">
                    <a:pos x="30" y="35"/>
                  </a:cxn>
                  <a:cxn ang="0">
                    <a:pos x="33" y="38"/>
                  </a:cxn>
                  <a:cxn ang="0">
                    <a:pos x="36" y="40"/>
                  </a:cxn>
                  <a:cxn ang="0">
                    <a:pos x="43" y="37"/>
                  </a:cxn>
                  <a:cxn ang="0">
                    <a:pos x="44" y="34"/>
                  </a:cxn>
                  <a:cxn ang="0">
                    <a:pos x="43" y="30"/>
                  </a:cxn>
                  <a:cxn ang="0">
                    <a:pos x="40" y="26"/>
                  </a:cxn>
                  <a:cxn ang="0">
                    <a:pos x="41" y="24"/>
                  </a:cxn>
                  <a:cxn ang="0">
                    <a:pos x="47" y="21"/>
                  </a:cxn>
                  <a:cxn ang="0">
                    <a:pos x="48" y="18"/>
                  </a:cxn>
                  <a:cxn ang="0">
                    <a:pos x="55" y="13"/>
                  </a:cxn>
                  <a:cxn ang="0">
                    <a:pos x="67" y="13"/>
                  </a:cxn>
                  <a:cxn ang="0">
                    <a:pos x="70" y="14"/>
                  </a:cxn>
                  <a:cxn ang="0">
                    <a:pos x="72" y="20"/>
                  </a:cxn>
                  <a:cxn ang="0">
                    <a:pos x="71" y="23"/>
                  </a:cxn>
                  <a:cxn ang="0">
                    <a:pos x="70" y="27"/>
                  </a:cxn>
                  <a:cxn ang="0">
                    <a:pos x="80" y="40"/>
                  </a:cxn>
                  <a:cxn ang="0">
                    <a:pos x="91" y="30"/>
                  </a:cxn>
                  <a:cxn ang="0">
                    <a:pos x="92" y="27"/>
                  </a:cxn>
                  <a:cxn ang="0">
                    <a:pos x="94" y="24"/>
                  </a:cxn>
                  <a:cxn ang="0">
                    <a:pos x="84" y="11"/>
                  </a:cxn>
                </a:cxnLst>
                <a:rect l="0" t="0" r="r" b="b"/>
                <a:pathLst>
                  <a:path w="94" h="40">
                    <a:moveTo>
                      <a:pt x="84" y="11"/>
                    </a:moveTo>
                    <a:lnTo>
                      <a:pt x="84" y="11"/>
                    </a:lnTo>
                    <a:lnTo>
                      <a:pt x="78" y="7"/>
                    </a:lnTo>
                    <a:lnTo>
                      <a:pt x="72" y="4"/>
                    </a:lnTo>
                    <a:lnTo>
                      <a:pt x="61" y="1"/>
                    </a:lnTo>
                    <a:lnTo>
                      <a:pt x="61" y="1"/>
                    </a:lnTo>
                    <a:lnTo>
                      <a:pt x="55" y="0"/>
                    </a:lnTo>
                    <a:lnTo>
                      <a:pt x="50" y="1"/>
                    </a:lnTo>
                    <a:lnTo>
                      <a:pt x="44" y="4"/>
                    </a:lnTo>
                    <a:lnTo>
                      <a:pt x="38" y="10"/>
                    </a:lnTo>
                    <a:lnTo>
                      <a:pt x="38" y="10"/>
                    </a:lnTo>
                    <a:lnTo>
                      <a:pt x="36" y="13"/>
                    </a:lnTo>
                    <a:lnTo>
                      <a:pt x="31" y="13"/>
                    </a:lnTo>
                    <a:lnTo>
                      <a:pt x="26" y="14"/>
                    </a:lnTo>
                    <a:lnTo>
                      <a:pt x="18" y="11"/>
                    </a:lnTo>
                    <a:lnTo>
                      <a:pt x="13" y="8"/>
                    </a:lnTo>
                    <a:lnTo>
                      <a:pt x="13" y="8"/>
                    </a:lnTo>
                    <a:lnTo>
                      <a:pt x="4" y="1"/>
                    </a:lnTo>
                    <a:lnTo>
                      <a:pt x="4" y="1"/>
                    </a:lnTo>
                    <a:lnTo>
                      <a:pt x="1" y="7"/>
                    </a:lnTo>
                    <a:lnTo>
                      <a:pt x="1" y="11"/>
                    </a:lnTo>
                    <a:lnTo>
                      <a:pt x="1" y="11"/>
                    </a:lnTo>
                    <a:lnTo>
                      <a:pt x="1" y="16"/>
                    </a:lnTo>
                    <a:lnTo>
                      <a:pt x="0" y="21"/>
                    </a:lnTo>
                    <a:lnTo>
                      <a:pt x="0" y="21"/>
                    </a:lnTo>
                    <a:lnTo>
                      <a:pt x="11" y="24"/>
                    </a:lnTo>
                    <a:lnTo>
                      <a:pt x="16" y="27"/>
                    </a:lnTo>
                    <a:lnTo>
                      <a:pt x="20" y="30"/>
                    </a:lnTo>
                    <a:lnTo>
                      <a:pt x="20" y="30"/>
                    </a:lnTo>
                    <a:lnTo>
                      <a:pt x="24" y="33"/>
                    </a:lnTo>
                    <a:lnTo>
                      <a:pt x="27" y="34"/>
                    </a:lnTo>
                    <a:lnTo>
                      <a:pt x="30" y="35"/>
                    </a:lnTo>
                    <a:lnTo>
                      <a:pt x="33" y="38"/>
                    </a:lnTo>
                    <a:lnTo>
                      <a:pt x="33" y="38"/>
                    </a:lnTo>
                    <a:lnTo>
                      <a:pt x="34" y="40"/>
                    </a:lnTo>
                    <a:lnTo>
                      <a:pt x="36" y="40"/>
                    </a:lnTo>
                    <a:lnTo>
                      <a:pt x="38" y="40"/>
                    </a:lnTo>
                    <a:lnTo>
                      <a:pt x="43" y="37"/>
                    </a:lnTo>
                    <a:lnTo>
                      <a:pt x="44" y="34"/>
                    </a:lnTo>
                    <a:lnTo>
                      <a:pt x="44" y="34"/>
                    </a:lnTo>
                    <a:lnTo>
                      <a:pt x="44" y="33"/>
                    </a:lnTo>
                    <a:lnTo>
                      <a:pt x="43" y="30"/>
                    </a:lnTo>
                    <a:lnTo>
                      <a:pt x="41" y="28"/>
                    </a:lnTo>
                    <a:lnTo>
                      <a:pt x="40" y="26"/>
                    </a:lnTo>
                    <a:lnTo>
                      <a:pt x="40" y="26"/>
                    </a:lnTo>
                    <a:lnTo>
                      <a:pt x="41" y="24"/>
                    </a:lnTo>
                    <a:lnTo>
                      <a:pt x="44" y="23"/>
                    </a:lnTo>
                    <a:lnTo>
                      <a:pt x="47" y="21"/>
                    </a:lnTo>
                    <a:lnTo>
                      <a:pt x="48" y="18"/>
                    </a:lnTo>
                    <a:lnTo>
                      <a:pt x="48" y="18"/>
                    </a:lnTo>
                    <a:lnTo>
                      <a:pt x="51" y="14"/>
                    </a:lnTo>
                    <a:lnTo>
                      <a:pt x="55" y="13"/>
                    </a:lnTo>
                    <a:lnTo>
                      <a:pt x="61" y="11"/>
                    </a:lnTo>
                    <a:lnTo>
                      <a:pt x="67" y="13"/>
                    </a:lnTo>
                    <a:lnTo>
                      <a:pt x="67" y="13"/>
                    </a:lnTo>
                    <a:lnTo>
                      <a:pt x="70" y="14"/>
                    </a:lnTo>
                    <a:lnTo>
                      <a:pt x="72" y="17"/>
                    </a:lnTo>
                    <a:lnTo>
                      <a:pt x="72" y="20"/>
                    </a:lnTo>
                    <a:lnTo>
                      <a:pt x="71" y="23"/>
                    </a:lnTo>
                    <a:lnTo>
                      <a:pt x="71" y="23"/>
                    </a:lnTo>
                    <a:lnTo>
                      <a:pt x="70" y="26"/>
                    </a:lnTo>
                    <a:lnTo>
                      <a:pt x="70" y="27"/>
                    </a:lnTo>
                    <a:lnTo>
                      <a:pt x="72" y="31"/>
                    </a:lnTo>
                    <a:lnTo>
                      <a:pt x="80" y="40"/>
                    </a:lnTo>
                    <a:lnTo>
                      <a:pt x="80" y="40"/>
                    </a:lnTo>
                    <a:lnTo>
                      <a:pt x="91" y="30"/>
                    </a:lnTo>
                    <a:lnTo>
                      <a:pt x="91" y="30"/>
                    </a:lnTo>
                    <a:lnTo>
                      <a:pt x="92" y="27"/>
                    </a:lnTo>
                    <a:lnTo>
                      <a:pt x="94" y="24"/>
                    </a:lnTo>
                    <a:lnTo>
                      <a:pt x="94" y="24"/>
                    </a:lnTo>
                    <a:lnTo>
                      <a:pt x="88" y="20"/>
                    </a:lnTo>
                    <a:lnTo>
                      <a:pt x="84" y="11"/>
                    </a:lnTo>
                    <a:lnTo>
                      <a:pt x="84"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sp>
          <p:nvSpPr>
            <p:cNvPr id="22" name="Serbia">
              <a:extLst>
                <a:ext uri="{FF2B5EF4-FFF2-40B4-BE49-F238E27FC236}">
                  <a16:creationId xmlns:a16="http://schemas.microsoft.com/office/drawing/2014/main" id="{BA14FED9-EC12-286E-8670-18DE9084F513}"/>
                </a:ext>
              </a:extLst>
            </p:cNvPr>
            <p:cNvSpPr>
              <a:spLocks/>
            </p:cNvSpPr>
            <p:nvPr/>
          </p:nvSpPr>
          <p:spPr bwMode="auto">
            <a:xfrm>
              <a:off x="7691829" y="2227283"/>
              <a:ext cx="98409" cy="121474"/>
            </a:xfrm>
            <a:custGeom>
              <a:avLst/>
              <a:gdLst/>
              <a:ahLst/>
              <a:cxnLst>
                <a:cxn ang="0">
                  <a:pos x="58" y="52"/>
                </a:cxn>
                <a:cxn ang="0">
                  <a:pos x="55" y="47"/>
                </a:cxn>
                <a:cxn ang="0">
                  <a:pos x="58" y="42"/>
                </a:cxn>
                <a:cxn ang="0">
                  <a:pos x="59" y="40"/>
                </a:cxn>
                <a:cxn ang="0">
                  <a:pos x="58" y="34"/>
                </a:cxn>
                <a:cxn ang="0">
                  <a:pos x="58" y="33"/>
                </a:cxn>
                <a:cxn ang="0">
                  <a:pos x="51" y="30"/>
                </a:cxn>
                <a:cxn ang="0">
                  <a:pos x="41" y="28"/>
                </a:cxn>
                <a:cxn ang="0">
                  <a:pos x="40" y="23"/>
                </a:cxn>
                <a:cxn ang="0">
                  <a:pos x="40" y="18"/>
                </a:cxn>
                <a:cxn ang="0">
                  <a:pos x="38" y="18"/>
                </a:cxn>
                <a:cxn ang="0">
                  <a:pos x="34" y="17"/>
                </a:cxn>
                <a:cxn ang="0">
                  <a:pos x="32" y="13"/>
                </a:cxn>
                <a:cxn ang="0">
                  <a:pos x="30" y="7"/>
                </a:cxn>
                <a:cxn ang="0">
                  <a:pos x="27" y="3"/>
                </a:cxn>
                <a:cxn ang="0">
                  <a:pos x="28" y="3"/>
                </a:cxn>
                <a:cxn ang="0">
                  <a:pos x="23" y="1"/>
                </a:cxn>
                <a:cxn ang="0">
                  <a:pos x="17" y="0"/>
                </a:cxn>
                <a:cxn ang="0">
                  <a:pos x="0" y="5"/>
                </a:cxn>
                <a:cxn ang="0">
                  <a:pos x="1" y="11"/>
                </a:cxn>
                <a:cxn ang="0">
                  <a:pos x="4" y="14"/>
                </a:cxn>
                <a:cxn ang="0">
                  <a:pos x="7" y="17"/>
                </a:cxn>
                <a:cxn ang="0">
                  <a:pos x="8" y="25"/>
                </a:cxn>
                <a:cxn ang="0">
                  <a:pos x="10" y="33"/>
                </a:cxn>
                <a:cxn ang="0">
                  <a:pos x="10" y="48"/>
                </a:cxn>
                <a:cxn ang="0">
                  <a:pos x="8" y="51"/>
                </a:cxn>
                <a:cxn ang="0">
                  <a:pos x="5" y="52"/>
                </a:cxn>
                <a:cxn ang="0">
                  <a:pos x="1" y="57"/>
                </a:cxn>
                <a:cxn ang="0">
                  <a:pos x="14" y="71"/>
                </a:cxn>
                <a:cxn ang="0">
                  <a:pos x="15" y="71"/>
                </a:cxn>
                <a:cxn ang="0">
                  <a:pos x="24" y="75"/>
                </a:cxn>
                <a:cxn ang="0">
                  <a:pos x="30" y="79"/>
                </a:cxn>
                <a:cxn ang="0">
                  <a:pos x="57" y="75"/>
                </a:cxn>
                <a:cxn ang="0">
                  <a:pos x="58" y="69"/>
                </a:cxn>
                <a:cxn ang="0">
                  <a:pos x="61" y="64"/>
                </a:cxn>
                <a:cxn ang="0">
                  <a:pos x="62" y="64"/>
                </a:cxn>
                <a:cxn ang="0">
                  <a:pos x="64" y="62"/>
                </a:cxn>
                <a:cxn ang="0">
                  <a:pos x="58" y="52"/>
                </a:cxn>
              </a:cxnLst>
              <a:rect l="0" t="0" r="r" b="b"/>
              <a:pathLst>
                <a:path w="64" h="79">
                  <a:moveTo>
                    <a:pt x="58" y="52"/>
                  </a:moveTo>
                  <a:lnTo>
                    <a:pt x="58" y="52"/>
                  </a:lnTo>
                  <a:lnTo>
                    <a:pt x="55" y="50"/>
                  </a:lnTo>
                  <a:lnTo>
                    <a:pt x="55" y="47"/>
                  </a:lnTo>
                  <a:lnTo>
                    <a:pt x="57" y="44"/>
                  </a:lnTo>
                  <a:lnTo>
                    <a:pt x="58" y="42"/>
                  </a:lnTo>
                  <a:lnTo>
                    <a:pt x="58" y="42"/>
                  </a:lnTo>
                  <a:lnTo>
                    <a:pt x="59" y="40"/>
                  </a:lnTo>
                  <a:lnTo>
                    <a:pt x="59" y="38"/>
                  </a:lnTo>
                  <a:lnTo>
                    <a:pt x="58" y="34"/>
                  </a:lnTo>
                  <a:lnTo>
                    <a:pt x="58" y="34"/>
                  </a:lnTo>
                  <a:lnTo>
                    <a:pt x="58" y="33"/>
                  </a:lnTo>
                  <a:lnTo>
                    <a:pt x="55" y="31"/>
                  </a:lnTo>
                  <a:lnTo>
                    <a:pt x="51" y="30"/>
                  </a:lnTo>
                  <a:lnTo>
                    <a:pt x="41" y="28"/>
                  </a:lnTo>
                  <a:lnTo>
                    <a:pt x="41" y="28"/>
                  </a:lnTo>
                  <a:lnTo>
                    <a:pt x="40" y="27"/>
                  </a:lnTo>
                  <a:lnTo>
                    <a:pt x="40" y="23"/>
                  </a:lnTo>
                  <a:lnTo>
                    <a:pt x="40" y="20"/>
                  </a:lnTo>
                  <a:lnTo>
                    <a:pt x="40" y="18"/>
                  </a:lnTo>
                  <a:lnTo>
                    <a:pt x="38" y="18"/>
                  </a:lnTo>
                  <a:lnTo>
                    <a:pt x="38" y="18"/>
                  </a:lnTo>
                  <a:lnTo>
                    <a:pt x="35" y="18"/>
                  </a:lnTo>
                  <a:lnTo>
                    <a:pt x="34" y="17"/>
                  </a:lnTo>
                  <a:lnTo>
                    <a:pt x="32" y="13"/>
                  </a:lnTo>
                  <a:lnTo>
                    <a:pt x="32" y="13"/>
                  </a:lnTo>
                  <a:lnTo>
                    <a:pt x="32" y="10"/>
                  </a:lnTo>
                  <a:lnTo>
                    <a:pt x="30" y="7"/>
                  </a:lnTo>
                  <a:lnTo>
                    <a:pt x="28" y="5"/>
                  </a:lnTo>
                  <a:lnTo>
                    <a:pt x="27" y="3"/>
                  </a:lnTo>
                  <a:lnTo>
                    <a:pt x="27" y="3"/>
                  </a:lnTo>
                  <a:lnTo>
                    <a:pt x="28" y="3"/>
                  </a:lnTo>
                  <a:lnTo>
                    <a:pt x="28" y="3"/>
                  </a:lnTo>
                  <a:lnTo>
                    <a:pt x="23" y="1"/>
                  </a:lnTo>
                  <a:lnTo>
                    <a:pt x="23" y="1"/>
                  </a:lnTo>
                  <a:lnTo>
                    <a:pt x="17" y="0"/>
                  </a:lnTo>
                  <a:lnTo>
                    <a:pt x="17" y="0"/>
                  </a:lnTo>
                  <a:lnTo>
                    <a:pt x="0" y="5"/>
                  </a:lnTo>
                  <a:lnTo>
                    <a:pt x="0" y="5"/>
                  </a:lnTo>
                  <a:lnTo>
                    <a:pt x="1" y="11"/>
                  </a:lnTo>
                  <a:lnTo>
                    <a:pt x="3" y="13"/>
                  </a:lnTo>
                  <a:lnTo>
                    <a:pt x="4" y="14"/>
                  </a:lnTo>
                  <a:lnTo>
                    <a:pt x="4" y="14"/>
                  </a:lnTo>
                  <a:lnTo>
                    <a:pt x="7" y="17"/>
                  </a:lnTo>
                  <a:lnTo>
                    <a:pt x="7" y="20"/>
                  </a:lnTo>
                  <a:lnTo>
                    <a:pt x="8" y="25"/>
                  </a:lnTo>
                  <a:lnTo>
                    <a:pt x="8" y="25"/>
                  </a:lnTo>
                  <a:lnTo>
                    <a:pt x="10" y="33"/>
                  </a:lnTo>
                  <a:lnTo>
                    <a:pt x="10" y="40"/>
                  </a:lnTo>
                  <a:lnTo>
                    <a:pt x="10" y="48"/>
                  </a:lnTo>
                  <a:lnTo>
                    <a:pt x="8" y="50"/>
                  </a:lnTo>
                  <a:lnTo>
                    <a:pt x="8" y="51"/>
                  </a:lnTo>
                  <a:lnTo>
                    <a:pt x="8" y="51"/>
                  </a:lnTo>
                  <a:lnTo>
                    <a:pt x="5" y="52"/>
                  </a:lnTo>
                  <a:lnTo>
                    <a:pt x="1" y="57"/>
                  </a:lnTo>
                  <a:lnTo>
                    <a:pt x="1" y="57"/>
                  </a:lnTo>
                  <a:lnTo>
                    <a:pt x="14" y="71"/>
                  </a:lnTo>
                  <a:lnTo>
                    <a:pt x="14" y="71"/>
                  </a:lnTo>
                  <a:lnTo>
                    <a:pt x="15" y="71"/>
                  </a:lnTo>
                  <a:lnTo>
                    <a:pt x="15" y="71"/>
                  </a:lnTo>
                  <a:lnTo>
                    <a:pt x="18" y="72"/>
                  </a:lnTo>
                  <a:lnTo>
                    <a:pt x="24" y="75"/>
                  </a:lnTo>
                  <a:lnTo>
                    <a:pt x="30" y="79"/>
                  </a:lnTo>
                  <a:lnTo>
                    <a:pt x="30" y="79"/>
                  </a:lnTo>
                  <a:lnTo>
                    <a:pt x="57" y="75"/>
                  </a:lnTo>
                  <a:lnTo>
                    <a:pt x="57" y="75"/>
                  </a:lnTo>
                  <a:lnTo>
                    <a:pt x="58" y="69"/>
                  </a:lnTo>
                  <a:lnTo>
                    <a:pt x="58" y="69"/>
                  </a:lnTo>
                  <a:lnTo>
                    <a:pt x="59" y="65"/>
                  </a:lnTo>
                  <a:lnTo>
                    <a:pt x="61" y="64"/>
                  </a:lnTo>
                  <a:lnTo>
                    <a:pt x="62" y="64"/>
                  </a:lnTo>
                  <a:lnTo>
                    <a:pt x="62" y="64"/>
                  </a:lnTo>
                  <a:lnTo>
                    <a:pt x="64" y="62"/>
                  </a:lnTo>
                  <a:lnTo>
                    <a:pt x="64" y="62"/>
                  </a:lnTo>
                  <a:lnTo>
                    <a:pt x="62" y="60"/>
                  </a:lnTo>
                  <a:lnTo>
                    <a:pt x="58" y="52"/>
                  </a:lnTo>
                  <a:lnTo>
                    <a:pt x="58" y="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3" name="Kyrgystan">
              <a:extLst>
                <a:ext uri="{FF2B5EF4-FFF2-40B4-BE49-F238E27FC236}">
                  <a16:creationId xmlns:a16="http://schemas.microsoft.com/office/drawing/2014/main" id="{99E2F777-796F-8C60-2D32-3D1190AEAA2D}"/>
                </a:ext>
              </a:extLst>
            </p:cNvPr>
            <p:cNvSpPr>
              <a:spLocks/>
            </p:cNvSpPr>
            <p:nvPr/>
          </p:nvSpPr>
          <p:spPr bwMode="auto">
            <a:xfrm>
              <a:off x="8946549" y="2322615"/>
              <a:ext cx="269089" cy="113786"/>
            </a:xfrm>
            <a:custGeom>
              <a:avLst/>
              <a:gdLst/>
              <a:ahLst/>
              <a:cxnLst>
                <a:cxn ang="0">
                  <a:pos x="157" y="10"/>
                </a:cxn>
                <a:cxn ang="0">
                  <a:pos x="147" y="10"/>
                </a:cxn>
                <a:cxn ang="0">
                  <a:pos x="113" y="6"/>
                </a:cxn>
                <a:cxn ang="0">
                  <a:pos x="100" y="7"/>
                </a:cxn>
                <a:cxn ang="0">
                  <a:pos x="84" y="2"/>
                </a:cxn>
                <a:cxn ang="0">
                  <a:pos x="69" y="3"/>
                </a:cxn>
                <a:cxn ang="0">
                  <a:pos x="67" y="7"/>
                </a:cxn>
                <a:cxn ang="0">
                  <a:pos x="59" y="13"/>
                </a:cxn>
                <a:cxn ang="0">
                  <a:pos x="46" y="7"/>
                </a:cxn>
                <a:cxn ang="0">
                  <a:pos x="32" y="9"/>
                </a:cxn>
                <a:cxn ang="0">
                  <a:pos x="30" y="15"/>
                </a:cxn>
                <a:cxn ang="0">
                  <a:pos x="22" y="22"/>
                </a:cxn>
                <a:cxn ang="0">
                  <a:pos x="16" y="30"/>
                </a:cxn>
                <a:cxn ang="0">
                  <a:pos x="22" y="36"/>
                </a:cxn>
                <a:cxn ang="0">
                  <a:pos x="33" y="37"/>
                </a:cxn>
                <a:cxn ang="0">
                  <a:pos x="36" y="35"/>
                </a:cxn>
                <a:cxn ang="0">
                  <a:pos x="50" y="40"/>
                </a:cxn>
                <a:cxn ang="0">
                  <a:pos x="60" y="49"/>
                </a:cxn>
                <a:cxn ang="0">
                  <a:pos x="52" y="52"/>
                </a:cxn>
                <a:cxn ang="0">
                  <a:pos x="49" y="56"/>
                </a:cxn>
                <a:cxn ang="0">
                  <a:pos x="37" y="56"/>
                </a:cxn>
                <a:cxn ang="0">
                  <a:pos x="30" y="57"/>
                </a:cxn>
                <a:cxn ang="0">
                  <a:pos x="12" y="59"/>
                </a:cxn>
                <a:cxn ang="0">
                  <a:pos x="0" y="66"/>
                </a:cxn>
                <a:cxn ang="0">
                  <a:pos x="0" y="70"/>
                </a:cxn>
                <a:cxn ang="0">
                  <a:pos x="17" y="69"/>
                </a:cxn>
                <a:cxn ang="0">
                  <a:pos x="23" y="70"/>
                </a:cxn>
                <a:cxn ang="0">
                  <a:pos x="32" y="70"/>
                </a:cxn>
                <a:cxn ang="0">
                  <a:pos x="37" y="72"/>
                </a:cxn>
                <a:cxn ang="0">
                  <a:pos x="44" y="74"/>
                </a:cxn>
                <a:cxn ang="0">
                  <a:pos x="50" y="74"/>
                </a:cxn>
                <a:cxn ang="0">
                  <a:pos x="71" y="73"/>
                </a:cxn>
                <a:cxn ang="0">
                  <a:pos x="74" y="64"/>
                </a:cxn>
                <a:cxn ang="0">
                  <a:pos x="76" y="62"/>
                </a:cxn>
                <a:cxn ang="0">
                  <a:pos x="84" y="59"/>
                </a:cxn>
                <a:cxn ang="0">
                  <a:pos x="90" y="54"/>
                </a:cxn>
                <a:cxn ang="0">
                  <a:pos x="97" y="52"/>
                </a:cxn>
                <a:cxn ang="0">
                  <a:pos x="104" y="54"/>
                </a:cxn>
                <a:cxn ang="0">
                  <a:pos x="110" y="54"/>
                </a:cxn>
                <a:cxn ang="0">
                  <a:pos x="120" y="49"/>
                </a:cxn>
                <a:cxn ang="0">
                  <a:pos x="125" y="43"/>
                </a:cxn>
                <a:cxn ang="0">
                  <a:pos x="138" y="44"/>
                </a:cxn>
                <a:cxn ang="0">
                  <a:pos x="147" y="37"/>
                </a:cxn>
                <a:cxn ang="0">
                  <a:pos x="153" y="33"/>
                </a:cxn>
                <a:cxn ang="0">
                  <a:pos x="167" y="26"/>
                </a:cxn>
                <a:cxn ang="0">
                  <a:pos x="174" y="22"/>
                </a:cxn>
                <a:cxn ang="0">
                  <a:pos x="171" y="17"/>
                </a:cxn>
                <a:cxn ang="0">
                  <a:pos x="161" y="15"/>
                </a:cxn>
              </a:cxnLst>
              <a:rect l="0" t="0" r="r" b="b"/>
              <a:pathLst>
                <a:path w="175" h="74">
                  <a:moveTo>
                    <a:pt x="161" y="15"/>
                  </a:moveTo>
                  <a:lnTo>
                    <a:pt x="161" y="15"/>
                  </a:lnTo>
                  <a:lnTo>
                    <a:pt x="157" y="10"/>
                  </a:lnTo>
                  <a:lnTo>
                    <a:pt x="154" y="10"/>
                  </a:lnTo>
                  <a:lnTo>
                    <a:pt x="151" y="10"/>
                  </a:lnTo>
                  <a:lnTo>
                    <a:pt x="147" y="10"/>
                  </a:lnTo>
                  <a:lnTo>
                    <a:pt x="147" y="10"/>
                  </a:lnTo>
                  <a:lnTo>
                    <a:pt x="125" y="7"/>
                  </a:lnTo>
                  <a:lnTo>
                    <a:pt x="113" y="6"/>
                  </a:lnTo>
                  <a:lnTo>
                    <a:pt x="106" y="7"/>
                  </a:lnTo>
                  <a:lnTo>
                    <a:pt x="106" y="7"/>
                  </a:lnTo>
                  <a:lnTo>
                    <a:pt x="100" y="7"/>
                  </a:lnTo>
                  <a:lnTo>
                    <a:pt x="94" y="6"/>
                  </a:lnTo>
                  <a:lnTo>
                    <a:pt x="84" y="2"/>
                  </a:lnTo>
                  <a:lnTo>
                    <a:pt x="84" y="2"/>
                  </a:lnTo>
                  <a:lnTo>
                    <a:pt x="80" y="0"/>
                  </a:lnTo>
                  <a:lnTo>
                    <a:pt x="74" y="2"/>
                  </a:lnTo>
                  <a:lnTo>
                    <a:pt x="69" y="3"/>
                  </a:lnTo>
                  <a:lnTo>
                    <a:pt x="67" y="6"/>
                  </a:lnTo>
                  <a:lnTo>
                    <a:pt x="67" y="7"/>
                  </a:lnTo>
                  <a:lnTo>
                    <a:pt x="67" y="7"/>
                  </a:lnTo>
                  <a:lnTo>
                    <a:pt x="66" y="12"/>
                  </a:lnTo>
                  <a:lnTo>
                    <a:pt x="63" y="13"/>
                  </a:lnTo>
                  <a:lnTo>
                    <a:pt x="59" y="13"/>
                  </a:lnTo>
                  <a:lnTo>
                    <a:pt x="53" y="10"/>
                  </a:lnTo>
                  <a:lnTo>
                    <a:pt x="53" y="10"/>
                  </a:lnTo>
                  <a:lnTo>
                    <a:pt x="46" y="7"/>
                  </a:lnTo>
                  <a:lnTo>
                    <a:pt x="39" y="7"/>
                  </a:lnTo>
                  <a:lnTo>
                    <a:pt x="33" y="7"/>
                  </a:lnTo>
                  <a:lnTo>
                    <a:pt x="32" y="9"/>
                  </a:lnTo>
                  <a:lnTo>
                    <a:pt x="32" y="10"/>
                  </a:lnTo>
                  <a:lnTo>
                    <a:pt x="32" y="10"/>
                  </a:lnTo>
                  <a:lnTo>
                    <a:pt x="30" y="15"/>
                  </a:lnTo>
                  <a:lnTo>
                    <a:pt x="27" y="17"/>
                  </a:lnTo>
                  <a:lnTo>
                    <a:pt x="22" y="22"/>
                  </a:lnTo>
                  <a:lnTo>
                    <a:pt x="22" y="22"/>
                  </a:lnTo>
                  <a:lnTo>
                    <a:pt x="19" y="25"/>
                  </a:lnTo>
                  <a:lnTo>
                    <a:pt x="16" y="30"/>
                  </a:lnTo>
                  <a:lnTo>
                    <a:pt x="16" y="30"/>
                  </a:lnTo>
                  <a:lnTo>
                    <a:pt x="19" y="33"/>
                  </a:lnTo>
                  <a:lnTo>
                    <a:pt x="22" y="36"/>
                  </a:lnTo>
                  <a:lnTo>
                    <a:pt x="22" y="36"/>
                  </a:lnTo>
                  <a:lnTo>
                    <a:pt x="24" y="37"/>
                  </a:lnTo>
                  <a:lnTo>
                    <a:pt x="29" y="39"/>
                  </a:lnTo>
                  <a:lnTo>
                    <a:pt x="33" y="37"/>
                  </a:lnTo>
                  <a:lnTo>
                    <a:pt x="34" y="35"/>
                  </a:lnTo>
                  <a:lnTo>
                    <a:pt x="34" y="35"/>
                  </a:lnTo>
                  <a:lnTo>
                    <a:pt x="36" y="35"/>
                  </a:lnTo>
                  <a:lnTo>
                    <a:pt x="37" y="35"/>
                  </a:lnTo>
                  <a:lnTo>
                    <a:pt x="43" y="36"/>
                  </a:lnTo>
                  <a:lnTo>
                    <a:pt x="50" y="40"/>
                  </a:lnTo>
                  <a:lnTo>
                    <a:pt x="57" y="46"/>
                  </a:lnTo>
                  <a:lnTo>
                    <a:pt x="57" y="46"/>
                  </a:lnTo>
                  <a:lnTo>
                    <a:pt x="60" y="49"/>
                  </a:lnTo>
                  <a:lnTo>
                    <a:pt x="57" y="50"/>
                  </a:lnTo>
                  <a:lnTo>
                    <a:pt x="53" y="50"/>
                  </a:lnTo>
                  <a:lnTo>
                    <a:pt x="52" y="52"/>
                  </a:lnTo>
                  <a:lnTo>
                    <a:pt x="50" y="53"/>
                  </a:lnTo>
                  <a:lnTo>
                    <a:pt x="50" y="53"/>
                  </a:lnTo>
                  <a:lnTo>
                    <a:pt x="49" y="56"/>
                  </a:lnTo>
                  <a:lnTo>
                    <a:pt x="47" y="56"/>
                  </a:lnTo>
                  <a:lnTo>
                    <a:pt x="42" y="56"/>
                  </a:lnTo>
                  <a:lnTo>
                    <a:pt x="37" y="56"/>
                  </a:lnTo>
                  <a:lnTo>
                    <a:pt x="34" y="56"/>
                  </a:lnTo>
                  <a:lnTo>
                    <a:pt x="34" y="56"/>
                  </a:lnTo>
                  <a:lnTo>
                    <a:pt x="30" y="57"/>
                  </a:lnTo>
                  <a:lnTo>
                    <a:pt x="23" y="59"/>
                  </a:lnTo>
                  <a:lnTo>
                    <a:pt x="12" y="59"/>
                  </a:lnTo>
                  <a:lnTo>
                    <a:pt x="12" y="59"/>
                  </a:lnTo>
                  <a:lnTo>
                    <a:pt x="7" y="60"/>
                  </a:lnTo>
                  <a:lnTo>
                    <a:pt x="3" y="63"/>
                  </a:lnTo>
                  <a:lnTo>
                    <a:pt x="0" y="66"/>
                  </a:lnTo>
                  <a:lnTo>
                    <a:pt x="0" y="69"/>
                  </a:lnTo>
                  <a:lnTo>
                    <a:pt x="0" y="69"/>
                  </a:lnTo>
                  <a:lnTo>
                    <a:pt x="0" y="70"/>
                  </a:lnTo>
                  <a:lnTo>
                    <a:pt x="3" y="70"/>
                  </a:lnTo>
                  <a:lnTo>
                    <a:pt x="9" y="70"/>
                  </a:lnTo>
                  <a:lnTo>
                    <a:pt x="17" y="69"/>
                  </a:lnTo>
                  <a:lnTo>
                    <a:pt x="20" y="70"/>
                  </a:lnTo>
                  <a:lnTo>
                    <a:pt x="23" y="70"/>
                  </a:lnTo>
                  <a:lnTo>
                    <a:pt x="23" y="70"/>
                  </a:lnTo>
                  <a:lnTo>
                    <a:pt x="24" y="72"/>
                  </a:lnTo>
                  <a:lnTo>
                    <a:pt x="27" y="72"/>
                  </a:lnTo>
                  <a:lnTo>
                    <a:pt x="32" y="70"/>
                  </a:lnTo>
                  <a:lnTo>
                    <a:pt x="34" y="70"/>
                  </a:lnTo>
                  <a:lnTo>
                    <a:pt x="36" y="70"/>
                  </a:lnTo>
                  <a:lnTo>
                    <a:pt x="37" y="72"/>
                  </a:lnTo>
                  <a:lnTo>
                    <a:pt x="37" y="72"/>
                  </a:lnTo>
                  <a:lnTo>
                    <a:pt x="40" y="73"/>
                  </a:lnTo>
                  <a:lnTo>
                    <a:pt x="44" y="74"/>
                  </a:lnTo>
                  <a:lnTo>
                    <a:pt x="47" y="73"/>
                  </a:lnTo>
                  <a:lnTo>
                    <a:pt x="50" y="74"/>
                  </a:lnTo>
                  <a:lnTo>
                    <a:pt x="50" y="74"/>
                  </a:lnTo>
                  <a:lnTo>
                    <a:pt x="56" y="74"/>
                  </a:lnTo>
                  <a:lnTo>
                    <a:pt x="61" y="74"/>
                  </a:lnTo>
                  <a:lnTo>
                    <a:pt x="71" y="73"/>
                  </a:lnTo>
                  <a:lnTo>
                    <a:pt x="71" y="73"/>
                  </a:lnTo>
                  <a:lnTo>
                    <a:pt x="73" y="69"/>
                  </a:lnTo>
                  <a:lnTo>
                    <a:pt x="74" y="64"/>
                  </a:lnTo>
                  <a:lnTo>
                    <a:pt x="74" y="64"/>
                  </a:lnTo>
                  <a:lnTo>
                    <a:pt x="74" y="63"/>
                  </a:lnTo>
                  <a:lnTo>
                    <a:pt x="76" y="62"/>
                  </a:lnTo>
                  <a:lnTo>
                    <a:pt x="81" y="60"/>
                  </a:lnTo>
                  <a:lnTo>
                    <a:pt x="81" y="60"/>
                  </a:lnTo>
                  <a:lnTo>
                    <a:pt x="84" y="59"/>
                  </a:lnTo>
                  <a:lnTo>
                    <a:pt x="86" y="57"/>
                  </a:lnTo>
                  <a:lnTo>
                    <a:pt x="88" y="56"/>
                  </a:lnTo>
                  <a:lnTo>
                    <a:pt x="90" y="54"/>
                  </a:lnTo>
                  <a:lnTo>
                    <a:pt x="90" y="54"/>
                  </a:lnTo>
                  <a:lnTo>
                    <a:pt x="94" y="53"/>
                  </a:lnTo>
                  <a:lnTo>
                    <a:pt x="97" y="52"/>
                  </a:lnTo>
                  <a:lnTo>
                    <a:pt x="100" y="52"/>
                  </a:lnTo>
                  <a:lnTo>
                    <a:pt x="100" y="52"/>
                  </a:lnTo>
                  <a:lnTo>
                    <a:pt x="104" y="54"/>
                  </a:lnTo>
                  <a:lnTo>
                    <a:pt x="107" y="56"/>
                  </a:lnTo>
                  <a:lnTo>
                    <a:pt x="110" y="54"/>
                  </a:lnTo>
                  <a:lnTo>
                    <a:pt x="110" y="54"/>
                  </a:lnTo>
                  <a:lnTo>
                    <a:pt x="114" y="53"/>
                  </a:lnTo>
                  <a:lnTo>
                    <a:pt x="116" y="52"/>
                  </a:lnTo>
                  <a:lnTo>
                    <a:pt x="120" y="49"/>
                  </a:lnTo>
                  <a:lnTo>
                    <a:pt x="120" y="49"/>
                  </a:lnTo>
                  <a:lnTo>
                    <a:pt x="123" y="44"/>
                  </a:lnTo>
                  <a:lnTo>
                    <a:pt x="125" y="43"/>
                  </a:lnTo>
                  <a:lnTo>
                    <a:pt x="134" y="44"/>
                  </a:lnTo>
                  <a:lnTo>
                    <a:pt x="134" y="44"/>
                  </a:lnTo>
                  <a:lnTo>
                    <a:pt x="138" y="44"/>
                  </a:lnTo>
                  <a:lnTo>
                    <a:pt x="143" y="43"/>
                  </a:lnTo>
                  <a:lnTo>
                    <a:pt x="145" y="40"/>
                  </a:lnTo>
                  <a:lnTo>
                    <a:pt x="147" y="37"/>
                  </a:lnTo>
                  <a:lnTo>
                    <a:pt x="147" y="37"/>
                  </a:lnTo>
                  <a:lnTo>
                    <a:pt x="148" y="35"/>
                  </a:lnTo>
                  <a:lnTo>
                    <a:pt x="153" y="33"/>
                  </a:lnTo>
                  <a:lnTo>
                    <a:pt x="160" y="30"/>
                  </a:lnTo>
                  <a:lnTo>
                    <a:pt x="160" y="30"/>
                  </a:lnTo>
                  <a:lnTo>
                    <a:pt x="167" y="26"/>
                  </a:lnTo>
                  <a:lnTo>
                    <a:pt x="174" y="23"/>
                  </a:lnTo>
                  <a:lnTo>
                    <a:pt x="174" y="23"/>
                  </a:lnTo>
                  <a:lnTo>
                    <a:pt x="174" y="22"/>
                  </a:lnTo>
                  <a:lnTo>
                    <a:pt x="175" y="19"/>
                  </a:lnTo>
                  <a:lnTo>
                    <a:pt x="175" y="19"/>
                  </a:lnTo>
                  <a:lnTo>
                    <a:pt x="171" y="17"/>
                  </a:lnTo>
                  <a:lnTo>
                    <a:pt x="168" y="17"/>
                  </a:lnTo>
                  <a:lnTo>
                    <a:pt x="165" y="16"/>
                  </a:lnTo>
                  <a:lnTo>
                    <a:pt x="161" y="15"/>
                  </a:lnTo>
                  <a:lnTo>
                    <a:pt x="16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4" name="Georgia">
              <a:extLst>
                <a:ext uri="{FF2B5EF4-FFF2-40B4-BE49-F238E27FC236}">
                  <a16:creationId xmlns:a16="http://schemas.microsoft.com/office/drawing/2014/main" id="{4DB03E19-DEDF-A549-FE86-A0F86AC84A2B}"/>
                </a:ext>
              </a:extLst>
            </p:cNvPr>
            <p:cNvSpPr>
              <a:spLocks/>
            </p:cNvSpPr>
            <p:nvPr/>
          </p:nvSpPr>
          <p:spPr bwMode="auto">
            <a:xfrm>
              <a:off x="8206943" y="2307237"/>
              <a:ext cx="167604" cy="76882"/>
            </a:xfrm>
            <a:custGeom>
              <a:avLst/>
              <a:gdLst/>
              <a:ahLst/>
              <a:cxnLst>
                <a:cxn ang="0">
                  <a:pos x="45" y="39"/>
                </a:cxn>
                <a:cxn ang="0">
                  <a:pos x="50" y="40"/>
                </a:cxn>
                <a:cxn ang="0">
                  <a:pos x="56" y="49"/>
                </a:cxn>
                <a:cxn ang="0">
                  <a:pos x="56" y="49"/>
                </a:cxn>
                <a:cxn ang="0">
                  <a:pos x="72" y="46"/>
                </a:cxn>
                <a:cxn ang="0">
                  <a:pos x="86" y="47"/>
                </a:cxn>
                <a:cxn ang="0">
                  <a:pos x="86" y="46"/>
                </a:cxn>
                <a:cxn ang="0">
                  <a:pos x="86" y="45"/>
                </a:cxn>
                <a:cxn ang="0">
                  <a:pos x="90" y="43"/>
                </a:cxn>
                <a:cxn ang="0">
                  <a:pos x="97" y="47"/>
                </a:cxn>
                <a:cxn ang="0">
                  <a:pos x="103" y="50"/>
                </a:cxn>
                <a:cxn ang="0">
                  <a:pos x="109" y="49"/>
                </a:cxn>
                <a:cxn ang="0">
                  <a:pos x="109" y="46"/>
                </a:cxn>
                <a:cxn ang="0">
                  <a:pos x="104" y="42"/>
                </a:cxn>
                <a:cxn ang="0">
                  <a:pos x="104" y="39"/>
                </a:cxn>
                <a:cxn ang="0">
                  <a:pos x="107" y="35"/>
                </a:cxn>
                <a:cxn ang="0">
                  <a:pos x="97" y="30"/>
                </a:cxn>
                <a:cxn ang="0">
                  <a:pos x="96" y="29"/>
                </a:cxn>
                <a:cxn ang="0">
                  <a:pos x="94" y="22"/>
                </a:cxn>
                <a:cxn ang="0">
                  <a:pos x="92" y="20"/>
                </a:cxn>
                <a:cxn ang="0">
                  <a:pos x="86" y="17"/>
                </a:cxn>
                <a:cxn ang="0">
                  <a:pos x="79" y="19"/>
                </a:cxn>
                <a:cxn ang="0">
                  <a:pos x="70" y="20"/>
                </a:cxn>
                <a:cxn ang="0">
                  <a:pos x="67" y="20"/>
                </a:cxn>
                <a:cxn ang="0">
                  <a:pos x="63" y="16"/>
                </a:cxn>
                <a:cxn ang="0">
                  <a:pos x="60" y="15"/>
                </a:cxn>
                <a:cxn ang="0">
                  <a:pos x="55" y="13"/>
                </a:cxn>
                <a:cxn ang="0">
                  <a:pos x="50" y="9"/>
                </a:cxn>
                <a:cxn ang="0">
                  <a:pos x="39" y="8"/>
                </a:cxn>
                <a:cxn ang="0">
                  <a:pos x="25" y="6"/>
                </a:cxn>
                <a:cxn ang="0">
                  <a:pos x="16" y="2"/>
                </a:cxn>
                <a:cxn ang="0">
                  <a:pos x="6" y="0"/>
                </a:cxn>
                <a:cxn ang="0">
                  <a:pos x="0" y="3"/>
                </a:cxn>
                <a:cxn ang="0">
                  <a:pos x="8" y="8"/>
                </a:cxn>
                <a:cxn ang="0">
                  <a:pos x="22" y="12"/>
                </a:cxn>
                <a:cxn ang="0">
                  <a:pos x="25" y="17"/>
                </a:cxn>
                <a:cxn ang="0">
                  <a:pos x="27" y="23"/>
                </a:cxn>
                <a:cxn ang="0">
                  <a:pos x="32" y="29"/>
                </a:cxn>
                <a:cxn ang="0">
                  <a:pos x="30" y="35"/>
                </a:cxn>
                <a:cxn ang="0">
                  <a:pos x="27" y="40"/>
                </a:cxn>
                <a:cxn ang="0">
                  <a:pos x="37" y="40"/>
                </a:cxn>
                <a:cxn ang="0">
                  <a:pos x="45" y="39"/>
                </a:cxn>
              </a:cxnLst>
              <a:rect l="0" t="0" r="r" b="b"/>
              <a:pathLst>
                <a:path w="109" h="50">
                  <a:moveTo>
                    <a:pt x="45" y="39"/>
                  </a:moveTo>
                  <a:lnTo>
                    <a:pt x="45" y="39"/>
                  </a:lnTo>
                  <a:lnTo>
                    <a:pt x="47" y="39"/>
                  </a:lnTo>
                  <a:lnTo>
                    <a:pt x="50" y="40"/>
                  </a:lnTo>
                  <a:lnTo>
                    <a:pt x="56" y="49"/>
                  </a:lnTo>
                  <a:lnTo>
                    <a:pt x="56" y="49"/>
                  </a:lnTo>
                  <a:lnTo>
                    <a:pt x="56" y="49"/>
                  </a:lnTo>
                  <a:lnTo>
                    <a:pt x="56" y="49"/>
                  </a:lnTo>
                  <a:lnTo>
                    <a:pt x="72" y="46"/>
                  </a:lnTo>
                  <a:lnTo>
                    <a:pt x="72" y="46"/>
                  </a:lnTo>
                  <a:lnTo>
                    <a:pt x="79" y="46"/>
                  </a:lnTo>
                  <a:lnTo>
                    <a:pt x="86" y="47"/>
                  </a:lnTo>
                  <a:lnTo>
                    <a:pt x="86" y="47"/>
                  </a:lnTo>
                  <a:lnTo>
                    <a:pt x="86" y="46"/>
                  </a:lnTo>
                  <a:lnTo>
                    <a:pt x="86" y="45"/>
                  </a:lnTo>
                  <a:lnTo>
                    <a:pt x="86" y="45"/>
                  </a:lnTo>
                  <a:lnTo>
                    <a:pt x="87" y="43"/>
                  </a:lnTo>
                  <a:lnTo>
                    <a:pt x="90" y="43"/>
                  </a:lnTo>
                  <a:lnTo>
                    <a:pt x="97" y="47"/>
                  </a:lnTo>
                  <a:lnTo>
                    <a:pt x="97" y="47"/>
                  </a:lnTo>
                  <a:lnTo>
                    <a:pt x="99" y="49"/>
                  </a:lnTo>
                  <a:lnTo>
                    <a:pt x="103" y="50"/>
                  </a:lnTo>
                  <a:lnTo>
                    <a:pt x="106" y="49"/>
                  </a:lnTo>
                  <a:lnTo>
                    <a:pt x="109" y="49"/>
                  </a:lnTo>
                  <a:lnTo>
                    <a:pt x="109" y="49"/>
                  </a:lnTo>
                  <a:lnTo>
                    <a:pt x="109" y="46"/>
                  </a:lnTo>
                  <a:lnTo>
                    <a:pt x="107" y="45"/>
                  </a:lnTo>
                  <a:lnTo>
                    <a:pt x="104" y="42"/>
                  </a:lnTo>
                  <a:lnTo>
                    <a:pt x="104" y="42"/>
                  </a:lnTo>
                  <a:lnTo>
                    <a:pt x="104" y="39"/>
                  </a:lnTo>
                  <a:lnTo>
                    <a:pt x="107" y="35"/>
                  </a:lnTo>
                  <a:lnTo>
                    <a:pt x="107" y="35"/>
                  </a:lnTo>
                  <a:lnTo>
                    <a:pt x="101" y="32"/>
                  </a:lnTo>
                  <a:lnTo>
                    <a:pt x="97" y="30"/>
                  </a:lnTo>
                  <a:lnTo>
                    <a:pt x="97" y="30"/>
                  </a:lnTo>
                  <a:lnTo>
                    <a:pt x="96" y="29"/>
                  </a:lnTo>
                  <a:lnTo>
                    <a:pt x="94" y="26"/>
                  </a:lnTo>
                  <a:lnTo>
                    <a:pt x="94" y="22"/>
                  </a:lnTo>
                  <a:lnTo>
                    <a:pt x="92" y="20"/>
                  </a:lnTo>
                  <a:lnTo>
                    <a:pt x="92" y="20"/>
                  </a:lnTo>
                  <a:lnTo>
                    <a:pt x="89" y="19"/>
                  </a:lnTo>
                  <a:lnTo>
                    <a:pt x="86" y="17"/>
                  </a:lnTo>
                  <a:lnTo>
                    <a:pt x="86" y="17"/>
                  </a:lnTo>
                  <a:lnTo>
                    <a:pt x="79" y="19"/>
                  </a:lnTo>
                  <a:lnTo>
                    <a:pt x="73" y="19"/>
                  </a:lnTo>
                  <a:lnTo>
                    <a:pt x="70" y="20"/>
                  </a:lnTo>
                  <a:lnTo>
                    <a:pt x="70" y="20"/>
                  </a:lnTo>
                  <a:lnTo>
                    <a:pt x="67" y="20"/>
                  </a:lnTo>
                  <a:lnTo>
                    <a:pt x="66" y="19"/>
                  </a:lnTo>
                  <a:lnTo>
                    <a:pt x="63" y="16"/>
                  </a:lnTo>
                  <a:lnTo>
                    <a:pt x="60" y="15"/>
                  </a:lnTo>
                  <a:lnTo>
                    <a:pt x="60" y="15"/>
                  </a:lnTo>
                  <a:lnTo>
                    <a:pt x="57" y="15"/>
                  </a:lnTo>
                  <a:lnTo>
                    <a:pt x="55" y="13"/>
                  </a:lnTo>
                  <a:lnTo>
                    <a:pt x="50" y="9"/>
                  </a:lnTo>
                  <a:lnTo>
                    <a:pt x="50" y="9"/>
                  </a:lnTo>
                  <a:lnTo>
                    <a:pt x="46" y="8"/>
                  </a:lnTo>
                  <a:lnTo>
                    <a:pt x="39" y="8"/>
                  </a:lnTo>
                  <a:lnTo>
                    <a:pt x="30" y="8"/>
                  </a:lnTo>
                  <a:lnTo>
                    <a:pt x="25" y="6"/>
                  </a:lnTo>
                  <a:lnTo>
                    <a:pt x="25" y="6"/>
                  </a:lnTo>
                  <a:lnTo>
                    <a:pt x="16" y="2"/>
                  </a:lnTo>
                  <a:lnTo>
                    <a:pt x="10" y="0"/>
                  </a:lnTo>
                  <a:lnTo>
                    <a:pt x="6" y="0"/>
                  </a:lnTo>
                  <a:lnTo>
                    <a:pt x="6" y="0"/>
                  </a:lnTo>
                  <a:lnTo>
                    <a:pt x="0" y="3"/>
                  </a:lnTo>
                  <a:lnTo>
                    <a:pt x="0" y="3"/>
                  </a:lnTo>
                  <a:lnTo>
                    <a:pt x="8" y="8"/>
                  </a:lnTo>
                  <a:lnTo>
                    <a:pt x="15" y="9"/>
                  </a:lnTo>
                  <a:lnTo>
                    <a:pt x="22" y="12"/>
                  </a:lnTo>
                  <a:lnTo>
                    <a:pt x="23" y="15"/>
                  </a:lnTo>
                  <a:lnTo>
                    <a:pt x="25" y="17"/>
                  </a:lnTo>
                  <a:lnTo>
                    <a:pt x="25" y="17"/>
                  </a:lnTo>
                  <a:lnTo>
                    <a:pt x="27" y="23"/>
                  </a:lnTo>
                  <a:lnTo>
                    <a:pt x="29" y="26"/>
                  </a:lnTo>
                  <a:lnTo>
                    <a:pt x="32" y="29"/>
                  </a:lnTo>
                  <a:lnTo>
                    <a:pt x="30" y="35"/>
                  </a:lnTo>
                  <a:lnTo>
                    <a:pt x="30" y="35"/>
                  </a:lnTo>
                  <a:lnTo>
                    <a:pt x="29" y="37"/>
                  </a:lnTo>
                  <a:lnTo>
                    <a:pt x="27" y="40"/>
                  </a:lnTo>
                  <a:lnTo>
                    <a:pt x="27" y="40"/>
                  </a:lnTo>
                  <a:lnTo>
                    <a:pt x="37" y="40"/>
                  </a:lnTo>
                  <a:lnTo>
                    <a:pt x="45" y="39"/>
                  </a:lnTo>
                  <a:lnTo>
                    <a:pt x="45" y="3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5" name="Turkey">
              <a:extLst>
                <a:ext uri="{FF2B5EF4-FFF2-40B4-BE49-F238E27FC236}">
                  <a16:creationId xmlns:a16="http://schemas.microsoft.com/office/drawing/2014/main" id="{931A2F93-E92B-E078-AB0D-C98BF69F3894}"/>
                </a:ext>
              </a:extLst>
            </p:cNvPr>
            <p:cNvSpPr>
              <a:spLocks noEditPoints="1"/>
            </p:cNvSpPr>
            <p:nvPr/>
          </p:nvSpPr>
          <p:spPr bwMode="auto">
            <a:xfrm>
              <a:off x="7868659" y="2353367"/>
              <a:ext cx="459755" cy="179904"/>
            </a:xfrm>
            <a:custGeom>
              <a:avLst/>
              <a:gdLst/>
              <a:ahLst/>
              <a:cxnLst>
                <a:cxn ang="0">
                  <a:pos x="292" y="69"/>
                </a:cxn>
                <a:cxn ang="0">
                  <a:pos x="290" y="52"/>
                </a:cxn>
                <a:cxn ang="0">
                  <a:pos x="293" y="44"/>
                </a:cxn>
                <a:cxn ang="0">
                  <a:pos x="289" y="36"/>
                </a:cxn>
                <a:cxn ang="0">
                  <a:pos x="279" y="27"/>
                </a:cxn>
                <a:cxn ang="0">
                  <a:pos x="270" y="10"/>
                </a:cxn>
                <a:cxn ang="0">
                  <a:pos x="247" y="10"/>
                </a:cxn>
                <a:cxn ang="0">
                  <a:pos x="218" y="20"/>
                </a:cxn>
                <a:cxn ang="0">
                  <a:pos x="189" y="20"/>
                </a:cxn>
                <a:cxn ang="0">
                  <a:pos x="171" y="15"/>
                </a:cxn>
                <a:cxn ang="0">
                  <a:pos x="156" y="7"/>
                </a:cxn>
                <a:cxn ang="0">
                  <a:pos x="132" y="2"/>
                </a:cxn>
                <a:cxn ang="0">
                  <a:pos x="91" y="10"/>
                </a:cxn>
                <a:cxn ang="0">
                  <a:pos x="64" y="19"/>
                </a:cxn>
                <a:cxn ang="0">
                  <a:pos x="47" y="23"/>
                </a:cxn>
                <a:cxn ang="0">
                  <a:pos x="23" y="32"/>
                </a:cxn>
                <a:cxn ang="0">
                  <a:pos x="1" y="40"/>
                </a:cxn>
                <a:cxn ang="0">
                  <a:pos x="7" y="46"/>
                </a:cxn>
                <a:cxn ang="0">
                  <a:pos x="10" y="52"/>
                </a:cxn>
                <a:cxn ang="0">
                  <a:pos x="10" y="64"/>
                </a:cxn>
                <a:cxn ang="0">
                  <a:pos x="14" y="76"/>
                </a:cxn>
                <a:cxn ang="0">
                  <a:pos x="11" y="81"/>
                </a:cxn>
                <a:cxn ang="0">
                  <a:pos x="20" y="90"/>
                </a:cxn>
                <a:cxn ang="0">
                  <a:pos x="31" y="96"/>
                </a:cxn>
                <a:cxn ang="0">
                  <a:pos x="41" y="98"/>
                </a:cxn>
                <a:cxn ang="0">
                  <a:pos x="53" y="111"/>
                </a:cxn>
                <a:cxn ang="0">
                  <a:pos x="70" y="106"/>
                </a:cxn>
                <a:cxn ang="0">
                  <a:pos x="82" y="98"/>
                </a:cxn>
                <a:cxn ang="0">
                  <a:pos x="108" y="113"/>
                </a:cxn>
                <a:cxn ang="0">
                  <a:pos x="129" y="106"/>
                </a:cxn>
                <a:cxn ang="0">
                  <a:pos x="145" y="103"/>
                </a:cxn>
                <a:cxn ang="0">
                  <a:pos x="161" y="100"/>
                </a:cxn>
                <a:cxn ang="0">
                  <a:pos x="156" y="108"/>
                </a:cxn>
                <a:cxn ang="0">
                  <a:pos x="156" y="117"/>
                </a:cxn>
                <a:cxn ang="0">
                  <a:pos x="166" y="107"/>
                </a:cxn>
                <a:cxn ang="0">
                  <a:pos x="172" y="103"/>
                </a:cxn>
                <a:cxn ang="0">
                  <a:pos x="186" y="103"/>
                </a:cxn>
                <a:cxn ang="0">
                  <a:pos x="199" y="103"/>
                </a:cxn>
                <a:cxn ang="0">
                  <a:pos x="226" y="98"/>
                </a:cxn>
                <a:cxn ang="0">
                  <a:pos x="249" y="94"/>
                </a:cxn>
                <a:cxn ang="0">
                  <a:pos x="265" y="90"/>
                </a:cxn>
                <a:cxn ang="0">
                  <a:pos x="279" y="91"/>
                </a:cxn>
                <a:cxn ang="0">
                  <a:pos x="292" y="96"/>
                </a:cxn>
                <a:cxn ang="0">
                  <a:pos x="299" y="91"/>
                </a:cxn>
                <a:cxn ang="0">
                  <a:pos x="24" y="20"/>
                </a:cxn>
                <a:cxn ang="0">
                  <a:pos x="45" y="19"/>
                </a:cxn>
                <a:cxn ang="0">
                  <a:pos x="34" y="9"/>
                </a:cxn>
                <a:cxn ang="0">
                  <a:pos x="27" y="2"/>
                </a:cxn>
                <a:cxn ang="0">
                  <a:pos x="7" y="2"/>
                </a:cxn>
                <a:cxn ang="0">
                  <a:pos x="9" y="12"/>
                </a:cxn>
                <a:cxn ang="0">
                  <a:pos x="4" y="20"/>
                </a:cxn>
                <a:cxn ang="0">
                  <a:pos x="10" y="30"/>
                </a:cxn>
                <a:cxn ang="0">
                  <a:pos x="24" y="20"/>
                </a:cxn>
              </a:cxnLst>
              <a:rect l="0" t="0" r="r" b="b"/>
              <a:pathLst>
                <a:path w="299" h="117">
                  <a:moveTo>
                    <a:pt x="292" y="81"/>
                  </a:moveTo>
                  <a:lnTo>
                    <a:pt x="292" y="81"/>
                  </a:lnTo>
                  <a:lnTo>
                    <a:pt x="290" y="79"/>
                  </a:lnTo>
                  <a:lnTo>
                    <a:pt x="290" y="74"/>
                  </a:lnTo>
                  <a:lnTo>
                    <a:pt x="292" y="69"/>
                  </a:lnTo>
                  <a:lnTo>
                    <a:pt x="292" y="64"/>
                  </a:lnTo>
                  <a:lnTo>
                    <a:pt x="292" y="64"/>
                  </a:lnTo>
                  <a:lnTo>
                    <a:pt x="289" y="57"/>
                  </a:lnTo>
                  <a:lnTo>
                    <a:pt x="289" y="53"/>
                  </a:lnTo>
                  <a:lnTo>
                    <a:pt x="290" y="52"/>
                  </a:lnTo>
                  <a:lnTo>
                    <a:pt x="290" y="52"/>
                  </a:lnTo>
                  <a:lnTo>
                    <a:pt x="290" y="52"/>
                  </a:lnTo>
                  <a:lnTo>
                    <a:pt x="292" y="50"/>
                  </a:lnTo>
                  <a:lnTo>
                    <a:pt x="292" y="47"/>
                  </a:lnTo>
                  <a:lnTo>
                    <a:pt x="293" y="44"/>
                  </a:lnTo>
                  <a:lnTo>
                    <a:pt x="294" y="43"/>
                  </a:lnTo>
                  <a:lnTo>
                    <a:pt x="294" y="43"/>
                  </a:lnTo>
                  <a:lnTo>
                    <a:pt x="292" y="37"/>
                  </a:lnTo>
                  <a:lnTo>
                    <a:pt x="292" y="37"/>
                  </a:lnTo>
                  <a:lnTo>
                    <a:pt x="289" y="36"/>
                  </a:lnTo>
                  <a:lnTo>
                    <a:pt x="286" y="36"/>
                  </a:lnTo>
                  <a:lnTo>
                    <a:pt x="282" y="36"/>
                  </a:lnTo>
                  <a:lnTo>
                    <a:pt x="280" y="32"/>
                  </a:lnTo>
                  <a:lnTo>
                    <a:pt x="280" y="32"/>
                  </a:lnTo>
                  <a:lnTo>
                    <a:pt x="279" y="27"/>
                  </a:lnTo>
                  <a:lnTo>
                    <a:pt x="277" y="24"/>
                  </a:lnTo>
                  <a:lnTo>
                    <a:pt x="277" y="22"/>
                  </a:lnTo>
                  <a:lnTo>
                    <a:pt x="276" y="19"/>
                  </a:lnTo>
                  <a:lnTo>
                    <a:pt x="276" y="19"/>
                  </a:lnTo>
                  <a:lnTo>
                    <a:pt x="270" y="10"/>
                  </a:lnTo>
                  <a:lnTo>
                    <a:pt x="267" y="9"/>
                  </a:lnTo>
                  <a:lnTo>
                    <a:pt x="265" y="9"/>
                  </a:lnTo>
                  <a:lnTo>
                    <a:pt x="265" y="9"/>
                  </a:lnTo>
                  <a:lnTo>
                    <a:pt x="257" y="10"/>
                  </a:lnTo>
                  <a:lnTo>
                    <a:pt x="247" y="10"/>
                  </a:lnTo>
                  <a:lnTo>
                    <a:pt x="247" y="10"/>
                  </a:lnTo>
                  <a:lnTo>
                    <a:pt x="240" y="15"/>
                  </a:lnTo>
                  <a:lnTo>
                    <a:pt x="232" y="17"/>
                  </a:lnTo>
                  <a:lnTo>
                    <a:pt x="223" y="20"/>
                  </a:lnTo>
                  <a:lnTo>
                    <a:pt x="218" y="20"/>
                  </a:lnTo>
                  <a:lnTo>
                    <a:pt x="218" y="20"/>
                  </a:lnTo>
                  <a:lnTo>
                    <a:pt x="212" y="19"/>
                  </a:lnTo>
                  <a:lnTo>
                    <a:pt x="205" y="19"/>
                  </a:lnTo>
                  <a:lnTo>
                    <a:pt x="189" y="20"/>
                  </a:lnTo>
                  <a:lnTo>
                    <a:pt x="189" y="20"/>
                  </a:lnTo>
                  <a:lnTo>
                    <a:pt x="183" y="19"/>
                  </a:lnTo>
                  <a:lnTo>
                    <a:pt x="179" y="17"/>
                  </a:lnTo>
                  <a:lnTo>
                    <a:pt x="175" y="15"/>
                  </a:lnTo>
                  <a:lnTo>
                    <a:pt x="171" y="15"/>
                  </a:lnTo>
                  <a:lnTo>
                    <a:pt x="171" y="15"/>
                  </a:lnTo>
                  <a:lnTo>
                    <a:pt x="166" y="13"/>
                  </a:lnTo>
                  <a:lnTo>
                    <a:pt x="164" y="12"/>
                  </a:lnTo>
                  <a:lnTo>
                    <a:pt x="161" y="9"/>
                  </a:lnTo>
                  <a:lnTo>
                    <a:pt x="156" y="7"/>
                  </a:lnTo>
                  <a:lnTo>
                    <a:pt x="156" y="7"/>
                  </a:lnTo>
                  <a:lnTo>
                    <a:pt x="152" y="7"/>
                  </a:lnTo>
                  <a:lnTo>
                    <a:pt x="149" y="6"/>
                  </a:lnTo>
                  <a:lnTo>
                    <a:pt x="145" y="3"/>
                  </a:lnTo>
                  <a:lnTo>
                    <a:pt x="132" y="2"/>
                  </a:lnTo>
                  <a:lnTo>
                    <a:pt x="132" y="2"/>
                  </a:lnTo>
                  <a:lnTo>
                    <a:pt x="124" y="0"/>
                  </a:lnTo>
                  <a:lnTo>
                    <a:pt x="117" y="2"/>
                  </a:lnTo>
                  <a:lnTo>
                    <a:pt x="110" y="3"/>
                  </a:lnTo>
                  <a:lnTo>
                    <a:pt x="102" y="6"/>
                  </a:lnTo>
                  <a:lnTo>
                    <a:pt x="91" y="10"/>
                  </a:lnTo>
                  <a:lnTo>
                    <a:pt x="84" y="16"/>
                  </a:lnTo>
                  <a:lnTo>
                    <a:pt x="84" y="16"/>
                  </a:lnTo>
                  <a:lnTo>
                    <a:pt x="80" y="19"/>
                  </a:lnTo>
                  <a:lnTo>
                    <a:pt x="75" y="19"/>
                  </a:lnTo>
                  <a:lnTo>
                    <a:pt x="64" y="19"/>
                  </a:lnTo>
                  <a:lnTo>
                    <a:pt x="54" y="17"/>
                  </a:lnTo>
                  <a:lnTo>
                    <a:pt x="48" y="19"/>
                  </a:lnTo>
                  <a:lnTo>
                    <a:pt x="48" y="19"/>
                  </a:lnTo>
                  <a:lnTo>
                    <a:pt x="47" y="20"/>
                  </a:lnTo>
                  <a:lnTo>
                    <a:pt x="47" y="23"/>
                  </a:lnTo>
                  <a:lnTo>
                    <a:pt x="45" y="27"/>
                  </a:lnTo>
                  <a:lnTo>
                    <a:pt x="41" y="30"/>
                  </a:lnTo>
                  <a:lnTo>
                    <a:pt x="41" y="30"/>
                  </a:lnTo>
                  <a:lnTo>
                    <a:pt x="33" y="32"/>
                  </a:lnTo>
                  <a:lnTo>
                    <a:pt x="23" y="32"/>
                  </a:lnTo>
                  <a:lnTo>
                    <a:pt x="14" y="32"/>
                  </a:lnTo>
                  <a:lnTo>
                    <a:pt x="7" y="33"/>
                  </a:lnTo>
                  <a:lnTo>
                    <a:pt x="7" y="33"/>
                  </a:lnTo>
                  <a:lnTo>
                    <a:pt x="3" y="36"/>
                  </a:lnTo>
                  <a:lnTo>
                    <a:pt x="1" y="40"/>
                  </a:lnTo>
                  <a:lnTo>
                    <a:pt x="1" y="44"/>
                  </a:lnTo>
                  <a:lnTo>
                    <a:pt x="1" y="44"/>
                  </a:lnTo>
                  <a:lnTo>
                    <a:pt x="4" y="46"/>
                  </a:lnTo>
                  <a:lnTo>
                    <a:pt x="4" y="46"/>
                  </a:lnTo>
                  <a:lnTo>
                    <a:pt x="7" y="46"/>
                  </a:lnTo>
                  <a:lnTo>
                    <a:pt x="10" y="46"/>
                  </a:lnTo>
                  <a:lnTo>
                    <a:pt x="10" y="49"/>
                  </a:lnTo>
                  <a:lnTo>
                    <a:pt x="10" y="50"/>
                  </a:lnTo>
                  <a:lnTo>
                    <a:pt x="10" y="50"/>
                  </a:lnTo>
                  <a:lnTo>
                    <a:pt x="10" y="52"/>
                  </a:lnTo>
                  <a:lnTo>
                    <a:pt x="11" y="56"/>
                  </a:lnTo>
                  <a:lnTo>
                    <a:pt x="13" y="59"/>
                  </a:lnTo>
                  <a:lnTo>
                    <a:pt x="11" y="61"/>
                  </a:lnTo>
                  <a:lnTo>
                    <a:pt x="11" y="61"/>
                  </a:lnTo>
                  <a:lnTo>
                    <a:pt x="10" y="64"/>
                  </a:lnTo>
                  <a:lnTo>
                    <a:pt x="10" y="67"/>
                  </a:lnTo>
                  <a:lnTo>
                    <a:pt x="10" y="70"/>
                  </a:lnTo>
                  <a:lnTo>
                    <a:pt x="13" y="73"/>
                  </a:lnTo>
                  <a:lnTo>
                    <a:pt x="13" y="73"/>
                  </a:lnTo>
                  <a:lnTo>
                    <a:pt x="14" y="76"/>
                  </a:lnTo>
                  <a:lnTo>
                    <a:pt x="16" y="79"/>
                  </a:lnTo>
                  <a:lnTo>
                    <a:pt x="14" y="80"/>
                  </a:lnTo>
                  <a:lnTo>
                    <a:pt x="13" y="81"/>
                  </a:lnTo>
                  <a:lnTo>
                    <a:pt x="13" y="81"/>
                  </a:lnTo>
                  <a:lnTo>
                    <a:pt x="11" y="81"/>
                  </a:lnTo>
                  <a:lnTo>
                    <a:pt x="11" y="83"/>
                  </a:lnTo>
                  <a:lnTo>
                    <a:pt x="14" y="86"/>
                  </a:lnTo>
                  <a:lnTo>
                    <a:pt x="18" y="87"/>
                  </a:lnTo>
                  <a:lnTo>
                    <a:pt x="20" y="90"/>
                  </a:lnTo>
                  <a:lnTo>
                    <a:pt x="20" y="90"/>
                  </a:lnTo>
                  <a:lnTo>
                    <a:pt x="21" y="91"/>
                  </a:lnTo>
                  <a:lnTo>
                    <a:pt x="26" y="93"/>
                  </a:lnTo>
                  <a:lnTo>
                    <a:pt x="28" y="94"/>
                  </a:lnTo>
                  <a:lnTo>
                    <a:pt x="31" y="96"/>
                  </a:lnTo>
                  <a:lnTo>
                    <a:pt x="31" y="96"/>
                  </a:lnTo>
                  <a:lnTo>
                    <a:pt x="31" y="98"/>
                  </a:lnTo>
                  <a:lnTo>
                    <a:pt x="33" y="98"/>
                  </a:lnTo>
                  <a:lnTo>
                    <a:pt x="38" y="98"/>
                  </a:lnTo>
                  <a:lnTo>
                    <a:pt x="38" y="98"/>
                  </a:lnTo>
                  <a:lnTo>
                    <a:pt x="41" y="98"/>
                  </a:lnTo>
                  <a:lnTo>
                    <a:pt x="44" y="101"/>
                  </a:lnTo>
                  <a:lnTo>
                    <a:pt x="48" y="108"/>
                  </a:lnTo>
                  <a:lnTo>
                    <a:pt x="48" y="108"/>
                  </a:lnTo>
                  <a:lnTo>
                    <a:pt x="50" y="110"/>
                  </a:lnTo>
                  <a:lnTo>
                    <a:pt x="53" y="111"/>
                  </a:lnTo>
                  <a:lnTo>
                    <a:pt x="60" y="111"/>
                  </a:lnTo>
                  <a:lnTo>
                    <a:pt x="67" y="108"/>
                  </a:lnTo>
                  <a:lnTo>
                    <a:pt x="68" y="107"/>
                  </a:lnTo>
                  <a:lnTo>
                    <a:pt x="70" y="106"/>
                  </a:lnTo>
                  <a:lnTo>
                    <a:pt x="70" y="106"/>
                  </a:lnTo>
                  <a:lnTo>
                    <a:pt x="70" y="101"/>
                  </a:lnTo>
                  <a:lnTo>
                    <a:pt x="73" y="100"/>
                  </a:lnTo>
                  <a:lnTo>
                    <a:pt x="77" y="98"/>
                  </a:lnTo>
                  <a:lnTo>
                    <a:pt x="82" y="98"/>
                  </a:lnTo>
                  <a:lnTo>
                    <a:pt x="82" y="98"/>
                  </a:lnTo>
                  <a:lnTo>
                    <a:pt x="88" y="101"/>
                  </a:lnTo>
                  <a:lnTo>
                    <a:pt x="95" y="106"/>
                  </a:lnTo>
                  <a:lnTo>
                    <a:pt x="104" y="111"/>
                  </a:lnTo>
                  <a:lnTo>
                    <a:pt x="104" y="111"/>
                  </a:lnTo>
                  <a:lnTo>
                    <a:pt x="108" y="113"/>
                  </a:lnTo>
                  <a:lnTo>
                    <a:pt x="112" y="111"/>
                  </a:lnTo>
                  <a:lnTo>
                    <a:pt x="121" y="108"/>
                  </a:lnTo>
                  <a:lnTo>
                    <a:pt x="121" y="108"/>
                  </a:lnTo>
                  <a:lnTo>
                    <a:pt x="125" y="108"/>
                  </a:lnTo>
                  <a:lnTo>
                    <a:pt x="129" y="106"/>
                  </a:lnTo>
                  <a:lnTo>
                    <a:pt x="135" y="100"/>
                  </a:lnTo>
                  <a:lnTo>
                    <a:pt x="135" y="100"/>
                  </a:lnTo>
                  <a:lnTo>
                    <a:pt x="138" y="100"/>
                  </a:lnTo>
                  <a:lnTo>
                    <a:pt x="141" y="101"/>
                  </a:lnTo>
                  <a:lnTo>
                    <a:pt x="145" y="103"/>
                  </a:lnTo>
                  <a:lnTo>
                    <a:pt x="148" y="103"/>
                  </a:lnTo>
                  <a:lnTo>
                    <a:pt x="148" y="103"/>
                  </a:lnTo>
                  <a:lnTo>
                    <a:pt x="155" y="100"/>
                  </a:lnTo>
                  <a:lnTo>
                    <a:pt x="158" y="98"/>
                  </a:lnTo>
                  <a:lnTo>
                    <a:pt x="161" y="100"/>
                  </a:lnTo>
                  <a:lnTo>
                    <a:pt x="161" y="100"/>
                  </a:lnTo>
                  <a:lnTo>
                    <a:pt x="161" y="100"/>
                  </a:lnTo>
                  <a:lnTo>
                    <a:pt x="161" y="101"/>
                  </a:lnTo>
                  <a:lnTo>
                    <a:pt x="158" y="106"/>
                  </a:lnTo>
                  <a:lnTo>
                    <a:pt x="156" y="108"/>
                  </a:lnTo>
                  <a:lnTo>
                    <a:pt x="155" y="110"/>
                  </a:lnTo>
                  <a:lnTo>
                    <a:pt x="156" y="113"/>
                  </a:lnTo>
                  <a:lnTo>
                    <a:pt x="156" y="113"/>
                  </a:lnTo>
                  <a:lnTo>
                    <a:pt x="156" y="114"/>
                  </a:lnTo>
                  <a:lnTo>
                    <a:pt x="156" y="117"/>
                  </a:lnTo>
                  <a:lnTo>
                    <a:pt x="156" y="117"/>
                  </a:lnTo>
                  <a:lnTo>
                    <a:pt x="162" y="116"/>
                  </a:lnTo>
                  <a:lnTo>
                    <a:pt x="165" y="113"/>
                  </a:lnTo>
                  <a:lnTo>
                    <a:pt x="165" y="110"/>
                  </a:lnTo>
                  <a:lnTo>
                    <a:pt x="166" y="107"/>
                  </a:lnTo>
                  <a:lnTo>
                    <a:pt x="166" y="107"/>
                  </a:lnTo>
                  <a:lnTo>
                    <a:pt x="168" y="103"/>
                  </a:lnTo>
                  <a:lnTo>
                    <a:pt x="169" y="101"/>
                  </a:lnTo>
                  <a:lnTo>
                    <a:pt x="172" y="103"/>
                  </a:lnTo>
                  <a:lnTo>
                    <a:pt x="172" y="103"/>
                  </a:lnTo>
                  <a:lnTo>
                    <a:pt x="175" y="104"/>
                  </a:lnTo>
                  <a:lnTo>
                    <a:pt x="178" y="104"/>
                  </a:lnTo>
                  <a:lnTo>
                    <a:pt x="182" y="104"/>
                  </a:lnTo>
                  <a:lnTo>
                    <a:pt x="186" y="103"/>
                  </a:lnTo>
                  <a:lnTo>
                    <a:pt x="186" y="103"/>
                  </a:lnTo>
                  <a:lnTo>
                    <a:pt x="193" y="100"/>
                  </a:lnTo>
                  <a:lnTo>
                    <a:pt x="195" y="100"/>
                  </a:lnTo>
                  <a:lnTo>
                    <a:pt x="196" y="101"/>
                  </a:lnTo>
                  <a:lnTo>
                    <a:pt x="196" y="101"/>
                  </a:lnTo>
                  <a:lnTo>
                    <a:pt x="199" y="103"/>
                  </a:lnTo>
                  <a:lnTo>
                    <a:pt x="203" y="103"/>
                  </a:lnTo>
                  <a:lnTo>
                    <a:pt x="215" y="101"/>
                  </a:lnTo>
                  <a:lnTo>
                    <a:pt x="215" y="101"/>
                  </a:lnTo>
                  <a:lnTo>
                    <a:pt x="222" y="100"/>
                  </a:lnTo>
                  <a:lnTo>
                    <a:pt x="226" y="98"/>
                  </a:lnTo>
                  <a:lnTo>
                    <a:pt x="230" y="96"/>
                  </a:lnTo>
                  <a:lnTo>
                    <a:pt x="236" y="96"/>
                  </a:lnTo>
                  <a:lnTo>
                    <a:pt x="236" y="96"/>
                  </a:lnTo>
                  <a:lnTo>
                    <a:pt x="243" y="94"/>
                  </a:lnTo>
                  <a:lnTo>
                    <a:pt x="249" y="94"/>
                  </a:lnTo>
                  <a:lnTo>
                    <a:pt x="255" y="93"/>
                  </a:lnTo>
                  <a:lnTo>
                    <a:pt x="260" y="94"/>
                  </a:lnTo>
                  <a:lnTo>
                    <a:pt x="260" y="94"/>
                  </a:lnTo>
                  <a:lnTo>
                    <a:pt x="263" y="91"/>
                  </a:lnTo>
                  <a:lnTo>
                    <a:pt x="265" y="90"/>
                  </a:lnTo>
                  <a:lnTo>
                    <a:pt x="267" y="89"/>
                  </a:lnTo>
                  <a:lnTo>
                    <a:pt x="267" y="89"/>
                  </a:lnTo>
                  <a:lnTo>
                    <a:pt x="273" y="89"/>
                  </a:lnTo>
                  <a:lnTo>
                    <a:pt x="276" y="91"/>
                  </a:lnTo>
                  <a:lnTo>
                    <a:pt x="279" y="91"/>
                  </a:lnTo>
                  <a:lnTo>
                    <a:pt x="282" y="91"/>
                  </a:lnTo>
                  <a:lnTo>
                    <a:pt x="282" y="91"/>
                  </a:lnTo>
                  <a:lnTo>
                    <a:pt x="283" y="91"/>
                  </a:lnTo>
                  <a:lnTo>
                    <a:pt x="286" y="93"/>
                  </a:lnTo>
                  <a:lnTo>
                    <a:pt x="292" y="96"/>
                  </a:lnTo>
                  <a:lnTo>
                    <a:pt x="296" y="97"/>
                  </a:lnTo>
                  <a:lnTo>
                    <a:pt x="297" y="97"/>
                  </a:lnTo>
                  <a:lnTo>
                    <a:pt x="299" y="94"/>
                  </a:lnTo>
                  <a:lnTo>
                    <a:pt x="299" y="94"/>
                  </a:lnTo>
                  <a:lnTo>
                    <a:pt x="299" y="91"/>
                  </a:lnTo>
                  <a:lnTo>
                    <a:pt x="296" y="87"/>
                  </a:lnTo>
                  <a:lnTo>
                    <a:pt x="293" y="84"/>
                  </a:lnTo>
                  <a:lnTo>
                    <a:pt x="292" y="81"/>
                  </a:lnTo>
                  <a:lnTo>
                    <a:pt x="292" y="81"/>
                  </a:lnTo>
                  <a:close/>
                  <a:moveTo>
                    <a:pt x="24" y="20"/>
                  </a:moveTo>
                  <a:lnTo>
                    <a:pt x="24" y="20"/>
                  </a:lnTo>
                  <a:lnTo>
                    <a:pt x="30" y="20"/>
                  </a:lnTo>
                  <a:lnTo>
                    <a:pt x="36" y="20"/>
                  </a:lnTo>
                  <a:lnTo>
                    <a:pt x="41" y="20"/>
                  </a:lnTo>
                  <a:lnTo>
                    <a:pt x="45" y="19"/>
                  </a:lnTo>
                  <a:lnTo>
                    <a:pt x="45" y="19"/>
                  </a:lnTo>
                  <a:lnTo>
                    <a:pt x="47" y="17"/>
                  </a:lnTo>
                  <a:lnTo>
                    <a:pt x="45" y="16"/>
                  </a:lnTo>
                  <a:lnTo>
                    <a:pt x="43" y="13"/>
                  </a:lnTo>
                  <a:lnTo>
                    <a:pt x="34" y="9"/>
                  </a:lnTo>
                  <a:lnTo>
                    <a:pt x="34" y="9"/>
                  </a:lnTo>
                  <a:lnTo>
                    <a:pt x="31" y="5"/>
                  </a:lnTo>
                  <a:lnTo>
                    <a:pt x="30" y="0"/>
                  </a:lnTo>
                  <a:lnTo>
                    <a:pt x="30" y="0"/>
                  </a:lnTo>
                  <a:lnTo>
                    <a:pt x="27" y="2"/>
                  </a:lnTo>
                  <a:lnTo>
                    <a:pt x="23" y="2"/>
                  </a:lnTo>
                  <a:lnTo>
                    <a:pt x="23" y="2"/>
                  </a:lnTo>
                  <a:lnTo>
                    <a:pt x="18" y="0"/>
                  </a:lnTo>
                  <a:lnTo>
                    <a:pt x="14" y="0"/>
                  </a:lnTo>
                  <a:lnTo>
                    <a:pt x="7" y="2"/>
                  </a:lnTo>
                  <a:lnTo>
                    <a:pt x="7" y="2"/>
                  </a:lnTo>
                  <a:lnTo>
                    <a:pt x="6" y="3"/>
                  </a:lnTo>
                  <a:lnTo>
                    <a:pt x="7" y="6"/>
                  </a:lnTo>
                  <a:lnTo>
                    <a:pt x="9" y="12"/>
                  </a:lnTo>
                  <a:lnTo>
                    <a:pt x="9" y="12"/>
                  </a:lnTo>
                  <a:lnTo>
                    <a:pt x="7" y="15"/>
                  </a:lnTo>
                  <a:lnTo>
                    <a:pt x="6" y="16"/>
                  </a:lnTo>
                  <a:lnTo>
                    <a:pt x="4" y="17"/>
                  </a:lnTo>
                  <a:lnTo>
                    <a:pt x="4" y="20"/>
                  </a:lnTo>
                  <a:lnTo>
                    <a:pt x="4" y="20"/>
                  </a:lnTo>
                  <a:lnTo>
                    <a:pt x="3" y="23"/>
                  </a:lnTo>
                  <a:lnTo>
                    <a:pt x="0" y="26"/>
                  </a:lnTo>
                  <a:lnTo>
                    <a:pt x="0" y="26"/>
                  </a:lnTo>
                  <a:lnTo>
                    <a:pt x="4" y="29"/>
                  </a:lnTo>
                  <a:lnTo>
                    <a:pt x="10" y="30"/>
                  </a:lnTo>
                  <a:lnTo>
                    <a:pt x="10" y="30"/>
                  </a:lnTo>
                  <a:lnTo>
                    <a:pt x="14" y="29"/>
                  </a:lnTo>
                  <a:lnTo>
                    <a:pt x="17" y="26"/>
                  </a:lnTo>
                  <a:lnTo>
                    <a:pt x="20" y="23"/>
                  </a:lnTo>
                  <a:lnTo>
                    <a:pt x="24" y="20"/>
                  </a:lnTo>
                  <a:lnTo>
                    <a:pt x="24"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6" name="Bosnia and Herzegovina">
              <a:extLst>
                <a:ext uri="{FF2B5EF4-FFF2-40B4-BE49-F238E27FC236}">
                  <a16:creationId xmlns:a16="http://schemas.microsoft.com/office/drawing/2014/main" id="{9BE5D212-6270-641A-AE29-1C131B400207}"/>
                </a:ext>
              </a:extLst>
            </p:cNvPr>
            <p:cNvSpPr>
              <a:spLocks/>
            </p:cNvSpPr>
            <p:nvPr/>
          </p:nvSpPr>
          <p:spPr bwMode="auto">
            <a:xfrm>
              <a:off x="7619564" y="2258039"/>
              <a:ext cx="87646" cy="83032"/>
            </a:xfrm>
            <a:custGeom>
              <a:avLst/>
              <a:gdLst/>
              <a:ahLst/>
              <a:cxnLst>
                <a:cxn ang="0">
                  <a:pos x="42" y="49"/>
                </a:cxn>
                <a:cxn ang="0">
                  <a:pos x="42" y="49"/>
                </a:cxn>
                <a:cxn ang="0">
                  <a:pos x="44" y="45"/>
                </a:cxn>
                <a:cxn ang="0">
                  <a:pos x="47" y="38"/>
                </a:cxn>
                <a:cxn ang="0">
                  <a:pos x="51" y="34"/>
                </a:cxn>
                <a:cxn ang="0">
                  <a:pos x="55" y="31"/>
                </a:cxn>
                <a:cxn ang="0">
                  <a:pos x="55" y="31"/>
                </a:cxn>
                <a:cxn ang="0">
                  <a:pos x="55" y="28"/>
                </a:cxn>
                <a:cxn ang="0">
                  <a:pos x="57" y="22"/>
                </a:cxn>
                <a:cxn ang="0">
                  <a:pos x="57" y="10"/>
                </a:cxn>
                <a:cxn ang="0">
                  <a:pos x="57" y="10"/>
                </a:cxn>
                <a:cxn ang="0">
                  <a:pos x="47" y="4"/>
                </a:cxn>
                <a:cxn ang="0">
                  <a:pos x="42" y="3"/>
                </a:cxn>
                <a:cxn ang="0">
                  <a:pos x="42" y="3"/>
                </a:cxn>
                <a:cxn ang="0">
                  <a:pos x="31" y="1"/>
                </a:cxn>
                <a:cxn ang="0">
                  <a:pos x="17" y="0"/>
                </a:cxn>
                <a:cxn ang="0">
                  <a:pos x="17" y="0"/>
                </a:cxn>
                <a:cxn ang="0">
                  <a:pos x="14" y="0"/>
                </a:cxn>
                <a:cxn ang="0">
                  <a:pos x="13" y="1"/>
                </a:cxn>
                <a:cxn ang="0">
                  <a:pos x="10" y="3"/>
                </a:cxn>
                <a:cxn ang="0">
                  <a:pos x="7" y="3"/>
                </a:cxn>
                <a:cxn ang="0">
                  <a:pos x="7" y="3"/>
                </a:cxn>
                <a:cxn ang="0">
                  <a:pos x="4" y="1"/>
                </a:cxn>
                <a:cxn ang="0">
                  <a:pos x="3" y="1"/>
                </a:cxn>
                <a:cxn ang="0">
                  <a:pos x="0" y="4"/>
                </a:cxn>
                <a:cxn ang="0">
                  <a:pos x="0" y="7"/>
                </a:cxn>
                <a:cxn ang="0">
                  <a:pos x="0" y="7"/>
                </a:cxn>
                <a:cxn ang="0">
                  <a:pos x="1" y="8"/>
                </a:cxn>
                <a:cxn ang="0">
                  <a:pos x="4" y="11"/>
                </a:cxn>
                <a:cxn ang="0">
                  <a:pos x="7" y="14"/>
                </a:cxn>
                <a:cxn ang="0">
                  <a:pos x="7" y="17"/>
                </a:cxn>
                <a:cxn ang="0">
                  <a:pos x="7" y="17"/>
                </a:cxn>
                <a:cxn ang="0">
                  <a:pos x="8" y="20"/>
                </a:cxn>
                <a:cxn ang="0">
                  <a:pos x="10" y="21"/>
                </a:cxn>
                <a:cxn ang="0">
                  <a:pos x="14" y="25"/>
                </a:cxn>
                <a:cxn ang="0">
                  <a:pos x="18" y="30"/>
                </a:cxn>
                <a:cxn ang="0">
                  <a:pos x="21" y="32"/>
                </a:cxn>
                <a:cxn ang="0">
                  <a:pos x="21" y="32"/>
                </a:cxn>
                <a:cxn ang="0">
                  <a:pos x="21" y="35"/>
                </a:cxn>
                <a:cxn ang="0">
                  <a:pos x="25" y="38"/>
                </a:cxn>
                <a:cxn ang="0">
                  <a:pos x="30" y="42"/>
                </a:cxn>
                <a:cxn ang="0">
                  <a:pos x="34" y="48"/>
                </a:cxn>
                <a:cxn ang="0">
                  <a:pos x="34" y="48"/>
                </a:cxn>
                <a:cxn ang="0">
                  <a:pos x="42" y="54"/>
                </a:cxn>
                <a:cxn ang="0">
                  <a:pos x="42" y="54"/>
                </a:cxn>
                <a:cxn ang="0">
                  <a:pos x="42" y="49"/>
                </a:cxn>
                <a:cxn ang="0">
                  <a:pos x="42" y="49"/>
                </a:cxn>
              </a:cxnLst>
              <a:rect l="0" t="0" r="r" b="b"/>
              <a:pathLst>
                <a:path w="57" h="54">
                  <a:moveTo>
                    <a:pt x="42" y="49"/>
                  </a:moveTo>
                  <a:lnTo>
                    <a:pt x="42" y="49"/>
                  </a:lnTo>
                  <a:lnTo>
                    <a:pt x="44" y="45"/>
                  </a:lnTo>
                  <a:lnTo>
                    <a:pt x="47" y="38"/>
                  </a:lnTo>
                  <a:lnTo>
                    <a:pt x="51" y="34"/>
                  </a:lnTo>
                  <a:lnTo>
                    <a:pt x="55" y="31"/>
                  </a:lnTo>
                  <a:lnTo>
                    <a:pt x="55" y="31"/>
                  </a:lnTo>
                  <a:lnTo>
                    <a:pt x="55" y="28"/>
                  </a:lnTo>
                  <a:lnTo>
                    <a:pt x="57" y="22"/>
                  </a:lnTo>
                  <a:lnTo>
                    <a:pt x="57" y="10"/>
                  </a:lnTo>
                  <a:lnTo>
                    <a:pt x="57" y="10"/>
                  </a:lnTo>
                  <a:lnTo>
                    <a:pt x="47" y="4"/>
                  </a:lnTo>
                  <a:lnTo>
                    <a:pt x="42" y="3"/>
                  </a:lnTo>
                  <a:lnTo>
                    <a:pt x="42" y="3"/>
                  </a:lnTo>
                  <a:lnTo>
                    <a:pt x="31" y="1"/>
                  </a:lnTo>
                  <a:lnTo>
                    <a:pt x="17" y="0"/>
                  </a:lnTo>
                  <a:lnTo>
                    <a:pt x="17" y="0"/>
                  </a:lnTo>
                  <a:lnTo>
                    <a:pt x="14" y="0"/>
                  </a:lnTo>
                  <a:lnTo>
                    <a:pt x="13" y="1"/>
                  </a:lnTo>
                  <a:lnTo>
                    <a:pt x="10" y="3"/>
                  </a:lnTo>
                  <a:lnTo>
                    <a:pt x="7" y="3"/>
                  </a:lnTo>
                  <a:lnTo>
                    <a:pt x="7" y="3"/>
                  </a:lnTo>
                  <a:lnTo>
                    <a:pt x="4" y="1"/>
                  </a:lnTo>
                  <a:lnTo>
                    <a:pt x="3" y="1"/>
                  </a:lnTo>
                  <a:lnTo>
                    <a:pt x="0" y="4"/>
                  </a:lnTo>
                  <a:lnTo>
                    <a:pt x="0" y="7"/>
                  </a:lnTo>
                  <a:lnTo>
                    <a:pt x="0" y="7"/>
                  </a:lnTo>
                  <a:lnTo>
                    <a:pt x="1" y="8"/>
                  </a:lnTo>
                  <a:lnTo>
                    <a:pt x="4" y="11"/>
                  </a:lnTo>
                  <a:lnTo>
                    <a:pt x="7" y="14"/>
                  </a:lnTo>
                  <a:lnTo>
                    <a:pt x="7" y="17"/>
                  </a:lnTo>
                  <a:lnTo>
                    <a:pt x="7" y="17"/>
                  </a:lnTo>
                  <a:lnTo>
                    <a:pt x="8" y="20"/>
                  </a:lnTo>
                  <a:lnTo>
                    <a:pt x="10" y="21"/>
                  </a:lnTo>
                  <a:lnTo>
                    <a:pt x="14" y="25"/>
                  </a:lnTo>
                  <a:lnTo>
                    <a:pt x="18" y="30"/>
                  </a:lnTo>
                  <a:lnTo>
                    <a:pt x="21" y="32"/>
                  </a:lnTo>
                  <a:lnTo>
                    <a:pt x="21" y="32"/>
                  </a:lnTo>
                  <a:lnTo>
                    <a:pt x="21" y="35"/>
                  </a:lnTo>
                  <a:lnTo>
                    <a:pt x="25" y="38"/>
                  </a:lnTo>
                  <a:lnTo>
                    <a:pt x="30" y="42"/>
                  </a:lnTo>
                  <a:lnTo>
                    <a:pt x="34" y="48"/>
                  </a:lnTo>
                  <a:lnTo>
                    <a:pt x="34" y="48"/>
                  </a:lnTo>
                  <a:lnTo>
                    <a:pt x="42" y="54"/>
                  </a:lnTo>
                  <a:lnTo>
                    <a:pt x="42" y="54"/>
                  </a:lnTo>
                  <a:lnTo>
                    <a:pt x="42" y="49"/>
                  </a:lnTo>
                  <a:lnTo>
                    <a:pt x="42" y="4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7" name="Croatia">
              <a:extLst>
                <a:ext uri="{FF2B5EF4-FFF2-40B4-BE49-F238E27FC236}">
                  <a16:creationId xmlns:a16="http://schemas.microsoft.com/office/drawing/2014/main" id="{479CFB52-B5CE-F549-82F0-9BED1A24676A}"/>
                </a:ext>
              </a:extLst>
            </p:cNvPr>
            <p:cNvSpPr>
              <a:spLocks/>
            </p:cNvSpPr>
            <p:nvPr/>
          </p:nvSpPr>
          <p:spPr bwMode="auto">
            <a:xfrm>
              <a:off x="7574972" y="2216522"/>
              <a:ext cx="132237" cy="115324"/>
            </a:xfrm>
            <a:custGeom>
              <a:avLst/>
              <a:gdLst/>
              <a:ahLst/>
              <a:cxnLst>
                <a:cxn ang="0">
                  <a:pos x="50" y="59"/>
                </a:cxn>
                <a:cxn ang="0">
                  <a:pos x="43" y="52"/>
                </a:cxn>
                <a:cxn ang="0">
                  <a:pos x="37" y="47"/>
                </a:cxn>
                <a:cxn ang="0">
                  <a:pos x="36" y="44"/>
                </a:cxn>
                <a:cxn ang="0">
                  <a:pos x="33" y="38"/>
                </a:cxn>
                <a:cxn ang="0">
                  <a:pos x="29" y="34"/>
                </a:cxn>
                <a:cxn ang="0">
                  <a:pos x="29" y="31"/>
                </a:cxn>
                <a:cxn ang="0">
                  <a:pos x="33" y="28"/>
                </a:cxn>
                <a:cxn ang="0">
                  <a:pos x="36" y="30"/>
                </a:cxn>
                <a:cxn ang="0">
                  <a:pos x="42" y="28"/>
                </a:cxn>
                <a:cxn ang="0">
                  <a:pos x="46" y="27"/>
                </a:cxn>
                <a:cxn ang="0">
                  <a:pos x="60" y="28"/>
                </a:cxn>
                <a:cxn ang="0">
                  <a:pos x="71" y="30"/>
                </a:cxn>
                <a:cxn ang="0">
                  <a:pos x="86" y="37"/>
                </a:cxn>
                <a:cxn ang="0">
                  <a:pos x="84" y="32"/>
                </a:cxn>
                <a:cxn ang="0">
                  <a:pos x="83" y="27"/>
                </a:cxn>
                <a:cxn ang="0">
                  <a:pos x="80" y="21"/>
                </a:cxn>
                <a:cxn ang="0">
                  <a:pos x="79" y="20"/>
                </a:cxn>
                <a:cxn ang="0">
                  <a:pos x="76" y="12"/>
                </a:cxn>
                <a:cxn ang="0">
                  <a:pos x="70" y="14"/>
                </a:cxn>
                <a:cxn ang="0">
                  <a:pos x="66" y="14"/>
                </a:cxn>
                <a:cxn ang="0">
                  <a:pos x="57" y="12"/>
                </a:cxn>
                <a:cxn ang="0">
                  <a:pos x="53" y="10"/>
                </a:cxn>
                <a:cxn ang="0">
                  <a:pos x="40" y="0"/>
                </a:cxn>
                <a:cxn ang="0">
                  <a:pos x="36" y="4"/>
                </a:cxn>
                <a:cxn ang="0">
                  <a:pos x="30" y="7"/>
                </a:cxn>
                <a:cxn ang="0">
                  <a:pos x="29" y="11"/>
                </a:cxn>
                <a:cxn ang="0">
                  <a:pos x="27" y="14"/>
                </a:cxn>
                <a:cxn ang="0">
                  <a:pos x="25" y="15"/>
                </a:cxn>
                <a:cxn ang="0">
                  <a:pos x="22" y="21"/>
                </a:cxn>
                <a:cxn ang="0">
                  <a:pos x="20" y="22"/>
                </a:cxn>
                <a:cxn ang="0">
                  <a:pos x="13" y="21"/>
                </a:cxn>
                <a:cxn ang="0">
                  <a:pos x="12" y="21"/>
                </a:cxn>
                <a:cxn ang="0">
                  <a:pos x="0" y="22"/>
                </a:cxn>
                <a:cxn ang="0">
                  <a:pos x="2" y="30"/>
                </a:cxn>
                <a:cxn ang="0">
                  <a:pos x="3" y="30"/>
                </a:cxn>
                <a:cxn ang="0">
                  <a:pos x="13" y="32"/>
                </a:cxn>
                <a:cxn ang="0">
                  <a:pos x="15" y="35"/>
                </a:cxn>
                <a:cxn ang="0">
                  <a:pos x="20" y="47"/>
                </a:cxn>
                <a:cxn ang="0">
                  <a:pos x="29" y="58"/>
                </a:cxn>
                <a:cxn ang="0">
                  <a:pos x="37" y="61"/>
                </a:cxn>
                <a:cxn ang="0">
                  <a:pos x="42" y="65"/>
                </a:cxn>
                <a:cxn ang="0">
                  <a:pos x="43" y="67"/>
                </a:cxn>
                <a:cxn ang="0">
                  <a:pos x="50" y="71"/>
                </a:cxn>
                <a:cxn ang="0">
                  <a:pos x="56" y="72"/>
                </a:cxn>
                <a:cxn ang="0">
                  <a:pos x="63" y="75"/>
                </a:cxn>
                <a:cxn ang="0">
                  <a:pos x="59" y="69"/>
                </a:cxn>
                <a:cxn ang="0">
                  <a:pos x="50" y="62"/>
                </a:cxn>
                <a:cxn ang="0">
                  <a:pos x="50" y="59"/>
                </a:cxn>
              </a:cxnLst>
              <a:rect l="0" t="0" r="r" b="b"/>
              <a:pathLst>
                <a:path w="86" h="75">
                  <a:moveTo>
                    <a:pt x="50" y="59"/>
                  </a:moveTo>
                  <a:lnTo>
                    <a:pt x="50" y="59"/>
                  </a:lnTo>
                  <a:lnTo>
                    <a:pt x="47" y="57"/>
                  </a:lnTo>
                  <a:lnTo>
                    <a:pt x="43" y="52"/>
                  </a:lnTo>
                  <a:lnTo>
                    <a:pt x="39" y="48"/>
                  </a:lnTo>
                  <a:lnTo>
                    <a:pt x="37" y="47"/>
                  </a:lnTo>
                  <a:lnTo>
                    <a:pt x="36" y="44"/>
                  </a:lnTo>
                  <a:lnTo>
                    <a:pt x="36" y="44"/>
                  </a:lnTo>
                  <a:lnTo>
                    <a:pt x="36" y="41"/>
                  </a:lnTo>
                  <a:lnTo>
                    <a:pt x="33" y="38"/>
                  </a:lnTo>
                  <a:lnTo>
                    <a:pt x="30" y="35"/>
                  </a:lnTo>
                  <a:lnTo>
                    <a:pt x="29" y="34"/>
                  </a:lnTo>
                  <a:lnTo>
                    <a:pt x="29" y="34"/>
                  </a:lnTo>
                  <a:lnTo>
                    <a:pt x="29" y="31"/>
                  </a:lnTo>
                  <a:lnTo>
                    <a:pt x="32" y="28"/>
                  </a:lnTo>
                  <a:lnTo>
                    <a:pt x="33" y="28"/>
                  </a:lnTo>
                  <a:lnTo>
                    <a:pt x="36" y="30"/>
                  </a:lnTo>
                  <a:lnTo>
                    <a:pt x="36" y="30"/>
                  </a:lnTo>
                  <a:lnTo>
                    <a:pt x="39" y="30"/>
                  </a:lnTo>
                  <a:lnTo>
                    <a:pt x="42" y="28"/>
                  </a:lnTo>
                  <a:lnTo>
                    <a:pt x="43" y="27"/>
                  </a:lnTo>
                  <a:lnTo>
                    <a:pt x="46" y="27"/>
                  </a:lnTo>
                  <a:lnTo>
                    <a:pt x="46" y="27"/>
                  </a:lnTo>
                  <a:lnTo>
                    <a:pt x="60" y="28"/>
                  </a:lnTo>
                  <a:lnTo>
                    <a:pt x="71" y="30"/>
                  </a:lnTo>
                  <a:lnTo>
                    <a:pt x="71" y="30"/>
                  </a:lnTo>
                  <a:lnTo>
                    <a:pt x="76" y="31"/>
                  </a:lnTo>
                  <a:lnTo>
                    <a:pt x="86" y="37"/>
                  </a:lnTo>
                  <a:lnTo>
                    <a:pt x="86" y="37"/>
                  </a:lnTo>
                  <a:lnTo>
                    <a:pt x="84" y="32"/>
                  </a:lnTo>
                  <a:lnTo>
                    <a:pt x="84" y="32"/>
                  </a:lnTo>
                  <a:lnTo>
                    <a:pt x="83" y="27"/>
                  </a:lnTo>
                  <a:lnTo>
                    <a:pt x="83" y="24"/>
                  </a:lnTo>
                  <a:lnTo>
                    <a:pt x="80" y="21"/>
                  </a:lnTo>
                  <a:lnTo>
                    <a:pt x="80" y="21"/>
                  </a:lnTo>
                  <a:lnTo>
                    <a:pt x="79" y="20"/>
                  </a:lnTo>
                  <a:lnTo>
                    <a:pt x="77" y="18"/>
                  </a:lnTo>
                  <a:lnTo>
                    <a:pt x="76" y="12"/>
                  </a:lnTo>
                  <a:lnTo>
                    <a:pt x="76" y="12"/>
                  </a:lnTo>
                  <a:lnTo>
                    <a:pt x="70" y="14"/>
                  </a:lnTo>
                  <a:lnTo>
                    <a:pt x="70" y="14"/>
                  </a:lnTo>
                  <a:lnTo>
                    <a:pt x="66" y="14"/>
                  </a:lnTo>
                  <a:lnTo>
                    <a:pt x="62" y="14"/>
                  </a:lnTo>
                  <a:lnTo>
                    <a:pt x="57" y="12"/>
                  </a:lnTo>
                  <a:lnTo>
                    <a:pt x="53" y="10"/>
                  </a:lnTo>
                  <a:lnTo>
                    <a:pt x="53" y="10"/>
                  </a:lnTo>
                  <a:lnTo>
                    <a:pt x="47" y="4"/>
                  </a:lnTo>
                  <a:lnTo>
                    <a:pt x="40" y="0"/>
                  </a:lnTo>
                  <a:lnTo>
                    <a:pt x="40" y="0"/>
                  </a:lnTo>
                  <a:lnTo>
                    <a:pt x="36" y="4"/>
                  </a:lnTo>
                  <a:lnTo>
                    <a:pt x="30" y="7"/>
                  </a:lnTo>
                  <a:lnTo>
                    <a:pt x="30" y="7"/>
                  </a:lnTo>
                  <a:lnTo>
                    <a:pt x="29" y="8"/>
                  </a:lnTo>
                  <a:lnTo>
                    <a:pt x="29" y="11"/>
                  </a:lnTo>
                  <a:lnTo>
                    <a:pt x="29" y="12"/>
                  </a:lnTo>
                  <a:lnTo>
                    <a:pt x="27" y="14"/>
                  </a:lnTo>
                  <a:lnTo>
                    <a:pt x="27" y="14"/>
                  </a:lnTo>
                  <a:lnTo>
                    <a:pt x="25" y="15"/>
                  </a:lnTo>
                  <a:lnTo>
                    <a:pt x="23" y="17"/>
                  </a:lnTo>
                  <a:lnTo>
                    <a:pt x="22" y="21"/>
                  </a:lnTo>
                  <a:lnTo>
                    <a:pt x="22" y="21"/>
                  </a:lnTo>
                  <a:lnTo>
                    <a:pt x="20" y="22"/>
                  </a:lnTo>
                  <a:lnTo>
                    <a:pt x="17" y="21"/>
                  </a:lnTo>
                  <a:lnTo>
                    <a:pt x="13" y="21"/>
                  </a:lnTo>
                  <a:lnTo>
                    <a:pt x="12" y="21"/>
                  </a:lnTo>
                  <a:lnTo>
                    <a:pt x="12" y="21"/>
                  </a:lnTo>
                  <a:lnTo>
                    <a:pt x="0" y="22"/>
                  </a:lnTo>
                  <a:lnTo>
                    <a:pt x="0" y="22"/>
                  </a:lnTo>
                  <a:lnTo>
                    <a:pt x="0" y="28"/>
                  </a:lnTo>
                  <a:lnTo>
                    <a:pt x="2" y="30"/>
                  </a:lnTo>
                  <a:lnTo>
                    <a:pt x="3" y="30"/>
                  </a:lnTo>
                  <a:lnTo>
                    <a:pt x="3" y="30"/>
                  </a:lnTo>
                  <a:lnTo>
                    <a:pt x="10" y="31"/>
                  </a:lnTo>
                  <a:lnTo>
                    <a:pt x="13" y="32"/>
                  </a:lnTo>
                  <a:lnTo>
                    <a:pt x="15" y="35"/>
                  </a:lnTo>
                  <a:lnTo>
                    <a:pt x="15" y="35"/>
                  </a:lnTo>
                  <a:lnTo>
                    <a:pt x="17" y="41"/>
                  </a:lnTo>
                  <a:lnTo>
                    <a:pt x="20" y="47"/>
                  </a:lnTo>
                  <a:lnTo>
                    <a:pt x="29" y="58"/>
                  </a:lnTo>
                  <a:lnTo>
                    <a:pt x="29" y="58"/>
                  </a:lnTo>
                  <a:lnTo>
                    <a:pt x="33" y="59"/>
                  </a:lnTo>
                  <a:lnTo>
                    <a:pt x="37" y="61"/>
                  </a:lnTo>
                  <a:lnTo>
                    <a:pt x="40" y="62"/>
                  </a:lnTo>
                  <a:lnTo>
                    <a:pt x="42" y="65"/>
                  </a:lnTo>
                  <a:lnTo>
                    <a:pt x="42" y="65"/>
                  </a:lnTo>
                  <a:lnTo>
                    <a:pt x="43" y="67"/>
                  </a:lnTo>
                  <a:lnTo>
                    <a:pt x="46" y="69"/>
                  </a:lnTo>
                  <a:lnTo>
                    <a:pt x="50" y="71"/>
                  </a:lnTo>
                  <a:lnTo>
                    <a:pt x="56" y="72"/>
                  </a:lnTo>
                  <a:lnTo>
                    <a:pt x="56" y="72"/>
                  </a:lnTo>
                  <a:lnTo>
                    <a:pt x="59" y="72"/>
                  </a:lnTo>
                  <a:lnTo>
                    <a:pt x="63" y="75"/>
                  </a:lnTo>
                  <a:lnTo>
                    <a:pt x="63" y="75"/>
                  </a:lnTo>
                  <a:lnTo>
                    <a:pt x="59" y="69"/>
                  </a:lnTo>
                  <a:lnTo>
                    <a:pt x="54" y="65"/>
                  </a:lnTo>
                  <a:lnTo>
                    <a:pt x="50" y="62"/>
                  </a:lnTo>
                  <a:lnTo>
                    <a:pt x="50" y="59"/>
                  </a:lnTo>
                  <a:lnTo>
                    <a:pt x="50"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8" name="Albania">
              <a:extLst>
                <a:ext uri="{FF2B5EF4-FFF2-40B4-BE49-F238E27FC236}">
                  <a16:creationId xmlns:a16="http://schemas.microsoft.com/office/drawing/2014/main" id="{812D74C5-D9FE-ACF1-0B83-56934BFFDDC7}"/>
                </a:ext>
              </a:extLst>
            </p:cNvPr>
            <p:cNvSpPr>
              <a:spLocks/>
            </p:cNvSpPr>
            <p:nvPr/>
          </p:nvSpPr>
          <p:spPr bwMode="auto">
            <a:xfrm>
              <a:off x="7702598" y="2336458"/>
              <a:ext cx="46130" cy="89183"/>
            </a:xfrm>
            <a:custGeom>
              <a:avLst/>
              <a:gdLst/>
              <a:ahLst/>
              <a:cxnLst>
                <a:cxn ang="0">
                  <a:pos x="20" y="50"/>
                </a:cxn>
                <a:cxn ang="0">
                  <a:pos x="20" y="50"/>
                </a:cxn>
                <a:cxn ang="0">
                  <a:pos x="21" y="50"/>
                </a:cxn>
                <a:cxn ang="0">
                  <a:pos x="21" y="48"/>
                </a:cxn>
                <a:cxn ang="0">
                  <a:pos x="23" y="45"/>
                </a:cxn>
                <a:cxn ang="0">
                  <a:pos x="23" y="44"/>
                </a:cxn>
                <a:cxn ang="0">
                  <a:pos x="23" y="44"/>
                </a:cxn>
                <a:cxn ang="0">
                  <a:pos x="27" y="40"/>
                </a:cxn>
                <a:cxn ang="0">
                  <a:pos x="28" y="35"/>
                </a:cxn>
                <a:cxn ang="0">
                  <a:pos x="28" y="35"/>
                </a:cxn>
                <a:cxn ang="0">
                  <a:pos x="30" y="34"/>
                </a:cxn>
                <a:cxn ang="0">
                  <a:pos x="30" y="34"/>
                </a:cxn>
                <a:cxn ang="0">
                  <a:pos x="23" y="30"/>
                </a:cxn>
                <a:cxn ang="0">
                  <a:pos x="20" y="24"/>
                </a:cxn>
                <a:cxn ang="0">
                  <a:pos x="20" y="24"/>
                </a:cxn>
                <a:cxn ang="0">
                  <a:pos x="20" y="17"/>
                </a:cxn>
                <a:cxn ang="0">
                  <a:pos x="21" y="8"/>
                </a:cxn>
                <a:cxn ang="0">
                  <a:pos x="21" y="8"/>
                </a:cxn>
                <a:cxn ang="0">
                  <a:pos x="14" y="3"/>
                </a:cxn>
                <a:cxn ang="0">
                  <a:pos x="8" y="0"/>
                </a:cxn>
                <a:cxn ang="0">
                  <a:pos x="8" y="0"/>
                </a:cxn>
                <a:cxn ang="0">
                  <a:pos x="6" y="1"/>
                </a:cxn>
                <a:cxn ang="0">
                  <a:pos x="3" y="4"/>
                </a:cxn>
                <a:cxn ang="0">
                  <a:pos x="1" y="7"/>
                </a:cxn>
                <a:cxn ang="0">
                  <a:pos x="0" y="11"/>
                </a:cxn>
                <a:cxn ang="0">
                  <a:pos x="0" y="11"/>
                </a:cxn>
                <a:cxn ang="0">
                  <a:pos x="4" y="14"/>
                </a:cxn>
                <a:cxn ang="0">
                  <a:pos x="6" y="16"/>
                </a:cxn>
                <a:cxn ang="0">
                  <a:pos x="7" y="18"/>
                </a:cxn>
                <a:cxn ang="0">
                  <a:pos x="4" y="21"/>
                </a:cxn>
                <a:cxn ang="0">
                  <a:pos x="4" y="21"/>
                </a:cxn>
                <a:cxn ang="0">
                  <a:pos x="1" y="27"/>
                </a:cxn>
                <a:cxn ang="0">
                  <a:pos x="1" y="34"/>
                </a:cxn>
                <a:cxn ang="0">
                  <a:pos x="1" y="41"/>
                </a:cxn>
                <a:cxn ang="0">
                  <a:pos x="3" y="44"/>
                </a:cxn>
                <a:cxn ang="0">
                  <a:pos x="4" y="45"/>
                </a:cxn>
                <a:cxn ang="0">
                  <a:pos x="4" y="45"/>
                </a:cxn>
                <a:cxn ang="0">
                  <a:pos x="7" y="48"/>
                </a:cxn>
                <a:cxn ang="0">
                  <a:pos x="10" y="53"/>
                </a:cxn>
                <a:cxn ang="0">
                  <a:pos x="11" y="57"/>
                </a:cxn>
                <a:cxn ang="0">
                  <a:pos x="14" y="58"/>
                </a:cxn>
                <a:cxn ang="0">
                  <a:pos x="14" y="58"/>
                </a:cxn>
                <a:cxn ang="0">
                  <a:pos x="17" y="54"/>
                </a:cxn>
                <a:cxn ang="0">
                  <a:pos x="18" y="51"/>
                </a:cxn>
                <a:cxn ang="0">
                  <a:pos x="20" y="50"/>
                </a:cxn>
                <a:cxn ang="0">
                  <a:pos x="20" y="50"/>
                </a:cxn>
              </a:cxnLst>
              <a:rect l="0" t="0" r="r" b="b"/>
              <a:pathLst>
                <a:path w="30" h="58">
                  <a:moveTo>
                    <a:pt x="20" y="50"/>
                  </a:moveTo>
                  <a:lnTo>
                    <a:pt x="20" y="50"/>
                  </a:lnTo>
                  <a:lnTo>
                    <a:pt x="21" y="50"/>
                  </a:lnTo>
                  <a:lnTo>
                    <a:pt x="21" y="48"/>
                  </a:lnTo>
                  <a:lnTo>
                    <a:pt x="23" y="45"/>
                  </a:lnTo>
                  <a:lnTo>
                    <a:pt x="23" y="44"/>
                  </a:lnTo>
                  <a:lnTo>
                    <a:pt x="23" y="44"/>
                  </a:lnTo>
                  <a:lnTo>
                    <a:pt x="27" y="40"/>
                  </a:lnTo>
                  <a:lnTo>
                    <a:pt x="28" y="35"/>
                  </a:lnTo>
                  <a:lnTo>
                    <a:pt x="28" y="35"/>
                  </a:lnTo>
                  <a:lnTo>
                    <a:pt x="30" y="34"/>
                  </a:lnTo>
                  <a:lnTo>
                    <a:pt x="30" y="34"/>
                  </a:lnTo>
                  <a:lnTo>
                    <a:pt x="23" y="30"/>
                  </a:lnTo>
                  <a:lnTo>
                    <a:pt x="20" y="24"/>
                  </a:lnTo>
                  <a:lnTo>
                    <a:pt x="20" y="24"/>
                  </a:lnTo>
                  <a:lnTo>
                    <a:pt x="20" y="17"/>
                  </a:lnTo>
                  <a:lnTo>
                    <a:pt x="21" y="8"/>
                  </a:lnTo>
                  <a:lnTo>
                    <a:pt x="21" y="8"/>
                  </a:lnTo>
                  <a:lnTo>
                    <a:pt x="14" y="3"/>
                  </a:lnTo>
                  <a:lnTo>
                    <a:pt x="8" y="0"/>
                  </a:lnTo>
                  <a:lnTo>
                    <a:pt x="8" y="0"/>
                  </a:lnTo>
                  <a:lnTo>
                    <a:pt x="6" y="1"/>
                  </a:lnTo>
                  <a:lnTo>
                    <a:pt x="3" y="4"/>
                  </a:lnTo>
                  <a:lnTo>
                    <a:pt x="1" y="7"/>
                  </a:lnTo>
                  <a:lnTo>
                    <a:pt x="0" y="11"/>
                  </a:lnTo>
                  <a:lnTo>
                    <a:pt x="0" y="11"/>
                  </a:lnTo>
                  <a:lnTo>
                    <a:pt x="4" y="14"/>
                  </a:lnTo>
                  <a:lnTo>
                    <a:pt x="6" y="16"/>
                  </a:lnTo>
                  <a:lnTo>
                    <a:pt x="7" y="18"/>
                  </a:lnTo>
                  <a:lnTo>
                    <a:pt x="4" y="21"/>
                  </a:lnTo>
                  <a:lnTo>
                    <a:pt x="4" y="21"/>
                  </a:lnTo>
                  <a:lnTo>
                    <a:pt x="1" y="27"/>
                  </a:lnTo>
                  <a:lnTo>
                    <a:pt x="1" y="34"/>
                  </a:lnTo>
                  <a:lnTo>
                    <a:pt x="1" y="41"/>
                  </a:lnTo>
                  <a:lnTo>
                    <a:pt x="3" y="44"/>
                  </a:lnTo>
                  <a:lnTo>
                    <a:pt x="4" y="45"/>
                  </a:lnTo>
                  <a:lnTo>
                    <a:pt x="4" y="45"/>
                  </a:lnTo>
                  <a:lnTo>
                    <a:pt x="7" y="48"/>
                  </a:lnTo>
                  <a:lnTo>
                    <a:pt x="10" y="53"/>
                  </a:lnTo>
                  <a:lnTo>
                    <a:pt x="11" y="57"/>
                  </a:lnTo>
                  <a:lnTo>
                    <a:pt x="14" y="58"/>
                  </a:lnTo>
                  <a:lnTo>
                    <a:pt x="14" y="58"/>
                  </a:lnTo>
                  <a:lnTo>
                    <a:pt x="17" y="54"/>
                  </a:lnTo>
                  <a:lnTo>
                    <a:pt x="18" y="51"/>
                  </a:lnTo>
                  <a:lnTo>
                    <a:pt x="20" y="50"/>
                  </a:lnTo>
                  <a:lnTo>
                    <a:pt x="20" y="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29" name="Austria">
              <a:extLst>
                <a:ext uri="{FF2B5EF4-FFF2-40B4-BE49-F238E27FC236}">
                  <a16:creationId xmlns:a16="http://schemas.microsoft.com/office/drawing/2014/main" id="{3C64C348-448B-E5F9-B023-A83277CDC2BA}"/>
                </a:ext>
              </a:extLst>
            </p:cNvPr>
            <p:cNvSpPr>
              <a:spLocks/>
            </p:cNvSpPr>
            <p:nvPr/>
          </p:nvSpPr>
          <p:spPr bwMode="auto">
            <a:xfrm>
              <a:off x="7475026" y="2136565"/>
              <a:ext cx="181442" cy="84571"/>
            </a:xfrm>
            <a:custGeom>
              <a:avLst/>
              <a:gdLst/>
              <a:ahLst/>
              <a:cxnLst>
                <a:cxn ang="0">
                  <a:pos x="99" y="5"/>
                </a:cxn>
                <a:cxn ang="0">
                  <a:pos x="91" y="0"/>
                </a:cxn>
                <a:cxn ang="0">
                  <a:pos x="85" y="0"/>
                </a:cxn>
                <a:cxn ang="0">
                  <a:pos x="82" y="8"/>
                </a:cxn>
                <a:cxn ang="0">
                  <a:pos x="80" y="9"/>
                </a:cxn>
                <a:cxn ang="0">
                  <a:pos x="68" y="9"/>
                </a:cxn>
                <a:cxn ang="0">
                  <a:pos x="64" y="12"/>
                </a:cxn>
                <a:cxn ang="0">
                  <a:pos x="60" y="15"/>
                </a:cxn>
                <a:cxn ang="0">
                  <a:pos x="58" y="16"/>
                </a:cxn>
                <a:cxn ang="0">
                  <a:pos x="53" y="20"/>
                </a:cxn>
                <a:cxn ang="0">
                  <a:pos x="53" y="25"/>
                </a:cxn>
                <a:cxn ang="0">
                  <a:pos x="51" y="30"/>
                </a:cxn>
                <a:cxn ang="0">
                  <a:pos x="47" y="29"/>
                </a:cxn>
                <a:cxn ang="0">
                  <a:pos x="38" y="29"/>
                </a:cxn>
                <a:cxn ang="0">
                  <a:pos x="30" y="32"/>
                </a:cxn>
                <a:cxn ang="0">
                  <a:pos x="28" y="33"/>
                </a:cxn>
                <a:cxn ang="0">
                  <a:pos x="21" y="33"/>
                </a:cxn>
                <a:cxn ang="0">
                  <a:pos x="16" y="32"/>
                </a:cxn>
                <a:cxn ang="0">
                  <a:pos x="11" y="35"/>
                </a:cxn>
                <a:cxn ang="0">
                  <a:pos x="10" y="36"/>
                </a:cxn>
                <a:cxn ang="0">
                  <a:pos x="4" y="33"/>
                </a:cxn>
                <a:cxn ang="0">
                  <a:pos x="3" y="32"/>
                </a:cxn>
                <a:cxn ang="0">
                  <a:pos x="0" y="36"/>
                </a:cxn>
                <a:cxn ang="0">
                  <a:pos x="0" y="40"/>
                </a:cxn>
                <a:cxn ang="0">
                  <a:pos x="6" y="45"/>
                </a:cxn>
                <a:cxn ang="0">
                  <a:pos x="8" y="45"/>
                </a:cxn>
                <a:cxn ang="0">
                  <a:pos x="14" y="45"/>
                </a:cxn>
                <a:cxn ang="0">
                  <a:pos x="18" y="47"/>
                </a:cxn>
                <a:cxn ang="0">
                  <a:pos x="24" y="46"/>
                </a:cxn>
                <a:cxn ang="0">
                  <a:pos x="28" y="43"/>
                </a:cxn>
                <a:cxn ang="0">
                  <a:pos x="35" y="42"/>
                </a:cxn>
                <a:cxn ang="0">
                  <a:pos x="41" y="42"/>
                </a:cxn>
                <a:cxn ang="0">
                  <a:pos x="44" y="49"/>
                </a:cxn>
                <a:cxn ang="0">
                  <a:pos x="50" y="50"/>
                </a:cxn>
                <a:cxn ang="0">
                  <a:pos x="60" y="50"/>
                </a:cxn>
                <a:cxn ang="0">
                  <a:pos x="77" y="55"/>
                </a:cxn>
                <a:cxn ang="0">
                  <a:pos x="80" y="53"/>
                </a:cxn>
                <a:cxn ang="0">
                  <a:pos x="87" y="50"/>
                </a:cxn>
                <a:cxn ang="0">
                  <a:pos x="91" y="49"/>
                </a:cxn>
                <a:cxn ang="0">
                  <a:pos x="98" y="47"/>
                </a:cxn>
                <a:cxn ang="0">
                  <a:pos x="102" y="46"/>
                </a:cxn>
                <a:cxn ang="0">
                  <a:pos x="102" y="46"/>
                </a:cxn>
                <a:cxn ang="0">
                  <a:pos x="104" y="42"/>
                </a:cxn>
                <a:cxn ang="0">
                  <a:pos x="105" y="40"/>
                </a:cxn>
                <a:cxn ang="0">
                  <a:pos x="107" y="36"/>
                </a:cxn>
                <a:cxn ang="0">
                  <a:pos x="107" y="35"/>
                </a:cxn>
                <a:cxn ang="0">
                  <a:pos x="108" y="30"/>
                </a:cxn>
                <a:cxn ang="0">
                  <a:pos x="109" y="29"/>
                </a:cxn>
                <a:cxn ang="0">
                  <a:pos x="114" y="29"/>
                </a:cxn>
                <a:cxn ang="0">
                  <a:pos x="117" y="25"/>
                </a:cxn>
                <a:cxn ang="0">
                  <a:pos x="117" y="22"/>
                </a:cxn>
                <a:cxn ang="0">
                  <a:pos x="118" y="20"/>
                </a:cxn>
                <a:cxn ang="0">
                  <a:pos x="112" y="6"/>
                </a:cxn>
                <a:cxn ang="0">
                  <a:pos x="107" y="8"/>
                </a:cxn>
                <a:cxn ang="0">
                  <a:pos x="99" y="5"/>
                </a:cxn>
              </a:cxnLst>
              <a:rect l="0" t="0" r="r" b="b"/>
              <a:pathLst>
                <a:path w="118" h="55">
                  <a:moveTo>
                    <a:pt x="99" y="5"/>
                  </a:moveTo>
                  <a:lnTo>
                    <a:pt x="99" y="5"/>
                  </a:lnTo>
                  <a:lnTo>
                    <a:pt x="95" y="2"/>
                  </a:lnTo>
                  <a:lnTo>
                    <a:pt x="91" y="0"/>
                  </a:lnTo>
                  <a:lnTo>
                    <a:pt x="85" y="0"/>
                  </a:lnTo>
                  <a:lnTo>
                    <a:pt x="85" y="0"/>
                  </a:lnTo>
                  <a:lnTo>
                    <a:pt x="84" y="3"/>
                  </a:lnTo>
                  <a:lnTo>
                    <a:pt x="82" y="8"/>
                  </a:lnTo>
                  <a:lnTo>
                    <a:pt x="82" y="8"/>
                  </a:lnTo>
                  <a:lnTo>
                    <a:pt x="80" y="9"/>
                  </a:lnTo>
                  <a:lnTo>
                    <a:pt x="77" y="9"/>
                  </a:lnTo>
                  <a:lnTo>
                    <a:pt x="68" y="9"/>
                  </a:lnTo>
                  <a:lnTo>
                    <a:pt x="68" y="9"/>
                  </a:lnTo>
                  <a:lnTo>
                    <a:pt x="64" y="12"/>
                  </a:lnTo>
                  <a:lnTo>
                    <a:pt x="61" y="13"/>
                  </a:lnTo>
                  <a:lnTo>
                    <a:pt x="60" y="15"/>
                  </a:lnTo>
                  <a:lnTo>
                    <a:pt x="60" y="15"/>
                  </a:lnTo>
                  <a:lnTo>
                    <a:pt x="58" y="16"/>
                  </a:lnTo>
                  <a:lnTo>
                    <a:pt x="55" y="18"/>
                  </a:lnTo>
                  <a:lnTo>
                    <a:pt x="53" y="20"/>
                  </a:lnTo>
                  <a:lnTo>
                    <a:pt x="53" y="25"/>
                  </a:lnTo>
                  <a:lnTo>
                    <a:pt x="53" y="25"/>
                  </a:lnTo>
                  <a:lnTo>
                    <a:pt x="54" y="29"/>
                  </a:lnTo>
                  <a:lnTo>
                    <a:pt x="51" y="30"/>
                  </a:lnTo>
                  <a:lnTo>
                    <a:pt x="50" y="30"/>
                  </a:lnTo>
                  <a:lnTo>
                    <a:pt x="47" y="29"/>
                  </a:lnTo>
                  <a:lnTo>
                    <a:pt x="47" y="29"/>
                  </a:lnTo>
                  <a:lnTo>
                    <a:pt x="38" y="29"/>
                  </a:lnTo>
                  <a:lnTo>
                    <a:pt x="34" y="30"/>
                  </a:lnTo>
                  <a:lnTo>
                    <a:pt x="30" y="32"/>
                  </a:lnTo>
                  <a:lnTo>
                    <a:pt x="30" y="32"/>
                  </a:lnTo>
                  <a:lnTo>
                    <a:pt x="28" y="33"/>
                  </a:lnTo>
                  <a:lnTo>
                    <a:pt x="26" y="35"/>
                  </a:lnTo>
                  <a:lnTo>
                    <a:pt x="21" y="33"/>
                  </a:lnTo>
                  <a:lnTo>
                    <a:pt x="21" y="33"/>
                  </a:lnTo>
                  <a:lnTo>
                    <a:pt x="16" y="32"/>
                  </a:lnTo>
                  <a:lnTo>
                    <a:pt x="14" y="33"/>
                  </a:lnTo>
                  <a:lnTo>
                    <a:pt x="11" y="35"/>
                  </a:lnTo>
                  <a:lnTo>
                    <a:pt x="11" y="35"/>
                  </a:lnTo>
                  <a:lnTo>
                    <a:pt x="10" y="36"/>
                  </a:lnTo>
                  <a:lnTo>
                    <a:pt x="7" y="35"/>
                  </a:lnTo>
                  <a:lnTo>
                    <a:pt x="4" y="33"/>
                  </a:lnTo>
                  <a:lnTo>
                    <a:pt x="3" y="32"/>
                  </a:lnTo>
                  <a:lnTo>
                    <a:pt x="3" y="32"/>
                  </a:lnTo>
                  <a:lnTo>
                    <a:pt x="0" y="33"/>
                  </a:lnTo>
                  <a:lnTo>
                    <a:pt x="0" y="36"/>
                  </a:lnTo>
                  <a:lnTo>
                    <a:pt x="0" y="40"/>
                  </a:lnTo>
                  <a:lnTo>
                    <a:pt x="0" y="40"/>
                  </a:lnTo>
                  <a:lnTo>
                    <a:pt x="3" y="43"/>
                  </a:lnTo>
                  <a:lnTo>
                    <a:pt x="6" y="45"/>
                  </a:lnTo>
                  <a:lnTo>
                    <a:pt x="8" y="45"/>
                  </a:lnTo>
                  <a:lnTo>
                    <a:pt x="8" y="45"/>
                  </a:lnTo>
                  <a:lnTo>
                    <a:pt x="11" y="45"/>
                  </a:lnTo>
                  <a:lnTo>
                    <a:pt x="14" y="45"/>
                  </a:lnTo>
                  <a:lnTo>
                    <a:pt x="18" y="47"/>
                  </a:lnTo>
                  <a:lnTo>
                    <a:pt x="18" y="47"/>
                  </a:lnTo>
                  <a:lnTo>
                    <a:pt x="21" y="47"/>
                  </a:lnTo>
                  <a:lnTo>
                    <a:pt x="24" y="46"/>
                  </a:lnTo>
                  <a:lnTo>
                    <a:pt x="28" y="43"/>
                  </a:lnTo>
                  <a:lnTo>
                    <a:pt x="28" y="43"/>
                  </a:lnTo>
                  <a:lnTo>
                    <a:pt x="31" y="43"/>
                  </a:lnTo>
                  <a:lnTo>
                    <a:pt x="35" y="42"/>
                  </a:lnTo>
                  <a:lnTo>
                    <a:pt x="41" y="42"/>
                  </a:lnTo>
                  <a:lnTo>
                    <a:pt x="41" y="42"/>
                  </a:lnTo>
                  <a:lnTo>
                    <a:pt x="43" y="45"/>
                  </a:lnTo>
                  <a:lnTo>
                    <a:pt x="44" y="49"/>
                  </a:lnTo>
                  <a:lnTo>
                    <a:pt x="44" y="49"/>
                  </a:lnTo>
                  <a:lnTo>
                    <a:pt x="50" y="50"/>
                  </a:lnTo>
                  <a:lnTo>
                    <a:pt x="60" y="50"/>
                  </a:lnTo>
                  <a:lnTo>
                    <a:pt x="60" y="50"/>
                  </a:lnTo>
                  <a:lnTo>
                    <a:pt x="70" y="53"/>
                  </a:lnTo>
                  <a:lnTo>
                    <a:pt x="77" y="55"/>
                  </a:lnTo>
                  <a:lnTo>
                    <a:pt x="77" y="55"/>
                  </a:lnTo>
                  <a:lnTo>
                    <a:pt x="80" y="53"/>
                  </a:lnTo>
                  <a:lnTo>
                    <a:pt x="82" y="52"/>
                  </a:lnTo>
                  <a:lnTo>
                    <a:pt x="87" y="50"/>
                  </a:lnTo>
                  <a:lnTo>
                    <a:pt x="91" y="49"/>
                  </a:lnTo>
                  <a:lnTo>
                    <a:pt x="91" y="49"/>
                  </a:lnTo>
                  <a:lnTo>
                    <a:pt x="95" y="49"/>
                  </a:lnTo>
                  <a:lnTo>
                    <a:pt x="98" y="47"/>
                  </a:lnTo>
                  <a:lnTo>
                    <a:pt x="102" y="46"/>
                  </a:lnTo>
                  <a:lnTo>
                    <a:pt x="102" y="46"/>
                  </a:lnTo>
                  <a:lnTo>
                    <a:pt x="102" y="46"/>
                  </a:lnTo>
                  <a:lnTo>
                    <a:pt x="102" y="46"/>
                  </a:lnTo>
                  <a:lnTo>
                    <a:pt x="102" y="43"/>
                  </a:lnTo>
                  <a:lnTo>
                    <a:pt x="104" y="42"/>
                  </a:lnTo>
                  <a:lnTo>
                    <a:pt x="104" y="42"/>
                  </a:lnTo>
                  <a:lnTo>
                    <a:pt x="105" y="40"/>
                  </a:lnTo>
                  <a:lnTo>
                    <a:pt x="107" y="39"/>
                  </a:lnTo>
                  <a:lnTo>
                    <a:pt x="107" y="36"/>
                  </a:lnTo>
                  <a:lnTo>
                    <a:pt x="107" y="35"/>
                  </a:lnTo>
                  <a:lnTo>
                    <a:pt x="107" y="35"/>
                  </a:lnTo>
                  <a:lnTo>
                    <a:pt x="108" y="33"/>
                  </a:lnTo>
                  <a:lnTo>
                    <a:pt x="108" y="30"/>
                  </a:lnTo>
                  <a:lnTo>
                    <a:pt x="108" y="29"/>
                  </a:lnTo>
                  <a:lnTo>
                    <a:pt x="109" y="29"/>
                  </a:lnTo>
                  <a:lnTo>
                    <a:pt x="109" y="29"/>
                  </a:lnTo>
                  <a:lnTo>
                    <a:pt x="114" y="29"/>
                  </a:lnTo>
                  <a:lnTo>
                    <a:pt x="115" y="27"/>
                  </a:lnTo>
                  <a:lnTo>
                    <a:pt x="117" y="25"/>
                  </a:lnTo>
                  <a:lnTo>
                    <a:pt x="117" y="25"/>
                  </a:lnTo>
                  <a:lnTo>
                    <a:pt x="117" y="22"/>
                  </a:lnTo>
                  <a:lnTo>
                    <a:pt x="118" y="20"/>
                  </a:lnTo>
                  <a:lnTo>
                    <a:pt x="118" y="20"/>
                  </a:lnTo>
                  <a:lnTo>
                    <a:pt x="114" y="12"/>
                  </a:lnTo>
                  <a:lnTo>
                    <a:pt x="112" y="6"/>
                  </a:lnTo>
                  <a:lnTo>
                    <a:pt x="112" y="6"/>
                  </a:lnTo>
                  <a:lnTo>
                    <a:pt x="107" y="8"/>
                  </a:lnTo>
                  <a:lnTo>
                    <a:pt x="104" y="8"/>
                  </a:lnTo>
                  <a:lnTo>
                    <a:pt x="99" y="5"/>
                  </a:lnTo>
                  <a:lnTo>
                    <a:pt x="9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0" name="Hungary">
              <a:extLst>
                <a:ext uri="{FF2B5EF4-FFF2-40B4-BE49-F238E27FC236}">
                  <a16:creationId xmlns:a16="http://schemas.microsoft.com/office/drawing/2014/main" id="{511F8323-5FED-E73D-65FD-53A4342CCAAD}"/>
                </a:ext>
              </a:extLst>
            </p:cNvPr>
            <p:cNvSpPr>
              <a:spLocks/>
            </p:cNvSpPr>
            <p:nvPr/>
          </p:nvSpPr>
          <p:spPr bwMode="auto">
            <a:xfrm>
              <a:off x="7631863" y="2148866"/>
              <a:ext cx="158377" cy="89183"/>
            </a:xfrm>
            <a:custGeom>
              <a:avLst/>
              <a:gdLst/>
              <a:ahLst/>
              <a:cxnLst>
                <a:cxn ang="0">
                  <a:pos x="100" y="11"/>
                </a:cxn>
                <a:cxn ang="0">
                  <a:pos x="97" y="8"/>
                </a:cxn>
                <a:cxn ang="0">
                  <a:pos x="87" y="5"/>
                </a:cxn>
                <a:cxn ang="0">
                  <a:pos x="83" y="2"/>
                </a:cxn>
                <a:cxn ang="0">
                  <a:pos x="71" y="0"/>
                </a:cxn>
                <a:cxn ang="0">
                  <a:pos x="69" y="1"/>
                </a:cxn>
                <a:cxn ang="0">
                  <a:pos x="60" y="8"/>
                </a:cxn>
                <a:cxn ang="0">
                  <a:pos x="57" y="10"/>
                </a:cxn>
                <a:cxn ang="0">
                  <a:pos x="42" y="12"/>
                </a:cxn>
                <a:cxn ang="0">
                  <a:pos x="40" y="15"/>
                </a:cxn>
                <a:cxn ang="0">
                  <a:pos x="39" y="15"/>
                </a:cxn>
                <a:cxn ang="0">
                  <a:pos x="30" y="18"/>
                </a:cxn>
                <a:cxn ang="0">
                  <a:pos x="19" y="15"/>
                </a:cxn>
                <a:cxn ang="0">
                  <a:pos x="16" y="12"/>
                </a:cxn>
                <a:cxn ang="0">
                  <a:pos x="15" y="14"/>
                </a:cxn>
                <a:cxn ang="0">
                  <a:pos x="15" y="17"/>
                </a:cxn>
                <a:cxn ang="0">
                  <a:pos x="12" y="21"/>
                </a:cxn>
                <a:cxn ang="0">
                  <a:pos x="7" y="21"/>
                </a:cxn>
                <a:cxn ang="0">
                  <a:pos x="6" y="22"/>
                </a:cxn>
                <a:cxn ang="0">
                  <a:pos x="5" y="27"/>
                </a:cxn>
                <a:cxn ang="0">
                  <a:pos x="5" y="28"/>
                </a:cxn>
                <a:cxn ang="0">
                  <a:pos x="3" y="32"/>
                </a:cxn>
                <a:cxn ang="0">
                  <a:pos x="2" y="34"/>
                </a:cxn>
                <a:cxn ang="0">
                  <a:pos x="0" y="38"/>
                </a:cxn>
                <a:cxn ang="0">
                  <a:pos x="2" y="41"/>
                </a:cxn>
                <a:cxn ang="0">
                  <a:pos x="3" y="44"/>
                </a:cxn>
                <a:cxn ang="0">
                  <a:pos x="3" y="44"/>
                </a:cxn>
                <a:cxn ang="0">
                  <a:pos x="16" y="54"/>
                </a:cxn>
                <a:cxn ang="0">
                  <a:pos x="20" y="56"/>
                </a:cxn>
                <a:cxn ang="0">
                  <a:pos x="29" y="58"/>
                </a:cxn>
                <a:cxn ang="0">
                  <a:pos x="33" y="58"/>
                </a:cxn>
                <a:cxn ang="0">
                  <a:pos x="56" y="51"/>
                </a:cxn>
                <a:cxn ang="0">
                  <a:pos x="62" y="52"/>
                </a:cxn>
                <a:cxn ang="0">
                  <a:pos x="67" y="54"/>
                </a:cxn>
                <a:cxn ang="0">
                  <a:pos x="76" y="47"/>
                </a:cxn>
                <a:cxn ang="0">
                  <a:pos x="80" y="41"/>
                </a:cxn>
                <a:cxn ang="0">
                  <a:pos x="91" y="22"/>
                </a:cxn>
                <a:cxn ang="0">
                  <a:pos x="101" y="15"/>
                </a:cxn>
                <a:cxn ang="0">
                  <a:pos x="103" y="14"/>
                </a:cxn>
                <a:cxn ang="0">
                  <a:pos x="103" y="11"/>
                </a:cxn>
                <a:cxn ang="0">
                  <a:pos x="100" y="11"/>
                </a:cxn>
              </a:cxnLst>
              <a:rect l="0" t="0" r="r" b="b"/>
              <a:pathLst>
                <a:path w="103" h="58">
                  <a:moveTo>
                    <a:pt x="100" y="11"/>
                  </a:moveTo>
                  <a:lnTo>
                    <a:pt x="100" y="11"/>
                  </a:lnTo>
                  <a:lnTo>
                    <a:pt x="97" y="8"/>
                  </a:lnTo>
                  <a:lnTo>
                    <a:pt x="97" y="8"/>
                  </a:lnTo>
                  <a:lnTo>
                    <a:pt x="90" y="7"/>
                  </a:lnTo>
                  <a:lnTo>
                    <a:pt x="87" y="5"/>
                  </a:lnTo>
                  <a:lnTo>
                    <a:pt x="87" y="5"/>
                  </a:lnTo>
                  <a:lnTo>
                    <a:pt x="83" y="2"/>
                  </a:lnTo>
                  <a:lnTo>
                    <a:pt x="79" y="1"/>
                  </a:lnTo>
                  <a:lnTo>
                    <a:pt x="71" y="0"/>
                  </a:lnTo>
                  <a:lnTo>
                    <a:pt x="71" y="0"/>
                  </a:lnTo>
                  <a:lnTo>
                    <a:pt x="69" y="1"/>
                  </a:lnTo>
                  <a:lnTo>
                    <a:pt x="64" y="4"/>
                  </a:lnTo>
                  <a:lnTo>
                    <a:pt x="60" y="8"/>
                  </a:lnTo>
                  <a:lnTo>
                    <a:pt x="57" y="10"/>
                  </a:lnTo>
                  <a:lnTo>
                    <a:pt x="57" y="10"/>
                  </a:lnTo>
                  <a:lnTo>
                    <a:pt x="47" y="11"/>
                  </a:lnTo>
                  <a:lnTo>
                    <a:pt x="42" y="12"/>
                  </a:lnTo>
                  <a:lnTo>
                    <a:pt x="40" y="14"/>
                  </a:lnTo>
                  <a:lnTo>
                    <a:pt x="40" y="15"/>
                  </a:lnTo>
                  <a:lnTo>
                    <a:pt x="40" y="15"/>
                  </a:lnTo>
                  <a:lnTo>
                    <a:pt x="39" y="15"/>
                  </a:lnTo>
                  <a:lnTo>
                    <a:pt x="37" y="17"/>
                  </a:lnTo>
                  <a:lnTo>
                    <a:pt x="30" y="18"/>
                  </a:lnTo>
                  <a:lnTo>
                    <a:pt x="23" y="17"/>
                  </a:lnTo>
                  <a:lnTo>
                    <a:pt x="19" y="15"/>
                  </a:lnTo>
                  <a:lnTo>
                    <a:pt x="19" y="15"/>
                  </a:lnTo>
                  <a:lnTo>
                    <a:pt x="16" y="12"/>
                  </a:lnTo>
                  <a:lnTo>
                    <a:pt x="16" y="12"/>
                  </a:lnTo>
                  <a:lnTo>
                    <a:pt x="15" y="14"/>
                  </a:lnTo>
                  <a:lnTo>
                    <a:pt x="15" y="17"/>
                  </a:lnTo>
                  <a:lnTo>
                    <a:pt x="15" y="17"/>
                  </a:lnTo>
                  <a:lnTo>
                    <a:pt x="13" y="19"/>
                  </a:lnTo>
                  <a:lnTo>
                    <a:pt x="12" y="21"/>
                  </a:lnTo>
                  <a:lnTo>
                    <a:pt x="7" y="21"/>
                  </a:lnTo>
                  <a:lnTo>
                    <a:pt x="7" y="21"/>
                  </a:lnTo>
                  <a:lnTo>
                    <a:pt x="6" y="21"/>
                  </a:lnTo>
                  <a:lnTo>
                    <a:pt x="6" y="22"/>
                  </a:lnTo>
                  <a:lnTo>
                    <a:pt x="6" y="25"/>
                  </a:lnTo>
                  <a:lnTo>
                    <a:pt x="5" y="27"/>
                  </a:lnTo>
                  <a:lnTo>
                    <a:pt x="5" y="27"/>
                  </a:lnTo>
                  <a:lnTo>
                    <a:pt x="5" y="28"/>
                  </a:lnTo>
                  <a:lnTo>
                    <a:pt x="5" y="31"/>
                  </a:lnTo>
                  <a:lnTo>
                    <a:pt x="3" y="32"/>
                  </a:lnTo>
                  <a:lnTo>
                    <a:pt x="2" y="34"/>
                  </a:lnTo>
                  <a:lnTo>
                    <a:pt x="2" y="34"/>
                  </a:lnTo>
                  <a:lnTo>
                    <a:pt x="0" y="35"/>
                  </a:lnTo>
                  <a:lnTo>
                    <a:pt x="0" y="38"/>
                  </a:lnTo>
                  <a:lnTo>
                    <a:pt x="0" y="38"/>
                  </a:lnTo>
                  <a:lnTo>
                    <a:pt x="2" y="41"/>
                  </a:lnTo>
                  <a:lnTo>
                    <a:pt x="3" y="44"/>
                  </a:lnTo>
                  <a:lnTo>
                    <a:pt x="3" y="44"/>
                  </a:lnTo>
                  <a:lnTo>
                    <a:pt x="3" y="44"/>
                  </a:lnTo>
                  <a:lnTo>
                    <a:pt x="3" y="44"/>
                  </a:lnTo>
                  <a:lnTo>
                    <a:pt x="10" y="48"/>
                  </a:lnTo>
                  <a:lnTo>
                    <a:pt x="16" y="54"/>
                  </a:lnTo>
                  <a:lnTo>
                    <a:pt x="16" y="54"/>
                  </a:lnTo>
                  <a:lnTo>
                    <a:pt x="20" y="56"/>
                  </a:lnTo>
                  <a:lnTo>
                    <a:pt x="25" y="58"/>
                  </a:lnTo>
                  <a:lnTo>
                    <a:pt x="29" y="58"/>
                  </a:lnTo>
                  <a:lnTo>
                    <a:pt x="33" y="58"/>
                  </a:lnTo>
                  <a:lnTo>
                    <a:pt x="33" y="58"/>
                  </a:lnTo>
                  <a:lnTo>
                    <a:pt x="56" y="51"/>
                  </a:lnTo>
                  <a:lnTo>
                    <a:pt x="56" y="51"/>
                  </a:lnTo>
                  <a:lnTo>
                    <a:pt x="62" y="52"/>
                  </a:lnTo>
                  <a:lnTo>
                    <a:pt x="62" y="52"/>
                  </a:lnTo>
                  <a:lnTo>
                    <a:pt x="67" y="54"/>
                  </a:lnTo>
                  <a:lnTo>
                    <a:pt x="67" y="54"/>
                  </a:lnTo>
                  <a:lnTo>
                    <a:pt x="70" y="51"/>
                  </a:lnTo>
                  <a:lnTo>
                    <a:pt x="76" y="47"/>
                  </a:lnTo>
                  <a:lnTo>
                    <a:pt x="76" y="47"/>
                  </a:lnTo>
                  <a:lnTo>
                    <a:pt x="80" y="41"/>
                  </a:lnTo>
                  <a:lnTo>
                    <a:pt x="84" y="34"/>
                  </a:lnTo>
                  <a:lnTo>
                    <a:pt x="91" y="22"/>
                  </a:lnTo>
                  <a:lnTo>
                    <a:pt x="91" y="22"/>
                  </a:lnTo>
                  <a:lnTo>
                    <a:pt x="101" y="15"/>
                  </a:lnTo>
                  <a:lnTo>
                    <a:pt x="101" y="15"/>
                  </a:lnTo>
                  <a:lnTo>
                    <a:pt x="103" y="14"/>
                  </a:lnTo>
                  <a:lnTo>
                    <a:pt x="103" y="12"/>
                  </a:lnTo>
                  <a:lnTo>
                    <a:pt x="103" y="11"/>
                  </a:lnTo>
                  <a:lnTo>
                    <a:pt x="100" y="11"/>
                  </a:lnTo>
                  <a:lnTo>
                    <a:pt x="100"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1" name="Slovakia">
              <a:extLst>
                <a:ext uri="{FF2B5EF4-FFF2-40B4-BE49-F238E27FC236}">
                  <a16:creationId xmlns:a16="http://schemas.microsoft.com/office/drawing/2014/main" id="{8F904B98-6A0A-D357-204B-7E3FABD7C83F}"/>
                </a:ext>
              </a:extLst>
            </p:cNvPr>
            <p:cNvSpPr>
              <a:spLocks/>
            </p:cNvSpPr>
            <p:nvPr/>
          </p:nvSpPr>
          <p:spPr bwMode="auto">
            <a:xfrm>
              <a:off x="7647240" y="2119649"/>
              <a:ext cx="139926" cy="56894"/>
            </a:xfrm>
            <a:custGeom>
              <a:avLst/>
              <a:gdLst/>
              <a:ahLst/>
              <a:cxnLst>
                <a:cxn ang="0">
                  <a:pos x="67" y="4"/>
                </a:cxn>
                <a:cxn ang="0">
                  <a:pos x="61" y="3"/>
                </a:cxn>
                <a:cxn ang="0">
                  <a:pos x="56" y="3"/>
                </a:cxn>
                <a:cxn ang="0">
                  <a:pos x="52" y="3"/>
                </a:cxn>
                <a:cxn ang="0">
                  <a:pos x="42" y="2"/>
                </a:cxn>
                <a:cxn ang="0">
                  <a:pos x="40" y="2"/>
                </a:cxn>
                <a:cxn ang="0">
                  <a:pos x="34" y="3"/>
                </a:cxn>
                <a:cxn ang="0">
                  <a:pos x="32" y="3"/>
                </a:cxn>
                <a:cxn ang="0">
                  <a:pos x="30" y="0"/>
                </a:cxn>
                <a:cxn ang="0">
                  <a:pos x="20" y="9"/>
                </a:cxn>
                <a:cxn ang="0">
                  <a:pos x="17" y="11"/>
                </a:cxn>
                <a:cxn ang="0">
                  <a:pos x="6" y="16"/>
                </a:cxn>
                <a:cxn ang="0">
                  <a:pos x="3" y="17"/>
                </a:cxn>
                <a:cxn ang="0">
                  <a:pos x="0" y="21"/>
                </a:cxn>
                <a:cxn ang="0">
                  <a:pos x="9" y="34"/>
                </a:cxn>
                <a:cxn ang="0">
                  <a:pos x="13" y="36"/>
                </a:cxn>
                <a:cxn ang="0">
                  <a:pos x="27" y="36"/>
                </a:cxn>
                <a:cxn ang="0">
                  <a:pos x="30" y="34"/>
                </a:cxn>
                <a:cxn ang="0">
                  <a:pos x="30" y="33"/>
                </a:cxn>
                <a:cxn ang="0">
                  <a:pos x="37" y="30"/>
                </a:cxn>
                <a:cxn ang="0">
                  <a:pos x="47" y="29"/>
                </a:cxn>
                <a:cxn ang="0">
                  <a:pos x="54" y="23"/>
                </a:cxn>
                <a:cxn ang="0">
                  <a:pos x="61" y="19"/>
                </a:cxn>
                <a:cxn ang="0">
                  <a:pos x="69" y="20"/>
                </a:cxn>
                <a:cxn ang="0">
                  <a:pos x="77" y="24"/>
                </a:cxn>
                <a:cxn ang="0">
                  <a:pos x="80" y="26"/>
                </a:cxn>
                <a:cxn ang="0">
                  <a:pos x="87" y="27"/>
                </a:cxn>
                <a:cxn ang="0">
                  <a:pos x="83" y="21"/>
                </a:cxn>
                <a:cxn ang="0">
                  <a:pos x="84" y="19"/>
                </a:cxn>
                <a:cxn ang="0">
                  <a:pos x="90" y="10"/>
                </a:cxn>
                <a:cxn ang="0">
                  <a:pos x="91" y="10"/>
                </a:cxn>
                <a:cxn ang="0">
                  <a:pos x="84" y="9"/>
                </a:cxn>
                <a:cxn ang="0">
                  <a:pos x="81" y="7"/>
                </a:cxn>
                <a:cxn ang="0">
                  <a:pos x="67" y="4"/>
                </a:cxn>
              </a:cxnLst>
              <a:rect l="0" t="0" r="r" b="b"/>
              <a:pathLst>
                <a:path w="91" h="37">
                  <a:moveTo>
                    <a:pt x="67" y="4"/>
                  </a:moveTo>
                  <a:lnTo>
                    <a:pt x="67" y="4"/>
                  </a:lnTo>
                  <a:lnTo>
                    <a:pt x="64" y="4"/>
                  </a:lnTo>
                  <a:lnTo>
                    <a:pt x="61" y="3"/>
                  </a:lnTo>
                  <a:lnTo>
                    <a:pt x="59" y="3"/>
                  </a:lnTo>
                  <a:lnTo>
                    <a:pt x="56" y="3"/>
                  </a:lnTo>
                  <a:lnTo>
                    <a:pt x="56" y="3"/>
                  </a:lnTo>
                  <a:lnTo>
                    <a:pt x="52" y="3"/>
                  </a:lnTo>
                  <a:lnTo>
                    <a:pt x="47" y="3"/>
                  </a:lnTo>
                  <a:lnTo>
                    <a:pt x="42" y="2"/>
                  </a:lnTo>
                  <a:lnTo>
                    <a:pt x="42" y="2"/>
                  </a:lnTo>
                  <a:lnTo>
                    <a:pt x="40" y="2"/>
                  </a:lnTo>
                  <a:lnTo>
                    <a:pt x="37" y="2"/>
                  </a:lnTo>
                  <a:lnTo>
                    <a:pt x="34" y="3"/>
                  </a:lnTo>
                  <a:lnTo>
                    <a:pt x="32" y="3"/>
                  </a:lnTo>
                  <a:lnTo>
                    <a:pt x="32" y="3"/>
                  </a:lnTo>
                  <a:lnTo>
                    <a:pt x="30" y="0"/>
                  </a:lnTo>
                  <a:lnTo>
                    <a:pt x="30" y="0"/>
                  </a:lnTo>
                  <a:lnTo>
                    <a:pt x="24" y="4"/>
                  </a:lnTo>
                  <a:lnTo>
                    <a:pt x="20" y="9"/>
                  </a:lnTo>
                  <a:lnTo>
                    <a:pt x="20" y="9"/>
                  </a:lnTo>
                  <a:lnTo>
                    <a:pt x="17" y="11"/>
                  </a:lnTo>
                  <a:lnTo>
                    <a:pt x="13" y="14"/>
                  </a:lnTo>
                  <a:lnTo>
                    <a:pt x="6" y="16"/>
                  </a:lnTo>
                  <a:lnTo>
                    <a:pt x="6" y="16"/>
                  </a:lnTo>
                  <a:lnTo>
                    <a:pt x="3" y="17"/>
                  </a:lnTo>
                  <a:lnTo>
                    <a:pt x="0" y="21"/>
                  </a:lnTo>
                  <a:lnTo>
                    <a:pt x="0" y="21"/>
                  </a:lnTo>
                  <a:lnTo>
                    <a:pt x="5" y="27"/>
                  </a:lnTo>
                  <a:lnTo>
                    <a:pt x="9" y="34"/>
                  </a:lnTo>
                  <a:lnTo>
                    <a:pt x="9" y="34"/>
                  </a:lnTo>
                  <a:lnTo>
                    <a:pt x="13" y="36"/>
                  </a:lnTo>
                  <a:lnTo>
                    <a:pt x="20" y="37"/>
                  </a:lnTo>
                  <a:lnTo>
                    <a:pt x="27" y="36"/>
                  </a:lnTo>
                  <a:lnTo>
                    <a:pt x="29" y="34"/>
                  </a:lnTo>
                  <a:lnTo>
                    <a:pt x="30" y="34"/>
                  </a:lnTo>
                  <a:lnTo>
                    <a:pt x="30" y="34"/>
                  </a:lnTo>
                  <a:lnTo>
                    <a:pt x="30" y="33"/>
                  </a:lnTo>
                  <a:lnTo>
                    <a:pt x="32" y="31"/>
                  </a:lnTo>
                  <a:lnTo>
                    <a:pt x="37" y="30"/>
                  </a:lnTo>
                  <a:lnTo>
                    <a:pt x="47" y="29"/>
                  </a:lnTo>
                  <a:lnTo>
                    <a:pt x="47" y="29"/>
                  </a:lnTo>
                  <a:lnTo>
                    <a:pt x="50" y="27"/>
                  </a:lnTo>
                  <a:lnTo>
                    <a:pt x="54" y="23"/>
                  </a:lnTo>
                  <a:lnTo>
                    <a:pt x="59" y="20"/>
                  </a:lnTo>
                  <a:lnTo>
                    <a:pt x="61" y="19"/>
                  </a:lnTo>
                  <a:lnTo>
                    <a:pt x="61" y="19"/>
                  </a:lnTo>
                  <a:lnTo>
                    <a:pt x="69" y="20"/>
                  </a:lnTo>
                  <a:lnTo>
                    <a:pt x="73" y="21"/>
                  </a:lnTo>
                  <a:lnTo>
                    <a:pt x="77" y="24"/>
                  </a:lnTo>
                  <a:lnTo>
                    <a:pt x="77" y="24"/>
                  </a:lnTo>
                  <a:lnTo>
                    <a:pt x="80" y="26"/>
                  </a:lnTo>
                  <a:lnTo>
                    <a:pt x="87" y="27"/>
                  </a:lnTo>
                  <a:lnTo>
                    <a:pt x="87" y="27"/>
                  </a:lnTo>
                  <a:lnTo>
                    <a:pt x="84" y="24"/>
                  </a:lnTo>
                  <a:lnTo>
                    <a:pt x="83" y="21"/>
                  </a:lnTo>
                  <a:lnTo>
                    <a:pt x="83" y="21"/>
                  </a:lnTo>
                  <a:lnTo>
                    <a:pt x="84" y="19"/>
                  </a:lnTo>
                  <a:lnTo>
                    <a:pt x="86" y="16"/>
                  </a:lnTo>
                  <a:lnTo>
                    <a:pt x="90" y="10"/>
                  </a:lnTo>
                  <a:lnTo>
                    <a:pt x="90" y="10"/>
                  </a:lnTo>
                  <a:lnTo>
                    <a:pt x="91" y="10"/>
                  </a:lnTo>
                  <a:lnTo>
                    <a:pt x="91" y="10"/>
                  </a:lnTo>
                  <a:lnTo>
                    <a:pt x="84" y="9"/>
                  </a:lnTo>
                  <a:lnTo>
                    <a:pt x="81" y="7"/>
                  </a:lnTo>
                  <a:lnTo>
                    <a:pt x="81" y="7"/>
                  </a:lnTo>
                  <a:lnTo>
                    <a:pt x="76" y="4"/>
                  </a:lnTo>
                  <a:lnTo>
                    <a:pt x="67" y="4"/>
                  </a:lnTo>
                  <a:lnTo>
                    <a:pt x="6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2" name="Luxembourg">
              <a:extLst>
                <a:ext uri="{FF2B5EF4-FFF2-40B4-BE49-F238E27FC236}">
                  <a16:creationId xmlns:a16="http://schemas.microsoft.com/office/drawing/2014/main" id="{46AF48CB-3FBE-E32F-D726-56052021693A}"/>
                </a:ext>
              </a:extLst>
            </p:cNvPr>
            <p:cNvSpPr>
              <a:spLocks/>
            </p:cNvSpPr>
            <p:nvPr/>
          </p:nvSpPr>
          <p:spPr bwMode="auto">
            <a:xfrm>
              <a:off x="7381228" y="2102736"/>
              <a:ext cx="15377" cy="23065"/>
            </a:xfrm>
            <a:custGeom>
              <a:avLst/>
              <a:gdLst/>
              <a:ahLst/>
              <a:cxnLst>
                <a:cxn ang="0">
                  <a:pos x="5" y="0"/>
                </a:cxn>
                <a:cxn ang="0">
                  <a:pos x="5" y="0"/>
                </a:cxn>
                <a:cxn ang="0">
                  <a:pos x="3" y="1"/>
                </a:cxn>
                <a:cxn ang="0">
                  <a:pos x="1" y="4"/>
                </a:cxn>
                <a:cxn ang="0">
                  <a:pos x="0" y="8"/>
                </a:cxn>
                <a:cxn ang="0">
                  <a:pos x="0" y="14"/>
                </a:cxn>
                <a:cxn ang="0">
                  <a:pos x="0" y="14"/>
                </a:cxn>
                <a:cxn ang="0">
                  <a:pos x="10" y="15"/>
                </a:cxn>
                <a:cxn ang="0">
                  <a:pos x="10" y="15"/>
                </a:cxn>
                <a:cxn ang="0">
                  <a:pos x="8" y="10"/>
                </a:cxn>
                <a:cxn ang="0">
                  <a:pos x="7" y="5"/>
                </a:cxn>
                <a:cxn ang="0">
                  <a:pos x="5" y="1"/>
                </a:cxn>
                <a:cxn ang="0">
                  <a:pos x="5" y="1"/>
                </a:cxn>
                <a:cxn ang="0">
                  <a:pos x="5" y="0"/>
                </a:cxn>
                <a:cxn ang="0">
                  <a:pos x="5" y="0"/>
                </a:cxn>
              </a:cxnLst>
              <a:rect l="0" t="0" r="r" b="b"/>
              <a:pathLst>
                <a:path w="10" h="15">
                  <a:moveTo>
                    <a:pt x="5" y="0"/>
                  </a:moveTo>
                  <a:lnTo>
                    <a:pt x="5" y="0"/>
                  </a:lnTo>
                  <a:lnTo>
                    <a:pt x="3" y="1"/>
                  </a:lnTo>
                  <a:lnTo>
                    <a:pt x="1" y="4"/>
                  </a:lnTo>
                  <a:lnTo>
                    <a:pt x="0" y="8"/>
                  </a:lnTo>
                  <a:lnTo>
                    <a:pt x="0" y="14"/>
                  </a:lnTo>
                  <a:lnTo>
                    <a:pt x="0" y="14"/>
                  </a:lnTo>
                  <a:lnTo>
                    <a:pt x="10" y="15"/>
                  </a:lnTo>
                  <a:lnTo>
                    <a:pt x="10" y="15"/>
                  </a:lnTo>
                  <a:lnTo>
                    <a:pt x="8" y="10"/>
                  </a:lnTo>
                  <a:lnTo>
                    <a:pt x="7" y="5"/>
                  </a:lnTo>
                  <a:lnTo>
                    <a:pt x="5" y="1"/>
                  </a:lnTo>
                  <a:lnTo>
                    <a:pt x="5" y="1"/>
                  </a:lnTo>
                  <a:lnTo>
                    <a:pt x="5" y="0"/>
                  </a:lnTo>
                  <a:lnTo>
                    <a:pt x="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3" name="Belgium">
              <a:extLst>
                <a:ext uri="{FF2B5EF4-FFF2-40B4-BE49-F238E27FC236}">
                  <a16:creationId xmlns:a16="http://schemas.microsoft.com/office/drawing/2014/main" id="{7812083C-0796-A8A5-F54B-87D6162004A9}"/>
                </a:ext>
              </a:extLst>
            </p:cNvPr>
            <p:cNvSpPr>
              <a:spLocks/>
            </p:cNvSpPr>
            <p:nvPr/>
          </p:nvSpPr>
          <p:spPr bwMode="auto">
            <a:xfrm>
              <a:off x="7298194" y="2058145"/>
              <a:ext cx="95334" cy="66119"/>
            </a:xfrm>
            <a:custGeom>
              <a:avLst/>
              <a:gdLst/>
              <a:ahLst/>
              <a:cxnLst>
                <a:cxn ang="0">
                  <a:pos x="3" y="12"/>
                </a:cxn>
                <a:cxn ang="0">
                  <a:pos x="7" y="17"/>
                </a:cxn>
                <a:cxn ang="0">
                  <a:pos x="8" y="17"/>
                </a:cxn>
                <a:cxn ang="0">
                  <a:pos x="11" y="19"/>
                </a:cxn>
                <a:cxn ang="0">
                  <a:pos x="17" y="22"/>
                </a:cxn>
                <a:cxn ang="0">
                  <a:pos x="25" y="27"/>
                </a:cxn>
                <a:cxn ang="0">
                  <a:pos x="27" y="29"/>
                </a:cxn>
                <a:cxn ang="0">
                  <a:pos x="28" y="33"/>
                </a:cxn>
                <a:cxn ang="0">
                  <a:pos x="31" y="33"/>
                </a:cxn>
                <a:cxn ang="0">
                  <a:pos x="37" y="29"/>
                </a:cxn>
                <a:cxn ang="0">
                  <a:pos x="38" y="30"/>
                </a:cxn>
                <a:cxn ang="0">
                  <a:pos x="41" y="37"/>
                </a:cxn>
                <a:cxn ang="0">
                  <a:pos x="42" y="37"/>
                </a:cxn>
                <a:cxn ang="0">
                  <a:pos x="47" y="40"/>
                </a:cxn>
                <a:cxn ang="0">
                  <a:pos x="51" y="43"/>
                </a:cxn>
                <a:cxn ang="0">
                  <a:pos x="54" y="43"/>
                </a:cxn>
                <a:cxn ang="0">
                  <a:pos x="54" y="37"/>
                </a:cxn>
                <a:cxn ang="0">
                  <a:pos x="57" y="30"/>
                </a:cxn>
                <a:cxn ang="0">
                  <a:pos x="59" y="29"/>
                </a:cxn>
                <a:cxn ang="0">
                  <a:pos x="62" y="24"/>
                </a:cxn>
                <a:cxn ang="0">
                  <a:pos x="61" y="22"/>
                </a:cxn>
                <a:cxn ang="0">
                  <a:pos x="58" y="17"/>
                </a:cxn>
                <a:cxn ang="0">
                  <a:pos x="58" y="14"/>
                </a:cxn>
                <a:cxn ang="0">
                  <a:pos x="58" y="14"/>
                </a:cxn>
                <a:cxn ang="0">
                  <a:pos x="54" y="10"/>
                </a:cxn>
                <a:cxn ang="0">
                  <a:pos x="42" y="3"/>
                </a:cxn>
                <a:cxn ang="0">
                  <a:pos x="41" y="2"/>
                </a:cxn>
                <a:cxn ang="0">
                  <a:pos x="34" y="0"/>
                </a:cxn>
                <a:cxn ang="0">
                  <a:pos x="32" y="2"/>
                </a:cxn>
                <a:cxn ang="0">
                  <a:pos x="25" y="5"/>
                </a:cxn>
                <a:cxn ang="0">
                  <a:pos x="17" y="6"/>
                </a:cxn>
                <a:cxn ang="0">
                  <a:pos x="11" y="5"/>
                </a:cxn>
                <a:cxn ang="0">
                  <a:pos x="0" y="9"/>
                </a:cxn>
                <a:cxn ang="0">
                  <a:pos x="1" y="10"/>
                </a:cxn>
                <a:cxn ang="0">
                  <a:pos x="3" y="12"/>
                </a:cxn>
              </a:cxnLst>
              <a:rect l="0" t="0" r="r" b="b"/>
              <a:pathLst>
                <a:path w="62" h="43">
                  <a:moveTo>
                    <a:pt x="3" y="12"/>
                  </a:moveTo>
                  <a:lnTo>
                    <a:pt x="3" y="12"/>
                  </a:lnTo>
                  <a:lnTo>
                    <a:pt x="5" y="16"/>
                  </a:lnTo>
                  <a:lnTo>
                    <a:pt x="7" y="17"/>
                  </a:lnTo>
                  <a:lnTo>
                    <a:pt x="8" y="17"/>
                  </a:lnTo>
                  <a:lnTo>
                    <a:pt x="8" y="17"/>
                  </a:lnTo>
                  <a:lnTo>
                    <a:pt x="10" y="17"/>
                  </a:lnTo>
                  <a:lnTo>
                    <a:pt x="11" y="19"/>
                  </a:lnTo>
                  <a:lnTo>
                    <a:pt x="17" y="22"/>
                  </a:lnTo>
                  <a:lnTo>
                    <a:pt x="17" y="22"/>
                  </a:lnTo>
                  <a:lnTo>
                    <a:pt x="22" y="24"/>
                  </a:lnTo>
                  <a:lnTo>
                    <a:pt x="25" y="27"/>
                  </a:lnTo>
                  <a:lnTo>
                    <a:pt x="27" y="29"/>
                  </a:lnTo>
                  <a:lnTo>
                    <a:pt x="27" y="29"/>
                  </a:lnTo>
                  <a:lnTo>
                    <a:pt x="27" y="32"/>
                  </a:lnTo>
                  <a:lnTo>
                    <a:pt x="28" y="33"/>
                  </a:lnTo>
                  <a:lnTo>
                    <a:pt x="31" y="33"/>
                  </a:lnTo>
                  <a:lnTo>
                    <a:pt x="31" y="33"/>
                  </a:lnTo>
                  <a:lnTo>
                    <a:pt x="35" y="30"/>
                  </a:lnTo>
                  <a:lnTo>
                    <a:pt x="37" y="29"/>
                  </a:lnTo>
                  <a:lnTo>
                    <a:pt x="38" y="30"/>
                  </a:lnTo>
                  <a:lnTo>
                    <a:pt x="38" y="30"/>
                  </a:lnTo>
                  <a:lnTo>
                    <a:pt x="40" y="34"/>
                  </a:lnTo>
                  <a:lnTo>
                    <a:pt x="41" y="37"/>
                  </a:lnTo>
                  <a:lnTo>
                    <a:pt x="42" y="37"/>
                  </a:lnTo>
                  <a:lnTo>
                    <a:pt x="42" y="37"/>
                  </a:lnTo>
                  <a:lnTo>
                    <a:pt x="45" y="39"/>
                  </a:lnTo>
                  <a:lnTo>
                    <a:pt x="47" y="40"/>
                  </a:lnTo>
                  <a:lnTo>
                    <a:pt x="48" y="42"/>
                  </a:lnTo>
                  <a:lnTo>
                    <a:pt x="51" y="43"/>
                  </a:lnTo>
                  <a:lnTo>
                    <a:pt x="51" y="43"/>
                  </a:lnTo>
                  <a:lnTo>
                    <a:pt x="54" y="43"/>
                  </a:lnTo>
                  <a:lnTo>
                    <a:pt x="54" y="43"/>
                  </a:lnTo>
                  <a:lnTo>
                    <a:pt x="54" y="37"/>
                  </a:lnTo>
                  <a:lnTo>
                    <a:pt x="55" y="33"/>
                  </a:lnTo>
                  <a:lnTo>
                    <a:pt x="57" y="30"/>
                  </a:lnTo>
                  <a:lnTo>
                    <a:pt x="59" y="29"/>
                  </a:lnTo>
                  <a:lnTo>
                    <a:pt x="59" y="29"/>
                  </a:lnTo>
                  <a:lnTo>
                    <a:pt x="61" y="27"/>
                  </a:lnTo>
                  <a:lnTo>
                    <a:pt x="62" y="24"/>
                  </a:lnTo>
                  <a:lnTo>
                    <a:pt x="62" y="24"/>
                  </a:lnTo>
                  <a:lnTo>
                    <a:pt x="61" y="22"/>
                  </a:lnTo>
                  <a:lnTo>
                    <a:pt x="59" y="20"/>
                  </a:lnTo>
                  <a:lnTo>
                    <a:pt x="58" y="17"/>
                  </a:lnTo>
                  <a:lnTo>
                    <a:pt x="58" y="14"/>
                  </a:lnTo>
                  <a:lnTo>
                    <a:pt x="58" y="14"/>
                  </a:lnTo>
                  <a:lnTo>
                    <a:pt x="58" y="14"/>
                  </a:lnTo>
                  <a:lnTo>
                    <a:pt x="58" y="14"/>
                  </a:lnTo>
                  <a:lnTo>
                    <a:pt x="54" y="10"/>
                  </a:lnTo>
                  <a:lnTo>
                    <a:pt x="54" y="10"/>
                  </a:lnTo>
                  <a:lnTo>
                    <a:pt x="48" y="6"/>
                  </a:lnTo>
                  <a:lnTo>
                    <a:pt x="42" y="3"/>
                  </a:lnTo>
                  <a:lnTo>
                    <a:pt x="42" y="3"/>
                  </a:lnTo>
                  <a:lnTo>
                    <a:pt x="41" y="2"/>
                  </a:lnTo>
                  <a:lnTo>
                    <a:pt x="37" y="0"/>
                  </a:lnTo>
                  <a:lnTo>
                    <a:pt x="34" y="0"/>
                  </a:lnTo>
                  <a:lnTo>
                    <a:pt x="32" y="2"/>
                  </a:lnTo>
                  <a:lnTo>
                    <a:pt x="32" y="2"/>
                  </a:lnTo>
                  <a:lnTo>
                    <a:pt x="30" y="3"/>
                  </a:lnTo>
                  <a:lnTo>
                    <a:pt x="25" y="5"/>
                  </a:lnTo>
                  <a:lnTo>
                    <a:pt x="17" y="6"/>
                  </a:lnTo>
                  <a:lnTo>
                    <a:pt x="17" y="6"/>
                  </a:lnTo>
                  <a:lnTo>
                    <a:pt x="11" y="5"/>
                  </a:lnTo>
                  <a:lnTo>
                    <a:pt x="11" y="5"/>
                  </a:lnTo>
                  <a:lnTo>
                    <a:pt x="5" y="7"/>
                  </a:lnTo>
                  <a:lnTo>
                    <a:pt x="0" y="9"/>
                  </a:lnTo>
                  <a:lnTo>
                    <a:pt x="0" y="9"/>
                  </a:lnTo>
                  <a:lnTo>
                    <a:pt x="1" y="10"/>
                  </a:lnTo>
                  <a:lnTo>
                    <a:pt x="3" y="12"/>
                  </a:lnTo>
                  <a:lnTo>
                    <a:pt x="3"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4" name="Romania">
              <a:extLst>
                <a:ext uri="{FF2B5EF4-FFF2-40B4-BE49-F238E27FC236}">
                  <a16:creationId xmlns:a16="http://schemas.microsoft.com/office/drawing/2014/main" id="{54769307-24B0-AD61-0D3F-C2D8F10BDE55}"/>
                </a:ext>
              </a:extLst>
            </p:cNvPr>
            <p:cNvSpPr>
              <a:spLocks/>
            </p:cNvSpPr>
            <p:nvPr/>
          </p:nvSpPr>
          <p:spPr bwMode="auto">
            <a:xfrm>
              <a:off x="7733350" y="2159629"/>
              <a:ext cx="222959" cy="144539"/>
            </a:xfrm>
            <a:custGeom>
              <a:avLst/>
              <a:gdLst/>
              <a:ahLst/>
              <a:cxnLst>
                <a:cxn ang="0">
                  <a:pos x="131" y="62"/>
                </a:cxn>
                <a:cxn ang="0">
                  <a:pos x="124" y="59"/>
                </a:cxn>
                <a:cxn ang="0">
                  <a:pos x="124" y="58"/>
                </a:cxn>
                <a:cxn ang="0">
                  <a:pos x="124" y="58"/>
                </a:cxn>
                <a:cxn ang="0">
                  <a:pos x="121" y="48"/>
                </a:cxn>
                <a:cxn ang="0">
                  <a:pos x="122" y="40"/>
                </a:cxn>
                <a:cxn ang="0">
                  <a:pos x="122" y="38"/>
                </a:cxn>
                <a:cxn ang="0">
                  <a:pos x="119" y="30"/>
                </a:cxn>
                <a:cxn ang="0">
                  <a:pos x="111" y="17"/>
                </a:cxn>
                <a:cxn ang="0">
                  <a:pos x="101" y="0"/>
                </a:cxn>
                <a:cxn ang="0">
                  <a:pos x="94" y="3"/>
                </a:cxn>
                <a:cxn ang="0">
                  <a:pos x="89" y="7"/>
                </a:cxn>
                <a:cxn ang="0">
                  <a:pos x="84" y="8"/>
                </a:cxn>
                <a:cxn ang="0">
                  <a:pos x="78" y="7"/>
                </a:cxn>
                <a:cxn ang="0">
                  <a:pos x="77" y="8"/>
                </a:cxn>
                <a:cxn ang="0">
                  <a:pos x="69" y="11"/>
                </a:cxn>
                <a:cxn ang="0">
                  <a:pos x="69" y="11"/>
                </a:cxn>
                <a:cxn ang="0">
                  <a:pos x="60" y="8"/>
                </a:cxn>
                <a:cxn ang="0">
                  <a:pos x="51" y="7"/>
                </a:cxn>
                <a:cxn ang="0">
                  <a:pos x="44" y="5"/>
                </a:cxn>
                <a:cxn ang="0">
                  <a:pos x="37" y="5"/>
                </a:cxn>
                <a:cxn ang="0">
                  <a:pos x="35" y="8"/>
                </a:cxn>
                <a:cxn ang="0">
                  <a:pos x="25" y="15"/>
                </a:cxn>
                <a:cxn ang="0">
                  <a:pos x="18" y="27"/>
                </a:cxn>
                <a:cxn ang="0">
                  <a:pos x="10" y="40"/>
                </a:cxn>
                <a:cxn ang="0">
                  <a:pos x="4" y="45"/>
                </a:cxn>
                <a:cxn ang="0">
                  <a:pos x="0" y="47"/>
                </a:cxn>
                <a:cxn ang="0">
                  <a:pos x="1" y="49"/>
                </a:cxn>
                <a:cxn ang="0">
                  <a:pos x="5" y="54"/>
                </a:cxn>
                <a:cxn ang="0">
                  <a:pos x="5" y="57"/>
                </a:cxn>
                <a:cxn ang="0">
                  <a:pos x="8" y="62"/>
                </a:cxn>
                <a:cxn ang="0">
                  <a:pos x="11" y="62"/>
                </a:cxn>
                <a:cxn ang="0">
                  <a:pos x="13" y="64"/>
                </a:cxn>
                <a:cxn ang="0">
                  <a:pos x="13" y="71"/>
                </a:cxn>
                <a:cxn ang="0">
                  <a:pos x="14" y="72"/>
                </a:cxn>
                <a:cxn ang="0">
                  <a:pos x="28" y="75"/>
                </a:cxn>
                <a:cxn ang="0">
                  <a:pos x="31" y="78"/>
                </a:cxn>
                <a:cxn ang="0">
                  <a:pos x="32" y="81"/>
                </a:cxn>
                <a:cxn ang="0">
                  <a:pos x="32" y="85"/>
                </a:cxn>
                <a:cxn ang="0">
                  <a:pos x="38" y="88"/>
                </a:cxn>
                <a:cxn ang="0">
                  <a:pos x="41" y="91"/>
                </a:cxn>
                <a:cxn ang="0">
                  <a:pos x="50" y="92"/>
                </a:cxn>
                <a:cxn ang="0">
                  <a:pos x="58" y="92"/>
                </a:cxn>
                <a:cxn ang="0">
                  <a:pos x="75" y="94"/>
                </a:cxn>
                <a:cxn ang="0">
                  <a:pos x="87" y="88"/>
                </a:cxn>
                <a:cxn ang="0">
                  <a:pos x="91" y="86"/>
                </a:cxn>
                <a:cxn ang="0">
                  <a:pos x="106" y="85"/>
                </a:cxn>
                <a:cxn ang="0">
                  <a:pos x="114" y="86"/>
                </a:cxn>
                <a:cxn ang="0">
                  <a:pos x="119" y="89"/>
                </a:cxn>
                <a:cxn ang="0">
                  <a:pos x="122" y="91"/>
                </a:cxn>
                <a:cxn ang="0">
                  <a:pos x="128" y="94"/>
                </a:cxn>
                <a:cxn ang="0">
                  <a:pos x="128" y="85"/>
                </a:cxn>
                <a:cxn ang="0">
                  <a:pos x="131" y="77"/>
                </a:cxn>
                <a:cxn ang="0">
                  <a:pos x="136" y="72"/>
                </a:cxn>
                <a:cxn ang="0">
                  <a:pos x="139" y="71"/>
                </a:cxn>
                <a:cxn ang="0">
                  <a:pos x="145" y="68"/>
                </a:cxn>
                <a:cxn ang="0">
                  <a:pos x="145" y="64"/>
                </a:cxn>
                <a:cxn ang="0">
                  <a:pos x="145" y="62"/>
                </a:cxn>
                <a:cxn ang="0">
                  <a:pos x="139" y="58"/>
                </a:cxn>
                <a:cxn ang="0">
                  <a:pos x="131" y="62"/>
                </a:cxn>
              </a:cxnLst>
              <a:rect l="0" t="0" r="r" b="b"/>
              <a:pathLst>
                <a:path w="145" h="94">
                  <a:moveTo>
                    <a:pt x="131" y="62"/>
                  </a:moveTo>
                  <a:lnTo>
                    <a:pt x="131" y="62"/>
                  </a:lnTo>
                  <a:lnTo>
                    <a:pt x="125" y="61"/>
                  </a:lnTo>
                  <a:lnTo>
                    <a:pt x="124" y="59"/>
                  </a:lnTo>
                  <a:lnTo>
                    <a:pt x="124" y="58"/>
                  </a:lnTo>
                  <a:lnTo>
                    <a:pt x="124" y="58"/>
                  </a:lnTo>
                  <a:lnTo>
                    <a:pt x="124" y="58"/>
                  </a:lnTo>
                  <a:lnTo>
                    <a:pt x="124" y="58"/>
                  </a:lnTo>
                  <a:lnTo>
                    <a:pt x="122" y="54"/>
                  </a:lnTo>
                  <a:lnTo>
                    <a:pt x="121" y="48"/>
                  </a:lnTo>
                  <a:lnTo>
                    <a:pt x="121" y="44"/>
                  </a:lnTo>
                  <a:lnTo>
                    <a:pt x="122" y="40"/>
                  </a:lnTo>
                  <a:lnTo>
                    <a:pt x="122" y="40"/>
                  </a:lnTo>
                  <a:lnTo>
                    <a:pt x="122" y="38"/>
                  </a:lnTo>
                  <a:lnTo>
                    <a:pt x="122" y="35"/>
                  </a:lnTo>
                  <a:lnTo>
                    <a:pt x="119" y="30"/>
                  </a:lnTo>
                  <a:lnTo>
                    <a:pt x="111" y="17"/>
                  </a:lnTo>
                  <a:lnTo>
                    <a:pt x="111" y="17"/>
                  </a:lnTo>
                  <a:lnTo>
                    <a:pt x="101" y="0"/>
                  </a:lnTo>
                  <a:lnTo>
                    <a:pt x="101" y="0"/>
                  </a:lnTo>
                  <a:lnTo>
                    <a:pt x="95" y="1"/>
                  </a:lnTo>
                  <a:lnTo>
                    <a:pt x="94" y="3"/>
                  </a:lnTo>
                  <a:lnTo>
                    <a:pt x="94" y="3"/>
                  </a:lnTo>
                  <a:lnTo>
                    <a:pt x="89" y="7"/>
                  </a:lnTo>
                  <a:lnTo>
                    <a:pt x="84" y="8"/>
                  </a:lnTo>
                  <a:lnTo>
                    <a:pt x="84" y="8"/>
                  </a:lnTo>
                  <a:lnTo>
                    <a:pt x="79" y="7"/>
                  </a:lnTo>
                  <a:lnTo>
                    <a:pt x="78" y="7"/>
                  </a:lnTo>
                  <a:lnTo>
                    <a:pt x="77" y="8"/>
                  </a:lnTo>
                  <a:lnTo>
                    <a:pt x="77" y="8"/>
                  </a:lnTo>
                  <a:lnTo>
                    <a:pt x="72" y="11"/>
                  </a:lnTo>
                  <a:lnTo>
                    <a:pt x="69" y="11"/>
                  </a:lnTo>
                  <a:lnTo>
                    <a:pt x="69" y="11"/>
                  </a:lnTo>
                  <a:lnTo>
                    <a:pt x="69" y="11"/>
                  </a:lnTo>
                  <a:lnTo>
                    <a:pt x="65" y="8"/>
                  </a:lnTo>
                  <a:lnTo>
                    <a:pt x="60" y="8"/>
                  </a:lnTo>
                  <a:lnTo>
                    <a:pt x="60" y="8"/>
                  </a:lnTo>
                  <a:lnTo>
                    <a:pt x="51" y="7"/>
                  </a:lnTo>
                  <a:lnTo>
                    <a:pt x="44" y="5"/>
                  </a:lnTo>
                  <a:lnTo>
                    <a:pt x="44" y="5"/>
                  </a:lnTo>
                  <a:lnTo>
                    <a:pt x="37" y="5"/>
                  </a:lnTo>
                  <a:lnTo>
                    <a:pt x="37" y="5"/>
                  </a:lnTo>
                  <a:lnTo>
                    <a:pt x="37" y="7"/>
                  </a:lnTo>
                  <a:lnTo>
                    <a:pt x="35" y="8"/>
                  </a:lnTo>
                  <a:lnTo>
                    <a:pt x="35" y="8"/>
                  </a:lnTo>
                  <a:lnTo>
                    <a:pt x="25" y="15"/>
                  </a:lnTo>
                  <a:lnTo>
                    <a:pt x="25" y="15"/>
                  </a:lnTo>
                  <a:lnTo>
                    <a:pt x="18" y="27"/>
                  </a:lnTo>
                  <a:lnTo>
                    <a:pt x="14" y="34"/>
                  </a:lnTo>
                  <a:lnTo>
                    <a:pt x="10" y="40"/>
                  </a:lnTo>
                  <a:lnTo>
                    <a:pt x="10" y="40"/>
                  </a:lnTo>
                  <a:lnTo>
                    <a:pt x="4" y="45"/>
                  </a:lnTo>
                  <a:lnTo>
                    <a:pt x="1" y="47"/>
                  </a:lnTo>
                  <a:lnTo>
                    <a:pt x="0" y="47"/>
                  </a:lnTo>
                  <a:lnTo>
                    <a:pt x="0" y="47"/>
                  </a:lnTo>
                  <a:lnTo>
                    <a:pt x="1" y="49"/>
                  </a:lnTo>
                  <a:lnTo>
                    <a:pt x="3" y="51"/>
                  </a:lnTo>
                  <a:lnTo>
                    <a:pt x="5" y="54"/>
                  </a:lnTo>
                  <a:lnTo>
                    <a:pt x="5" y="57"/>
                  </a:lnTo>
                  <a:lnTo>
                    <a:pt x="5" y="57"/>
                  </a:lnTo>
                  <a:lnTo>
                    <a:pt x="7" y="61"/>
                  </a:lnTo>
                  <a:lnTo>
                    <a:pt x="8" y="62"/>
                  </a:lnTo>
                  <a:lnTo>
                    <a:pt x="11" y="62"/>
                  </a:lnTo>
                  <a:lnTo>
                    <a:pt x="11" y="62"/>
                  </a:lnTo>
                  <a:lnTo>
                    <a:pt x="13" y="62"/>
                  </a:lnTo>
                  <a:lnTo>
                    <a:pt x="13" y="64"/>
                  </a:lnTo>
                  <a:lnTo>
                    <a:pt x="13" y="67"/>
                  </a:lnTo>
                  <a:lnTo>
                    <a:pt x="13" y="71"/>
                  </a:lnTo>
                  <a:lnTo>
                    <a:pt x="14" y="72"/>
                  </a:lnTo>
                  <a:lnTo>
                    <a:pt x="14" y="72"/>
                  </a:lnTo>
                  <a:lnTo>
                    <a:pt x="24" y="74"/>
                  </a:lnTo>
                  <a:lnTo>
                    <a:pt x="28" y="75"/>
                  </a:lnTo>
                  <a:lnTo>
                    <a:pt x="31" y="77"/>
                  </a:lnTo>
                  <a:lnTo>
                    <a:pt x="31" y="78"/>
                  </a:lnTo>
                  <a:lnTo>
                    <a:pt x="31" y="78"/>
                  </a:lnTo>
                  <a:lnTo>
                    <a:pt x="32" y="81"/>
                  </a:lnTo>
                  <a:lnTo>
                    <a:pt x="32" y="85"/>
                  </a:lnTo>
                  <a:lnTo>
                    <a:pt x="32" y="85"/>
                  </a:lnTo>
                  <a:lnTo>
                    <a:pt x="35" y="86"/>
                  </a:lnTo>
                  <a:lnTo>
                    <a:pt x="38" y="88"/>
                  </a:lnTo>
                  <a:lnTo>
                    <a:pt x="40" y="89"/>
                  </a:lnTo>
                  <a:lnTo>
                    <a:pt x="41" y="91"/>
                  </a:lnTo>
                  <a:lnTo>
                    <a:pt x="41" y="91"/>
                  </a:lnTo>
                  <a:lnTo>
                    <a:pt x="50" y="92"/>
                  </a:lnTo>
                  <a:lnTo>
                    <a:pt x="58" y="92"/>
                  </a:lnTo>
                  <a:lnTo>
                    <a:pt x="58" y="92"/>
                  </a:lnTo>
                  <a:lnTo>
                    <a:pt x="75" y="94"/>
                  </a:lnTo>
                  <a:lnTo>
                    <a:pt x="75" y="94"/>
                  </a:lnTo>
                  <a:lnTo>
                    <a:pt x="81" y="92"/>
                  </a:lnTo>
                  <a:lnTo>
                    <a:pt x="87" y="88"/>
                  </a:lnTo>
                  <a:lnTo>
                    <a:pt x="87" y="88"/>
                  </a:lnTo>
                  <a:lnTo>
                    <a:pt x="91" y="86"/>
                  </a:lnTo>
                  <a:lnTo>
                    <a:pt x="97" y="85"/>
                  </a:lnTo>
                  <a:lnTo>
                    <a:pt x="106" y="85"/>
                  </a:lnTo>
                  <a:lnTo>
                    <a:pt x="106" y="85"/>
                  </a:lnTo>
                  <a:lnTo>
                    <a:pt x="114" y="86"/>
                  </a:lnTo>
                  <a:lnTo>
                    <a:pt x="116" y="88"/>
                  </a:lnTo>
                  <a:lnTo>
                    <a:pt x="119" y="89"/>
                  </a:lnTo>
                  <a:lnTo>
                    <a:pt x="119" y="89"/>
                  </a:lnTo>
                  <a:lnTo>
                    <a:pt x="122" y="91"/>
                  </a:lnTo>
                  <a:lnTo>
                    <a:pt x="128" y="94"/>
                  </a:lnTo>
                  <a:lnTo>
                    <a:pt x="128" y="94"/>
                  </a:lnTo>
                  <a:lnTo>
                    <a:pt x="128" y="85"/>
                  </a:lnTo>
                  <a:lnTo>
                    <a:pt x="128" y="85"/>
                  </a:lnTo>
                  <a:lnTo>
                    <a:pt x="129" y="81"/>
                  </a:lnTo>
                  <a:lnTo>
                    <a:pt x="131" y="77"/>
                  </a:lnTo>
                  <a:lnTo>
                    <a:pt x="133" y="74"/>
                  </a:lnTo>
                  <a:lnTo>
                    <a:pt x="136" y="72"/>
                  </a:lnTo>
                  <a:lnTo>
                    <a:pt x="136" y="72"/>
                  </a:lnTo>
                  <a:lnTo>
                    <a:pt x="139" y="71"/>
                  </a:lnTo>
                  <a:lnTo>
                    <a:pt x="142" y="71"/>
                  </a:lnTo>
                  <a:lnTo>
                    <a:pt x="145" y="68"/>
                  </a:lnTo>
                  <a:lnTo>
                    <a:pt x="145" y="64"/>
                  </a:lnTo>
                  <a:lnTo>
                    <a:pt x="145" y="64"/>
                  </a:lnTo>
                  <a:lnTo>
                    <a:pt x="145" y="62"/>
                  </a:lnTo>
                  <a:lnTo>
                    <a:pt x="145" y="62"/>
                  </a:lnTo>
                  <a:lnTo>
                    <a:pt x="139" y="58"/>
                  </a:lnTo>
                  <a:lnTo>
                    <a:pt x="139" y="58"/>
                  </a:lnTo>
                  <a:lnTo>
                    <a:pt x="135" y="61"/>
                  </a:lnTo>
                  <a:lnTo>
                    <a:pt x="131" y="62"/>
                  </a:lnTo>
                  <a:lnTo>
                    <a:pt x="131" y="6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5" name="Moldova">
              <a:extLst>
                <a:ext uri="{FF2B5EF4-FFF2-40B4-BE49-F238E27FC236}">
                  <a16:creationId xmlns:a16="http://schemas.microsoft.com/office/drawing/2014/main" id="{54383F54-9EDC-30F4-DC96-88B0787BCFC1}"/>
                </a:ext>
              </a:extLst>
            </p:cNvPr>
            <p:cNvSpPr>
              <a:spLocks/>
            </p:cNvSpPr>
            <p:nvPr/>
          </p:nvSpPr>
          <p:spPr bwMode="auto">
            <a:xfrm>
              <a:off x="7888653" y="2155015"/>
              <a:ext cx="76882" cy="93796"/>
            </a:xfrm>
            <a:custGeom>
              <a:avLst/>
              <a:gdLst/>
              <a:ahLst/>
              <a:cxnLst>
                <a:cxn ang="0">
                  <a:pos x="35" y="15"/>
                </a:cxn>
                <a:cxn ang="0">
                  <a:pos x="35" y="15"/>
                </a:cxn>
                <a:cxn ang="0">
                  <a:pos x="34" y="11"/>
                </a:cxn>
                <a:cxn ang="0">
                  <a:pos x="31" y="8"/>
                </a:cxn>
                <a:cxn ang="0">
                  <a:pos x="27" y="7"/>
                </a:cxn>
                <a:cxn ang="0">
                  <a:pos x="24" y="7"/>
                </a:cxn>
                <a:cxn ang="0">
                  <a:pos x="24" y="7"/>
                </a:cxn>
                <a:cxn ang="0">
                  <a:pos x="21" y="6"/>
                </a:cxn>
                <a:cxn ang="0">
                  <a:pos x="18" y="3"/>
                </a:cxn>
                <a:cxn ang="0">
                  <a:pos x="14" y="0"/>
                </a:cxn>
                <a:cxn ang="0">
                  <a:pos x="11" y="0"/>
                </a:cxn>
                <a:cxn ang="0">
                  <a:pos x="11" y="0"/>
                </a:cxn>
                <a:cxn ang="0">
                  <a:pos x="0" y="3"/>
                </a:cxn>
                <a:cxn ang="0">
                  <a:pos x="0" y="3"/>
                </a:cxn>
                <a:cxn ang="0">
                  <a:pos x="10" y="20"/>
                </a:cxn>
                <a:cxn ang="0">
                  <a:pos x="10" y="20"/>
                </a:cxn>
                <a:cxn ang="0">
                  <a:pos x="18" y="33"/>
                </a:cxn>
                <a:cxn ang="0">
                  <a:pos x="21" y="38"/>
                </a:cxn>
                <a:cxn ang="0">
                  <a:pos x="21" y="41"/>
                </a:cxn>
                <a:cxn ang="0">
                  <a:pos x="21" y="43"/>
                </a:cxn>
                <a:cxn ang="0">
                  <a:pos x="21" y="43"/>
                </a:cxn>
                <a:cxn ang="0">
                  <a:pos x="20" y="47"/>
                </a:cxn>
                <a:cxn ang="0">
                  <a:pos x="20" y="51"/>
                </a:cxn>
                <a:cxn ang="0">
                  <a:pos x="21" y="57"/>
                </a:cxn>
                <a:cxn ang="0">
                  <a:pos x="23" y="61"/>
                </a:cxn>
                <a:cxn ang="0">
                  <a:pos x="23" y="61"/>
                </a:cxn>
                <a:cxn ang="0">
                  <a:pos x="28" y="54"/>
                </a:cxn>
                <a:cxn ang="0">
                  <a:pos x="31" y="50"/>
                </a:cxn>
                <a:cxn ang="0">
                  <a:pos x="32" y="47"/>
                </a:cxn>
                <a:cxn ang="0">
                  <a:pos x="32" y="47"/>
                </a:cxn>
                <a:cxn ang="0">
                  <a:pos x="34" y="41"/>
                </a:cxn>
                <a:cxn ang="0">
                  <a:pos x="35" y="40"/>
                </a:cxn>
                <a:cxn ang="0">
                  <a:pos x="38" y="40"/>
                </a:cxn>
                <a:cxn ang="0">
                  <a:pos x="38" y="40"/>
                </a:cxn>
                <a:cxn ang="0">
                  <a:pos x="47" y="41"/>
                </a:cxn>
                <a:cxn ang="0">
                  <a:pos x="48" y="43"/>
                </a:cxn>
                <a:cxn ang="0">
                  <a:pos x="50" y="41"/>
                </a:cxn>
                <a:cxn ang="0">
                  <a:pos x="50" y="41"/>
                </a:cxn>
                <a:cxn ang="0">
                  <a:pos x="48" y="37"/>
                </a:cxn>
                <a:cxn ang="0">
                  <a:pos x="45" y="31"/>
                </a:cxn>
                <a:cxn ang="0">
                  <a:pos x="45" y="31"/>
                </a:cxn>
                <a:cxn ang="0">
                  <a:pos x="41" y="24"/>
                </a:cxn>
                <a:cxn ang="0">
                  <a:pos x="35" y="15"/>
                </a:cxn>
                <a:cxn ang="0">
                  <a:pos x="35" y="15"/>
                </a:cxn>
              </a:cxnLst>
              <a:rect l="0" t="0" r="r" b="b"/>
              <a:pathLst>
                <a:path w="50" h="61">
                  <a:moveTo>
                    <a:pt x="35" y="15"/>
                  </a:moveTo>
                  <a:lnTo>
                    <a:pt x="35" y="15"/>
                  </a:lnTo>
                  <a:lnTo>
                    <a:pt x="34" y="11"/>
                  </a:lnTo>
                  <a:lnTo>
                    <a:pt x="31" y="8"/>
                  </a:lnTo>
                  <a:lnTo>
                    <a:pt x="27" y="7"/>
                  </a:lnTo>
                  <a:lnTo>
                    <a:pt x="24" y="7"/>
                  </a:lnTo>
                  <a:lnTo>
                    <a:pt x="24" y="7"/>
                  </a:lnTo>
                  <a:lnTo>
                    <a:pt x="21" y="6"/>
                  </a:lnTo>
                  <a:lnTo>
                    <a:pt x="18" y="3"/>
                  </a:lnTo>
                  <a:lnTo>
                    <a:pt x="14" y="0"/>
                  </a:lnTo>
                  <a:lnTo>
                    <a:pt x="11" y="0"/>
                  </a:lnTo>
                  <a:lnTo>
                    <a:pt x="11" y="0"/>
                  </a:lnTo>
                  <a:lnTo>
                    <a:pt x="0" y="3"/>
                  </a:lnTo>
                  <a:lnTo>
                    <a:pt x="0" y="3"/>
                  </a:lnTo>
                  <a:lnTo>
                    <a:pt x="10" y="20"/>
                  </a:lnTo>
                  <a:lnTo>
                    <a:pt x="10" y="20"/>
                  </a:lnTo>
                  <a:lnTo>
                    <a:pt x="18" y="33"/>
                  </a:lnTo>
                  <a:lnTo>
                    <a:pt x="21" y="38"/>
                  </a:lnTo>
                  <a:lnTo>
                    <a:pt x="21" y="41"/>
                  </a:lnTo>
                  <a:lnTo>
                    <a:pt x="21" y="43"/>
                  </a:lnTo>
                  <a:lnTo>
                    <a:pt x="21" y="43"/>
                  </a:lnTo>
                  <a:lnTo>
                    <a:pt x="20" y="47"/>
                  </a:lnTo>
                  <a:lnTo>
                    <a:pt x="20" y="51"/>
                  </a:lnTo>
                  <a:lnTo>
                    <a:pt x="21" y="57"/>
                  </a:lnTo>
                  <a:lnTo>
                    <a:pt x="23" y="61"/>
                  </a:lnTo>
                  <a:lnTo>
                    <a:pt x="23" y="61"/>
                  </a:lnTo>
                  <a:lnTo>
                    <a:pt x="28" y="54"/>
                  </a:lnTo>
                  <a:lnTo>
                    <a:pt x="31" y="50"/>
                  </a:lnTo>
                  <a:lnTo>
                    <a:pt x="32" y="47"/>
                  </a:lnTo>
                  <a:lnTo>
                    <a:pt x="32" y="47"/>
                  </a:lnTo>
                  <a:lnTo>
                    <a:pt x="34" y="41"/>
                  </a:lnTo>
                  <a:lnTo>
                    <a:pt x="35" y="40"/>
                  </a:lnTo>
                  <a:lnTo>
                    <a:pt x="38" y="40"/>
                  </a:lnTo>
                  <a:lnTo>
                    <a:pt x="38" y="40"/>
                  </a:lnTo>
                  <a:lnTo>
                    <a:pt x="47" y="41"/>
                  </a:lnTo>
                  <a:lnTo>
                    <a:pt x="48" y="43"/>
                  </a:lnTo>
                  <a:lnTo>
                    <a:pt x="50" y="41"/>
                  </a:lnTo>
                  <a:lnTo>
                    <a:pt x="50" y="41"/>
                  </a:lnTo>
                  <a:lnTo>
                    <a:pt x="48" y="37"/>
                  </a:lnTo>
                  <a:lnTo>
                    <a:pt x="45" y="31"/>
                  </a:lnTo>
                  <a:lnTo>
                    <a:pt x="45" y="31"/>
                  </a:lnTo>
                  <a:lnTo>
                    <a:pt x="41" y="24"/>
                  </a:lnTo>
                  <a:lnTo>
                    <a:pt x="35" y="15"/>
                  </a:lnTo>
                  <a:lnTo>
                    <a:pt x="35"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6" name="Bulgaria">
              <a:extLst>
                <a:ext uri="{FF2B5EF4-FFF2-40B4-BE49-F238E27FC236}">
                  <a16:creationId xmlns:a16="http://schemas.microsoft.com/office/drawing/2014/main" id="{7C0E5E0C-9D64-3F90-2B8F-7771BE743BFC}"/>
                </a:ext>
              </a:extLst>
            </p:cNvPr>
            <p:cNvSpPr>
              <a:spLocks/>
            </p:cNvSpPr>
            <p:nvPr/>
          </p:nvSpPr>
          <p:spPr bwMode="auto">
            <a:xfrm>
              <a:off x="7776404" y="2290328"/>
              <a:ext cx="153764" cy="83032"/>
            </a:xfrm>
            <a:custGeom>
              <a:avLst/>
              <a:gdLst/>
              <a:ahLst/>
              <a:cxnLst>
                <a:cxn ang="0">
                  <a:pos x="78" y="0"/>
                </a:cxn>
                <a:cxn ang="0">
                  <a:pos x="63" y="1"/>
                </a:cxn>
                <a:cxn ang="0">
                  <a:pos x="59" y="3"/>
                </a:cxn>
                <a:cxn ang="0">
                  <a:pos x="47" y="9"/>
                </a:cxn>
                <a:cxn ang="0">
                  <a:pos x="30" y="7"/>
                </a:cxn>
                <a:cxn ang="0">
                  <a:pos x="22" y="7"/>
                </a:cxn>
                <a:cxn ang="0">
                  <a:pos x="13" y="6"/>
                </a:cxn>
                <a:cxn ang="0">
                  <a:pos x="10" y="3"/>
                </a:cxn>
                <a:cxn ang="0">
                  <a:pos x="4" y="0"/>
                </a:cxn>
                <a:cxn ang="0">
                  <a:pos x="3" y="1"/>
                </a:cxn>
                <a:cxn ang="0">
                  <a:pos x="2" y="3"/>
                </a:cxn>
                <a:cxn ang="0">
                  <a:pos x="0" y="9"/>
                </a:cxn>
                <a:cxn ang="0">
                  <a:pos x="3" y="11"/>
                </a:cxn>
                <a:cxn ang="0">
                  <a:pos x="9" y="21"/>
                </a:cxn>
                <a:cxn ang="0">
                  <a:pos x="7" y="23"/>
                </a:cxn>
                <a:cxn ang="0">
                  <a:pos x="6" y="23"/>
                </a:cxn>
                <a:cxn ang="0">
                  <a:pos x="3" y="28"/>
                </a:cxn>
                <a:cxn ang="0">
                  <a:pos x="2" y="33"/>
                </a:cxn>
                <a:cxn ang="0">
                  <a:pos x="3" y="37"/>
                </a:cxn>
                <a:cxn ang="0">
                  <a:pos x="12" y="47"/>
                </a:cxn>
                <a:cxn ang="0">
                  <a:pos x="13" y="50"/>
                </a:cxn>
                <a:cxn ang="0">
                  <a:pos x="14" y="51"/>
                </a:cxn>
                <a:cxn ang="0">
                  <a:pos x="33" y="51"/>
                </a:cxn>
                <a:cxn ang="0">
                  <a:pos x="36" y="51"/>
                </a:cxn>
                <a:cxn ang="0">
                  <a:pos x="53" y="54"/>
                </a:cxn>
                <a:cxn ang="0">
                  <a:pos x="59" y="54"/>
                </a:cxn>
                <a:cxn ang="0">
                  <a:pos x="60" y="51"/>
                </a:cxn>
                <a:cxn ang="0">
                  <a:pos x="60" y="50"/>
                </a:cxn>
                <a:cxn ang="0">
                  <a:pos x="67" y="47"/>
                </a:cxn>
                <a:cxn ang="0">
                  <a:pos x="66" y="44"/>
                </a:cxn>
                <a:cxn ang="0">
                  <a:pos x="67" y="43"/>
                </a:cxn>
                <a:cxn ang="0">
                  <a:pos x="78" y="41"/>
                </a:cxn>
                <a:cxn ang="0">
                  <a:pos x="83" y="43"/>
                </a:cxn>
                <a:cxn ang="0">
                  <a:pos x="90" y="41"/>
                </a:cxn>
                <a:cxn ang="0">
                  <a:pos x="88" y="38"/>
                </a:cxn>
                <a:cxn ang="0">
                  <a:pos x="87" y="37"/>
                </a:cxn>
                <a:cxn ang="0">
                  <a:pos x="84" y="31"/>
                </a:cxn>
                <a:cxn ang="0">
                  <a:pos x="83" y="26"/>
                </a:cxn>
                <a:cxn ang="0">
                  <a:pos x="84" y="26"/>
                </a:cxn>
                <a:cxn ang="0">
                  <a:pos x="90" y="19"/>
                </a:cxn>
                <a:cxn ang="0">
                  <a:pos x="97" y="11"/>
                </a:cxn>
                <a:cxn ang="0">
                  <a:pos x="100" y="10"/>
                </a:cxn>
                <a:cxn ang="0">
                  <a:pos x="100" y="9"/>
                </a:cxn>
                <a:cxn ang="0">
                  <a:pos x="91" y="4"/>
                </a:cxn>
                <a:cxn ang="0">
                  <a:pos x="88" y="3"/>
                </a:cxn>
                <a:cxn ang="0">
                  <a:pos x="78" y="0"/>
                </a:cxn>
              </a:cxnLst>
              <a:rect l="0" t="0" r="r" b="b"/>
              <a:pathLst>
                <a:path w="100" h="54">
                  <a:moveTo>
                    <a:pt x="78" y="0"/>
                  </a:moveTo>
                  <a:lnTo>
                    <a:pt x="78" y="0"/>
                  </a:lnTo>
                  <a:lnTo>
                    <a:pt x="69" y="0"/>
                  </a:lnTo>
                  <a:lnTo>
                    <a:pt x="63" y="1"/>
                  </a:lnTo>
                  <a:lnTo>
                    <a:pt x="59" y="3"/>
                  </a:lnTo>
                  <a:lnTo>
                    <a:pt x="59" y="3"/>
                  </a:lnTo>
                  <a:lnTo>
                    <a:pt x="53" y="7"/>
                  </a:lnTo>
                  <a:lnTo>
                    <a:pt x="47" y="9"/>
                  </a:lnTo>
                  <a:lnTo>
                    <a:pt x="47" y="9"/>
                  </a:lnTo>
                  <a:lnTo>
                    <a:pt x="30" y="7"/>
                  </a:lnTo>
                  <a:lnTo>
                    <a:pt x="30" y="7"/>
                  </a:lnTo>
                  <a:lnTo>
                    <a:pt x="22" y="7"/>
                  </a:lnTo>
                  <a:lnTo>
                    <a:pt x="13" y="6"/>
                  </a:lnTo>
                  <a:lnTo>
                    <a:pt x="13" y="6"/>
                  </a:lnTo>
                  <a:lnTo>
                    <a:pt x="12" y="4"/>
                  </a:lnTo>
                  <a:lnTo>
                    <a:pt x="10" y="3"/>
                  </a:lnTo>
                  <a:lnTo>
                    <a:pt x="7" y="1"/>
                  </a:lnTo>
                  <a:lnTo>
                    <a:pt x="4" y="0"/>
                  </a:lnTo>
                  <a:lnTo>
                    <a:pt x="4" y="0"/>
                  </a:lnTo>
                  <a:lnTo>
                    <a:pt x="3" y="1"/>
                  </a:lnTo>
                  <a:lnTo>
                    <a:pt x="3" y="1"/>
                  </a:lnTo>
                  <a:lnTo>
                    <a:pt x="2" y="3"/>
                  </a:lnTo>
                  <a:lnTo>
                    <a:pt x="0" y="6"/>
                  </a:lnTo>
                  <a:lnTo>
                    <a:pt x="0" y="9"/>
                  </a:lnTo>
                  <a:lnTo>
                    <a:pt x="3" y="11"/>
                  </a:lnTo>
                  <a:lnTo>
                    <a:pt x="3" y="11"/>
                  </a:lnTo>
                  <a:lnTo>
                    <a:pt x="7" y="19"/>
                  </a:lnTo>
                  <a:lnTo>
                    <a:pt x="9" y="21"/>
                  </a:lnTo>
                  <a:lnTo>
                    <a:pt x="9" y="21"/>
                  </a:lnTo>
                  <a:lnTo>
                    <a:pt x="7" y="23"/>
                  </a:lnTo>
                  <a:lnTo>
                    <a:pt x="7" y="23"/>
                  </a:lnTo>
                  <a:lnTo>
                    <a:pt x="6" y="23"/>
                  </a:lnTo>
                  <a:lnTo>
                    <a:pt x="4" y="24"/>
                  </a:lnTo>
                  <a:lnTo>
                    <a:pt x="3" y="28"/>
                  </a:lnTo>
                  <a:lnTo>
                    <a:pt x="3" y="28"/>
                  </a:lnTo>
                  <a:lnTo>
                    <a:pt x="2" y="33"/>
                  </a:lnTo>
                  <a:lnTo>
                    <a:pt x="3" y="37"/>
                  </a:lnTo>
                  <a:lnTo>
                    <a:pt x="3" y="37"/>
                  </a:lnTo>
                  <a:lnTo>
                    <a:pt x="7" y="41"/>
                  </a:lnTo>
                  <a:lnTo>
                    <a:pt x="12" y="47"/>
                  </a:lnTo>
                  <a:lnTo>
                    <a:pt x="12" y="47"/>
                  </a:lnTo>
                  <a:lnTo>
                    <a:pt x="13" y="50"/>
                  </a:lnTo>
                  <a:lnTo>
                    <a:pt x="14" y="51"/>
                  </a:lnTo>
                  <a:lnTo>
                    <a:pt x="14" y="51"/>
                  </a:lnTo>
                  <a:lnTo>
                    <a:pt x="26" y="51"/>
                  </a:lnTo>
                  <a:lnTo>
                    <a:pt x="33" y="51"/>
                  </a:lnTo>
                  <a:lnTo>
                    <a:pt x="36" y="51"/>
                  </a:lnTo>
                  <a:lnTo>
                    <a:pt x="36" y="51"/>
                  </a:lnTo>
                  <a:lnTo>
                    <a:pt x="46" y="54"/>
                  </a:lnTo>
                  <a:lnTo>
                    <a:pt x="53" y="54"/>
                  </a:lnTo>
                  <a:lnTo>
                    <a:pt x="53" y="54"/>
                  </a:lnTo>
                  <a:lnTo>
                    <a:pt x="59" y="54"/>
                  </a:lnTo>
                  <a:lnTo>
                    <a:pt x="59" y="53"/>
                  </a:lnTo>
                  <a:lnTo>
                    <a:pt x="60" y="51"/>
                  </a:lnTo>
                  <a:lnTo>
                    <a:pt x="60" y="51"/>
                  </a:lnTo>
                  <a:lnTo>
                    <a:pt x="60" y="50"/>
                  </a:lnTo>
                  <a:lnTo>
                    <a:pt x="61" y="48"/>
                  </a:lnTo>
                  <a:lnTo>
                    <a:pt x="67" y="47"/>
                  </a:lnTo>
                  <a:lnTo>
                    <a:pt x="67" y="47"/>
                  </a:lnTo>
                  <a:lnTo>
                    <a:pt x="66" y="44"/>
                  </a:lnTo>
                  <a:lnTo>
                    <a:pt x="67" y="43"/>
                  </a:lnTo>
                  <a:lnTo>
                    <a:pt x="67" y="43"/>
                  </a:lnTo>
                  <a:lnTo>
                    <a:pt x="74" y="41"/>
                  </a:lnTo>
                  <a:lnTo>
                    <a:pt x="78" y="41"/>
                  </a:lnTo>
                  <a:lnTo>
                    <a:pt x="83" y="43"/>
                  </a:lnTo>
                  <a:lnTo>
                    <a:pt x="83" y="43"/>
                  </a:lnTo>
                  <a:lnTo>
                    <a:pt x="87" y="43"/>
                  </a:lnTo>
                  <a:lnTo>
                    <a:pt x="90" y="41"/>
                  </a:lnTo>
                  <a:lnTo>
                    <a:pt x="90" y="41"/>
                  </a:lnTo>
                  <a:lnTo>
                    <a:pt x="88" y="38"/>
                  </a:lnTo>
                  <a:lnTo>
                    <a:pt x="87" y="37"/>
                  </a:lnTo>
                  <a:lnTo>
                    <a:pt x="87" y="37"/>
                  </a:lnTo>
                  <a:lnTo>
                    <a:pt x="86" y="36"/>
                  </a:lnTo>
                  <a:lnTo>
                    <a:pt x="84" y="31"/>
                  </a:lnTo>
                  <a:lnTo>
                    <a:pt x="83" y="27"/>
                  </a:lnTo>
                  <a:lnTo>
                    <a:pt x="83" y="26"/>
                  </a:lnTo>
                  <a:lnTo>
                    <a:pt x="84" y="26"/>
                  </a:lnTo>
                  <a:lnTo>
                    <a:pt x="84" y="26"/>
                  </a:lnTo>
                  <a:lnTo>
                    <a:pt x="87" y="23"/>
                  </a:lnTo>
                  <a:lnTo>
                    <a:pt x="90" y="19"/>
                  </a:lnTo>
                  <a:lnTo>
                    <a:pt x="93" y="14"/>
                  </a:lnTo>
                  <a:lnTo>
                    <a:pt x="97" y="11"/>
                  </a:lnTo>
                  <a:lnTo>
                    <a:pt x="97" y="11"/>
                  </a:lnTo>
                  <a:lnTo>
                    <a:pt x="100" y="10"/>
                  </a:lnTo>
                  <a:lnTo>
                    <a:pt x="100" y="9"/>
                  </a:lnTo>
                  <a:lnTo>
                    <a:pt x="100" y="9"/>
                  </a:lnTo>
                  <a:lnTo>
                    <a:pt x="94" y="6"/>
                  </a:lnTo>
                  <a:lnTo>
                    <a:pt x="91" y="4"/>
                  </a:lnTo>
                  <a:lnTo>
                    <a:pt x="91" y="4"/>
                  </a:lnTo>
                  <a:lnTo>
                    <a:pt x="88" y="3"/>
                  </a:lnTo>
                  <a:lnTo>
                    <a:pt x="86" y="1"/>
                  </a:lnTo>
                  <a:lnTo>
                    <a:pt x="78" y="0"/>
                  </a:lnTo>
                  <a:lnTo>
                    <a:pt x="7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7" name="Macedonia">
              <a:extLst>
                <a:ext uri="{FF2B5EF4-FFF2-40B4-BE49-F238E27FC236}">
                  <a16:creationId xmlns:a16="http://schemas.microsoft.com/office/drawing/2014/main" id="{706F682D-B924-DA14-B236-EC62D5925D80}"/>
                </a:ext>
              </a:extLst>
            </p:cNvPr>
            <p:cNvSpPr>
              <a:spLocks/>
            </p:cNvSpPr>
            <p:nvPr/>
          </p:nvSpPr>
          <p:spPr bwMode="auto">
            <a:xfrm>
              <a:off x="7733350" y="2342608"/>
              <a:ext cx="64580" cy="46130"/>
            </a:xfrm>
            <a:custGeom>
              <a:avLst/>
              <a:gdLst/>
              <a:ahLst/>
              <a:cxnLst>
                <a:cxn ang="0">
                  <a:pos x="10" y="30"/>
                </a:cxn>
                <a:cxn ang="0">
                  <a:pos x="10" y="30"/>
                </a:cxn>
                <a:cxn ang="0">
                  <a:pos x="10" y="30"/>
                </a:cxn>
                <a:cxn ang="0">
                  <a:pos x="10" y="30"/>
                </a:cxn>
                <a:cxn ang="0">
                  <a:pos x="10" y="30"/>
                </a:cxn>
                <a:cxn ang="0">
                  <a:pos x="10" y="30"/>
                </a:cxn>
                <a:cxn ang="0">
                  <a:pos x="10" y="30"/>
                </a:cxn>
                <a:cxn ang="0">
                  <a:pos x="11" y="30"/>
                </a:cxn>
                <a:cxn ang="0">
                  <a:pos x="11" y="30"/>
                </a:cxn>
                <a:cxn ang="0">
                  <a:pos x="11" y="30"/>
                </a:cxn>
                <a:cxn ang="0">
                  <a:pos x="11" y="30"/>
                </a:cxn>
                <a:cxn ang="0">
                  <a:pos x="15" y="30"/>
                </a:cxn>
                <a:cxn ang="0">
                  <a:pos x="15" y="30"/>
                </a:cxn>
                <a:cxn ang="0">
                  <a:pos x="17" y="30"/>
                </a:cxn>
                <a:cxn ang="0">
                  <a:pos x="17" y="30"/>
                </a:cxn>
                <a:cxn ang="0">
                  <a:pos x="18" y="30"/>
                </a:cxn>
                <a:cxn ang="0">
                  <a:pos x="18" y="30"/>
                </a:cxn>
                <a:cxn ang="0">
                  <a:pos x="18" y="30"/>
                </a:cxn>
                <a:cxn ang="0">
                  <a:pos x="18" y="30"/>
                </a:cxn>
                <a:cxn ang="0">
                  <a:pos x="20" y="30"/>
                </a:cxn>
                <a:cxn ang="0">
                  <a:pos x="20" y="30"/>
                </a:cxn>
                <a:cxn ang="0">
                  <a:pos x="23" y="29"/>
                </a:cxn>
                <a:cxn ang="0">
                  <a:pos x="24" y="26"/>
                </a:cxn>
                <a:cxn ang="0">
                  <a:pos x="25" y="24"/>
                </a:cxn>
                <a:cxn ang="0">
                  <a:pos x="27" y="24"/>
                </a:cxn>
                <a:cxn ang="0">
                  <a:pos x="27" y="24"/>
                </a:cxn>
                <a:cxn ang="0">
                  <a:pos x="30" y="24"/>
                </a:cxn>
                <a:cxn ang="0">
                  <a:pos x="35" y="23"/>
                </a:cxn>
                <a:cxn ang="0">
                  <a:pos x="42" y="19"/>
                </a:cxn>
                <a:cxn ang="0">
                  <a:pos x="42" y="19"/>
                </a:cxn>
                <a:cxn ang="0">
                  <a:pos x="42" y="17"/>
                </a:cxn>
                <a:cxn ang="0">
                  <a:pos x="42" y="17"/>
                </a:cxn>
                <a:cxn ang="0">
                  <a:pos x="41" y="16"/>
                </a:cxn>
                <a:cxn ang="0">
                  <a:pos x="40" y="13"/>
                </a:cxn>
                <a:cxn ang="0">
                  <a:pos x="40" y="13"/>
                </a:cxn>
                <a:cxn ang="0">
                  <a:pos x="35" y="7"/>
                </a:cxn>
                <a:cxn ang="0">
                  <a:pos x="31" y="3"/>
                </a:cxn>
                <a:cxn ang="0">
                  <a:pos x="31" y="3"/>
                </a:cxn>
                <a:cxn ang="0">
                  <a:pos x="30" y="2"/>
                </a:cxn>
                <a:cxn ang="0">
                  <a:pos x="30" y="2"/>
                </a:cxn>
                <a:cxn ang="0">
                  <a:pos x="30" y="2"/>
                </a:cxn>
                <a:cxn ang="0">
                  <a:pos x="30" y="2"/>
                </a:cxn>
                <a:cxn ang="0">
                  <a:pos x="30" y="0"/>
                </a:cxn>
                <a:cxn ang="0">
                  <a:pos x="30" y="0"/>
                </a:cxn>
                <a:cxn ang="0">
                  <a:pos x="3" y="4"/>
                </a:cxn>
                <a:cxn ang="0">
                  <a:pos x="3" y="4"/>
                </a:cxn>
                <a:cxn ang="0">
                  <a:pos x="1" y="4"/>
                </a:cxn>
                <a:cxn ang="0">
                  <a:pos x="1" y="4"/>
                </a:cxn>
                <a:cxn ang="0">
                  <a:pos x="0" y="13"/>
                </a:cxn>
                <a:cxn ang="0">
                  <a:pos x="0" y="20"/>
                </a:cxn>
                <a:cxn ang="0">
                  <a:pos x="0" y="20"/>
                </a:cxn>
                <a:cxn ang="0">
                  <a:pos x="3" y="26"/>
                </a:cxn>
                <a:cxn ang="0">
                  <a:pos x="10" y="30"/>
                </a:cxn>
                <a:cxn ang="0">
                  <a:pos x="10" y="30"/>
                </a:cxn>
              </a:cxnLst>
              <a:rect l="0" t="0" r="r" b="b"/>
              <a:pathLst>
                <a:path w="42" h="30">
                  <a:moveTo>
                    <a:pt x="10" y="30"/>
                  </a:moveTo>
                  <a:lnTo>
                    <a:pt x="10" y="30"/>
                  </a:lnTo>
                  <a:lnTo>
                    <a:pt x="10" y="30"/>
                  </a:lnTo>
                  <a:lnTo>
                    <a:pt x="10" y="30"/>
                  </a:lnTo>
                  <a:lnTo>
                    <a:pt x="10" y="30"/>
                  </a:lnTo>
                  <a:lnTo>
                    <a:pt x="10" y="30"/>
                  </a:lnTo>
                  <a:lnTo>
                    <a:pt x="10" y="30"/>
                  </a:lnTo>
                  <a:lnTo>
                    <a:pt x="11" y="30"/>
                  </a:lnTo>
                  <a:lnTo>
                    <a:pt x="11" y="30"/>
                  </a:lnTo>
                  <a:lnTo>
                    <a:pt x="11" y="30"/>
                  </a:lnTo>
                  <a:lnTo>
                    <a:pt x="11" y="30"/>
                  </a:lnTo>
                  <a:lnTo>
                    <a:pt x="15" y="30"/>
                  </a:lnTo>
                  <a:lnTo>
                    <a:pt x="15" y="30"/>
                  </a:lnTo>
                  <a:lnTo>
                    <a:pt x="17" y="30"/>
                  </a:lnTo>
                  <a:lnTo>
                    <a:pt x="17" y="30"/>
                  </a:lnTo>
                  <a:lnTo>
                    <a:pt x="18" y="30"/>
                  </a:lnTo>
                  <a:lnTo>
                    <a:pt x="18" y="30"/>
                  </a:lnTo>
                  <a:lnTo>
                    <a:pt x="18" y="30"/>
                  </a:lnTo>
                  <a:lnTo>
                    <a:pt x="18" y="30"/>
                  </a:lnTo>
                  <a:lnTo>
                    <a:pt x="20" y="30"/>
                  </a:lnTo>
                  <a:lnTo>
                    <a:pt x="20" y="30"/>
                  </a:lnTo>
                  <a:lnTo>
                    <a:pt x="23" y="29"/>
                  </a:lnTo>
                  <a:lnTo>
                    <a:pt x="24" y="26"/>
                  </a:lnTo>
                  <a:lnTo>
                    <a:pt x="25" y="24"/>
                  </a:lnTo>
                  <a:lnTo>
                    <a:pt x="27" y="24"/>
                  </a:lnTo>
                  <a:lnTo>
                    <a:pt x="27" y="24"/>
                  </a:lnTo>
                  <a:lnTo>
                    <a:pt x="30" y="24"/>
                  </a:lnTo>
                  <a:lnTo>
                    <a:pt x="35" y="23"/>
                  </a:lnTo>
                  <a:lnTo>
                    <a:pt x="42" y="19"/>
                  </a:lnTo>
                  <a:lnTo>
                    <a:pt x="42" y="19"/>
                  </a:lnTo>
                  <a:lnTo>
                    <a:pt x="42" y="17"/>
                  </a:lnTo>
                  <a:lnTo>
                    <a:pt x="42" y="17"/>
                  </a:lnTo>
                  <a:lnTo>
                    <a:pt x="41" y="16"/>
                  </a:lnTo>
                  <a:lnTo>
                    <a:pt x="40" y="13"/>
                  </a:lnTo>
                  <a:lnTo>
                    <a:pt x="40" y="13"/>
                  </a:lnTo>
                  <a:lnTo>
                    <a:pt x="35" y="7"/>
                  </a:lnTo>
                  <a:lnTo>
                    <a:pt x="31" y="3"/>
                  </a:lnTo>
                  <a:lnTo>
                    <a:pt x="31" y="3"/>
                  </a:lnTo>
                  <a:lnTo>
                    <a:pt x="30" y="2"/>
                  </a:lnTo>
                  <a:lnTo>
                    <a:pt x="30" y="2"/>
                  </a:lnTo>
                  <a:lnTo>
                    <a:pt x="30" y="2"/>
                  </a:lnTo>
                  <a:lnTo>
                    <a:pt x="30" y="2"/>
                  </a:lnTo>
                  <a:lnTo>
                    <a:pt x="30" y="0"/>
                  </a:lnTo>
                  <a:lnTo>
                    <a:pt x="30" y="0"/>
                  </a:lnTo>
                  <a:lnTo>
                    <a:pt x="3" y="4"/>
                  </a:lnTo>
                  <a:lnTo>
                    <a:pt x="3" y="4"/>
                  </a:lnTo>
                  <a:lnTo>
                    <a:pt x="1" y="4"/>
                  </a:lnTo>
                  <a:lnTo>
                    <a:pt x="1" y="4"/>
                  </a:lnTo>
                  <a:lnTo>
                    <a:pt x="0" y="13"/>
                  </a:lnTo>
                  <a:lnTo>
                    <a:pt x="0" y="20"/>
                  </a:lnTo>
                  <a:lnTo>
                    <a:pt x="0" y="20"/>
                  </a:lnTo>
                  <a:lnTo>
                    <a:pt x="3" y="26"/>
                  </a:lnTo>
                  <a:lnTo>
                    <a:pt x="10" y="30"/>
                  </a:lnTo>
                  <a:lnTo>
                    <a:pt x="10"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8" name="Ukraine">
              <a:extLst>
                <a:ext uri="{FF2B5EF4-FFF2-40B4-BE49-F238E27FC236}">
                  <a16:creationId xmlns:a16="http://schemas.microsoft.com/office/drawing/2014/main" id="{39C555A0-C9A8-0E9A-6D0F-32ED95A5401D}"/>
                </a:ext>
              </a:extLst>
            </p:cNvPr>
            <p:cNvSpPr>
              <a:spLocks/>
            </p:cNvSpPr>
            <p:nvPr/>
          </p:nvSpPr>
          <p:spPr bwMode="auto">
            <a:xfrm>
              <a:off x="7774866" y="2027392"/>
              <a:ext cx="439766" cy="252173"/>
            </a:xfrm>
            <a:custGeom>
              <a:avLst/>
              <a:gdLst/>
              <a:ahLst/>
              <a:cxnLst>
                <a:cxn ang="0">
                  <a:pos x="264" y="96"/>
                </a:cxn>
                <a:cxn ang="0">
                  <a:pos x="280" y="94"/>
                </a:cxn>
                <a:cxn ang="0">
                  <a:pos x="280" y="83"/>
                </a:cxn>
                <a:cxn ang="0">
                  <a:pos x="283" y="77"/>
                </a:cxn>
                <a:cxn ang="0">
                  <a:pos x="283" y="73"/>
                </a:cxn>
                <a:cxn ang="0">
                  <a:pos x="286" y="64"/>
                </a:cxn>
                <a:cxn ang="0">
                  <a:pos x="277" y="59"/>
                </a:cxn>
                <a:cxn ang="0">
                  <a:pos x="259" y="53"/>
                </a:cxn>
                <a:cxn ang="0">
                  <a:pos x="247" y="49"/>
                </a:cxn>
                <a:cxn ang="0">
                  <a:pos x="235" y="44"/>
                </a:cxn>
                <a:cxn ang="0">
                  <a:pos x="222" y="43"/>
                </a:cxn>
                <a:cxn ang="0">
                  <a:pos x="212" y="40"/>
                </a:cxn>
                <a:cxn ang="0">
                  <a:pos x="205" y="26"/>
                </a:cxn>
                <a:cxn ang="0">
                  <a:pos x="193" y="23"/>
                </a:cxn>
                <a:cxn ang="0">
                  <a:pos x="190" y="12"/>
                </a:cxn>
                <a:cxn ang="0">
                  <a:pos x="180" y="0"/>
                </a:cxn>
                <a:cxn ang="0">
                  <a:pos x="163" y="2"/>
                </a:cxn>
                <a:cxn ang="0">
                  <a:pos x="156" y="5"/>
                </a:cxn>
                <a:cxn ang="0">
                  <a:pos x="142" y="6"/>
                </a:cxn>
                <a:cxn ang="0">
                  <a:pos x="132" y="16"/>
                </a:cxn>
                <a:cxn ang="0">
                  <a:pos x="126" y="20"/>
                </a:cxn>
                <a:cxn ang="0">
                  <a:pos x="109" y="17"/>
                </a:cxn>
                <a:cxn ang="0">
                  <a:pos x="98" y="16"/>
                </a:cxn>
                <a:cxn ang="0">
                  <a:pos x="89" y="17"/>
                </a:cxn>
                <a:cxn ang="0">
                  <a:pos x="71" y="13"/>
                </a:cxn>
                <a:cxn ang="0">
                  <a:pos x="41" y="9"/>
                </a:cxn>
                <a:cxn ang="0">
                  <a:pos x="30" y="15"/>
                </a:cxn>
                <a:cxn ang="0">
                  <a:pos x="23" y="22"/>
                </a:cxn>
                <a:cxn ang="0">
                  <a:pos x="30" y="37"/>
                </a:cxn>
                <a:cxn ang="0">
                  <a:pos x="14" y="52"/>
                </a:cxn>
                <a:cxn ang="0">
                  <a:pos x="7" y="70"/>
                </a:cxn>
                <a:cxn ang="0">
                  <a:pos x="0" y="81"/>
                </a:cxn>
                <a:cxn ang="0">
                  <a:pos x="10" y="91"/>
                </a:cxn>
                <a:cxn ang="0">
                  <a:pos x="33" y="94"/>
                </a:cxn>
                <a:cxn ang="0">
                  <a:pos x="42" y="97"/>
                </a:cxn>
                <a:cxn ang="0">
                  <a:pos x="52" y="93"/>
                </a:cxn>
                <a:cxn ang="0">
                  <a:pos x="67" y="89"/>
                </a:cxn>
                <a:cxn ang="0">
                  <a:pos x="88" y="83"/>
                </a:cxn>
                <a:cxn ang="0">
                  <a:pos x="101" y="90"/>
                </a:cxn>
                <a:cxn ang="0">
                  <a:pos x="115" y="107"/>
                </a:cxn>
                <a:cxn ang="0">
                  <a:pos x="124" y="124"/>
                </a:cxn>
                <a:cxn ang="0">
                  <a:pos x="109" y="123"/>
                </a:cxn>
                <a:cxn ang="0">
                  <a:pos x="102" y="137"/>
                </a:cxn>
                <a:cxn ang="0">
                  <a:pos x="104" y="148"/>
                </a:cxn>
                <a:cxn ang="0">
                  <a:pos x="118" y="148"/>
                </a:cxn>
                <a:cxn ang="0">
                  <a:pos x="125" y="137"/>
                </a:cxn>
                <a:cxn ang="0">
                  <a:pos x="139" y="120"/>
                </a:cxn>
                <a:cxn ang="0">
                  <a:pos x="159" y="118"/>
                </a:cxn>
                <a:cxn ang="0">
                  <a:pos x="159" y="128"/>
                </a:cxn>
                <a:cxn ang="0">
                  <a:pos x="183" y="130"/>
                </a:cxn>
                <a:cxn ang="0">
                  <a:pos x="173" y="138"/>
                </a:cxn>
                <a:cxn ang="0">
                  <a:pos x="171" y="147"/>
                </a:cxn>
                <a:cxn ang="0">
                  <a:pos x="179" y="161"/>
                </a:cxn>
                <a:cxn ang="0">
                  <a:pos x="193" y="160"/>
                </a:cxn>
                <a:cxn ang="0">
                  <a:pos x="209" y="154"/>
                </a:cxn>
                <a:cxn ang="0">
                  <a:pos x="230" y="151"/>
                </a:cxn>
                <a:cxn ang="0">
                  <a:pos x="213" y="147"/>
                </a:cxn>
                <a:cxn ang="0">
                  <a:pos x="203" y="141"/>
                </a:cxn>
                <a:cxn ang="0">
                  <a:pos x="207" y="126"/>
                </a:cxn>
                <a:cxn ang="0">
                  <a:pos x="242" y="114"/>
                </a:cxn>
                <a:cxn ang="0">
                  <a:pos x="253" y="104"/>
                </a:cxn>
              </a:cxnLst>
              <a:rect l="0" t="0" r="r" b="b"/>
              <a:pathLst>
                <a:path w="286" h="164">
                  <a:moveTo>
                    <a:pt x="254" y="103"/>
                  </a:moveTo>
                  <a:lnTo>
                    <a:pt x="254" y="103"/>
                  </a:lnTo>
                  <a:lnTo>
                    <a:pt x="257" y="101"/>
                  </a:lnTo>
                  <a:lnTo>
                    <a:pt x="260" y="98"/>
                  </a:lnTo>
                  <a:lnTo>
                    <a:pt x="264" y="96"/>
                  </a:lnTo>
                  <a:lnTo>
                    <a:pt x="267" y="94"/>
                  </a:lnTo>
                  <a:lnTo>
                    <a:pt x="267" y="94"/>
                  </a:lnTo>
                  <a:lnTo>
                    <a:pt x="274" y="96"/>
                  </a:lnTo>
                  <a:lnTo>
                    <a:pt x="279" y="96"/>
                  </a:lnTo>
                  <a:lnTo>
                    <a:pt x="280" y="94"/>
                  </a:lnTo>
                  <a:lnTo>
                    <a:pt x="280" y="94"/>
                  </a:lnTo>
                  <a:lnTo>
                    <a:pt x="281" y="90"/>
                  </a:lnTo>
                  <a:lnTo>
                    <a:pt x="283" y="86"/>
                  </a:lnTo>
                  <a:lnTo>
                    <a:pt x="283" y="86"/>
                  </a:lnTo>
                  <a:lnTo>
                    <a:pt x="280" y="83"/>
                  </a:lnTo>
                  <a:lnTo>
                    <a:pt x="280" y="80"/>
                  </a:lnTo>
                  <a:lnTo>
                    <a:pt x="280" y="79"/>
                  </a:lnTo>
                  <a:lnTo>
                    <a:pt x="280" y="79"/>
                  </a:lnTo>
                  <a:lnTo>
                    <a:pt x="280" y="79"/>
                  </a:lnTo>
                  <a:lnTo>
                    <a:pt x="283" y="77"/>
                  </a:lnTo>
                  <a:lnTo>
                    <a:pt x="284" y="77"/>
                  </a:lnTo>
                  <a:lnTo>
                    <a:pt x="286" y="76"/>
                  </a:lnTo>
                  <a:lnTo>
                    <a:pt x="286" y="76"/>
                  </a:lnTo>
                  <a:lnTo>
                    <a:pt x="284" y="74"/>
                  </a:lnTo>
                  <a:lnTo>
                    <a:pt x="283" y="73"/>
                  </a:lnTo>
                  <a:lnTo>
                    <a:pt x="281" y="70"/>
                  </a:lnTo>
                  <a:lnTo>
                    <a:pt x="281" y="70"/>
                  </a:lnTo>
                  <a:lnTo>
                    <a:pt x="284" y="67"/>
                  </a:lnTo>
                  <a:lnTo>
                    <a:pt x="286" y="66"/>
                  </a:lnTo>
                  <a:lnTo>
                    <a:pt x="286" y="64"/>
                  </a:lnTo>
                  <a:lnTo>
                    <a:pt x="286" y="64"/>
                  </a:lnTo>
                  <a:lnTo>
                    <a:pt x="284" y="62"/>
                  </a:lnTo>
                  <a:lnTo>
                    <a:pt x="283" y="62"/>
                  </a:lnTo>
                  <a:lnTo>
                    <a:pt x="277" y="59"/>
                  </a:lnTo>
                  <a:lnTo>
                    <a:pt x="277" y="59"/>
                  </a:lnTo>
                  <a:lnTo>
                    <a:pt x="273" y="57"/>
                  </a:lnTo>
                  <a:lnTo>
                    <a:pt x="270" y="56"/>
                  </a:lnTo>
                  <a:lnTo>
                    <a:pt x="263" y="54"/>
                  </a:lnTo>
                  <a:lnTo>
                    <a:pt x="263" y="54"/>
                  </a:lnTo>
                  <a:lnTo>
                    <a:pt x="259" y="53"/>
                  </a:lnTo>
                  <a:lnTo>
                    <a:pt x="254" y="53"/>
                  </a:lnTo>
                  <a:lnTo>
                    <a:pt x="252" y="53"/>
                  </a:lnTo>
                  <a:lnTo>
                    <a:pt x="250" y="53"/>
                  </a:lnTo>
                  <a:lnTo>
                    <a:pt x="250" y="53"/>
                  </a:lnTo>
                  <a:lnTo>
                    <a:pt x="247" y="49"/>
                  </a:lnTo>
                  <a:lnTo>
                    <a:pt x="243" y="44"/>
                  </a:lnTo>
                  <a:lnTo>
                    <a:pt x="243" y="44"/>
                  </a:lnTo>
                  <a:lnTo>
                    <a:pt x="242" y="43"/>
                  </a:lnTo>
                  <a:lnTo>
                    <a:pt x="239" y="43"/>
                  </a:lnTo>
                  <a:lnTo>
                    <a:pt x="235" y="44"/>
                  </a:lnTo>
                  <a:lnTo>
                    <a:pt x="235" y="44"/>
                  </a:lnTo>
                  <a:lnTo>
                    <a:pt x="230" y="46"/>
                  </a:lnTo>
                  <a:lnTo>
                    <a:pt x="226" y="46"/>
                  </a:lnTo>
                  <a:lnTo>
                    <a:pt x="226" y="46"/>
                  </a:lnTo>
                  <a:lnTo>
                    <a:pt x="222" y="43"/>
                  </a:lnTo>
                  <a:lnTo>
                    <a:pt x="220" y="42"/>
                  </a:lnTo>
                  <a:lnTo>
                    <a:pt x="217" y="42"/>
                  </a:lnTo>
                  <a:lnTo>
                    <a:pt x="217" y="42"/>
                  </a:lnTo>
                  <a:lnTo>
                    <a:pt x="213" y="42"/>
                  </a:lnTo>
                  <a:lnTo>
                    <a:pt x="212" y="40"/>
                  </a:lnTo>
                  <a:lnTo>
                    <a:pt x="212" y="39"/>
                  </a:lnTo>
                  <a:lnTo>
                    <a:pt x="212" y="39"/>
                  </a:lnTo>
                  <a:lnTo>
                    <a:pt x="212" y="36"/>
                  </a:lnTo>
                  <a:lnTo>
                    <a:pt x="210" y="32"/>
                  </a:lnTo>
                  <a:lnTo>
                    <a:pt x="205" y="26"/>
                  </a:lnTo>
                  <a:lnTo>
                    <a:pt x="205" y="26"/>
                  </a:lnTo>
                  <a:lnTo>
                    <a:pt x="199" y="26"/>
                  </a:lnTo>
                  <a:lnTo>
                    <a:pt x="195" y="25"/>
                  </a:lnTo>
                  <a:lnTo>
                    <a:pt x="193" y="23"/>
                  </a:lnTo>
                  <a:lnTo>
                    <a:pt x="193" y="23"/>
                  </a:lnTo>
                  <a:lnTo>
                    <a:pt x="190" y="19"/>
                  </a:lnTo>
                  <a:lnTo>
                    <a:pt x="189" y="16"/>
                  </a:lnTo>
                  <a:lnTo>
                    <a:pt x="189" y="15"/>
                  </a:lnTo>
                  <a:lnTo>
                    <a:pt x="189" y="15"/>
                  </a:lnTo>
                  <a:lnTo>
                    <a:pt x="190" y="12"/>
                  </a:lnTo>
                  <a:lnTo>
                    <a:pt x="189" y="9"/>
                  </a:lnTo>
                  <a:lnTo>
                    <a:pt x="188" y="2"/>
                  </a:lnTo>
                  <a:lnTo>
                    <a:pt x="188" y="2"/>
                  </a:lnTo>
                  <a:lnTo>
                    <a:pt x="185" y="0"/>
                  </a:lnTo>
                  <a:lnTo>
                    <a:pt x="180" y="0"/>
                  </a:lnTo>
                  <a:lnTo>
                    <a:pt x="175" y="0"/>
                  </a:lnTo>
                  <a:lnTo>
                    <a:pt x="175" y="0"/>
                  </a:lnTo>
                  <a:lnTo>
                    <a:pt x="169" y="0"/>
                  </a:lnTo>
                  <a:lnTo>
                    <a:pt x="166" y="0"/>
                  </a:lnTo>
                  <a:lnTo>
                    <a:pt x="163" y="2"/>
                  </a:lnTo>
                  <a:lnTo>
                    <a:pt x="163" y="2"/>
                  </a:lnTo>
                  <a:lnTo>
                    <a:pt x="161" y="3"/>
                  </a:lnTo>
                  <a:lnTo>
                    <a:pt x="158" y="5"/>
                  </a:lnTo>
                  <a:lnTo>
                    <a:pt x="156" y="5"/>
                  </a:lnTo>
                  <a:lnTo>
                    <a:pt x="156" y="5"/>
                  </a:lnTo>
                  <a:lnTo>
                    <a:pt x="153" y="5"/>
                  </a:lnTo>
                  <a:lnTo>
                    <a:pt x="152" y="3"/>
                  </a:lnTo>
                  <a:lnTo>
                    <a:pt x="152" y="3"/>
                  </a:lnTo>
                  <a:lnTo>
                    <a:pt x="145" y="5"/>
                  </a:lnTo>
                  <a:lnTo>
                    <a:pt x="142" y="6"/>
                  </a:lnTo>
                  <a:lnTo>
                    <a:pt x="142" y="6"/>
                  </a:lnTo>
                  <a:lnTo>
                    <a:pt x="136" y="9"/>
                  </a:lnTo>
                  <a:lnTo>
                    <a:pt x="134" y="13"/>
                  </a:lnTo>
                  <a:lnTo>
                    <a:pt x="132" y="16"/>
                  </a:lnTo>
                  <a:lnTo>
                    <a:pt x="132" y="16"/>
                  </a:lnTo>
                  <a:lnTo>
                    <a:pt x="131" y="20"/>
                  </a:lnTo>
                  <a:lnTo>
                    <a:pt x="131" y="22"/>
                  </a:lnTo>
                  <a:lnTo>
                    <a:pt x="129" y="22"/>
                  </a:lnTo>
                  <a:lnTo>
                    <a:pt x="129" y="22"/>
                  </a:lnTo>
                  <a:lnTo>
                    <a:pt x="126" y="20"/>
                  </a:lnTo>
                  <a:lnTo>
                    <a:pt x="122" y="19"/>
                  </a:lnTo>
                  <a:lnTo>
                    <a:pt x="115" y="20"/>
                  </a:lnTo>
                  <a:lnTo>
                    <a:pt x="115" y="20"/>
                  </a:lnTo>
                  <a:lnTo>
                    <a:pt x="112" y="20"/>
                  </a:lnTo>
                  <a:lnTo>
                    <a:pt x="109" y="17"/>
                  </a:lnTo>
                  <a:lnTo>
                    <a:pt x="106" y="16"/>
                  </a:lnTo>
                  <a:lnTo>
                    <a:pt x="104" y="17"/>
                  </a:lnTo>
                  <a:lnTo>
                    <a:pt x="104" y="17"/>
                  </a:lnTo>
                  <a:lnTo>
                    <a:pt x="101" y="17"/>
                  </a:lnTo>
                  <a:lnTo>
                    <a:pt x="98" y="16"/>
                  </a:lnTo>
                  <a:lnTo>
                    <a:pt x="95" y="16"/>
                  </a:lnTo>
                  <a:lnTo>
                    <a:pt x="94" y="16"/>
                  </a:lnTo>
                  <a:lnTo>
                    <a:pt x="94" y="16"/>
                  </a:lnTo>
                  <a:lnTo>
                    <a:pt x="92" y="17"/>
                  </a:lnTo>
                  <a:lnTo>
                    <a:pt x="89" y="17"/>
                  </a:lnTo>
                  <a:lnTo>
                    <a:pt x="82" y="15"/>
                  </a:lnTo>
                  <a:lnTo>
                    <a:pt x="82" y="15"/>
                  </a:lnTo>
                  <a:lnTo>
                    <a:pt x="79" y="13"/>
                  </a:lnTo>
                  <a:lnTo>
                    <a:pt x="75" y="13"/>
                  </a:lnTo>
                  <a:lnTo>
                    <a:pt x="71" y="13"/>
                  </a:lnTo>
                  <a:lnTo>
                    <a:pt x="68" y="12"/>
                  </a:lnTo>
                  <a:lnTo>
                    <a:pt x="68" y="12"/>
                  </a:lnTo>
                  <a:lnTo>
                    <a:pt x="64" y="10"/>
                  </a:lnTo>
                  <a:lnTo>
                    <a:pt x="55" y="9"/>
                  </a:lnTo>
                  <a:lnTo>
                    <a:pt x="41" y="9"/>
                  </a:lnTo>
                  <a:lnTo>
                    <a:pt x="41" y="9"/>
                  </a:lnTo>
                  <a:lnTo>
                    <a:pt x="37" y="9"/>
                  </a:lnTo>
                  <a:lnTo>
                    <a:pt x="34" y="10"/>
                  </a:lnTo>
                  <a:lnTo>
                    <a:pt x="30" y="15"/>
                  </a:lnTo>
                  <a:lnTo>
                    <a:pt x="30" y="15"/>
                  </a:lnTo>
                  <a:lnTo>
                    <a:pt x="28" y="16"/>
                  </a:lnTo>
                  <a:lnTo>
                    <a:pt x="25" y="17"/>
                  </a:lnTo>
                  <a:lnTo>
                    <a:pt x="21" y="17"/>
                  </a:lnTo>
                  <a:lnTo>
                    <a:pt x="21" y="17"/>
                  </a:lnTo>
                  <a:lnTo>
                    <a:pt x="23" y="22"/>
                  </a:lnTo>
                  <a:lnTo>
                    <a:pt x="23" y="22"/>
                  </a:lnTo>
                  <a:lnTo>
                    <a:pt x="27" y="30"/>
                  </a:lnTo>
                  <a:lnTo>
                    <a:pt x="30" y="34"/>
                  </a:lnTo>
                  <a:lnTo>
                    <a:pt x="30" y="37"/>
                  </a:lnTo>
                  <a:lnTo>
                    <a:pt x="30" y="37"/>
                  </a:lnTo>
                  <a:lnTo>
                    <a:pt x="27" y="40"/>
                  </a:lnTo>
                  <a:lnTo>
                    <a:pt x="25" y="42"/>
                  </a:lnTo>
                  <a:lnTo>
                    <a:pt x="23" y="43"/>
                  </a:lnTo>
                  <a:lnTo>
                    <a:pt x="23" y="43"/>
                  </a:lnTo>
                  <a:lnTo>
                    <a:pt x="14" y="52"/>
                  </a:lnTo>
                  <a:lnTo>
                    <a:pt x="7" y="59"/>
                  </a:lnTo>
                  <a:lnTo>
                    <a:pt x="7" y="59"/>
                  </a:lnTo>
                  <a:lnTo>
                    <a:pt x="8" y="64"/>
                  </a:lnTo>
                  <a:lnTo>
                    <a:pt x="8" y="67"/>
                  </a:lnTo>
                  <a:lnTo>
                    <a:pt x="7" y="70"/>
                  </a:lnTo>
                  <a:lnTo>
                    <a:pt x="7" y="70"/>
                  </a:lnTo>
                  <a:lnTo>
                    <a:pt x="3" y="76"/>
                  </a:lnTo>
                  <a:lnTo>
                    <a:pt x="1" y="79"/>
                  </a:lnTo>
                  <a:lnTo>
                    <a:pt x="0" y="81"/>
                  </a:lnTo>
                  <a:lnTo>
                    <a:pt x="0" y="81"/>
                  </a:lnTo>
                  <a:lnTo>
                    <a:pt x="1" y="84"/>
                  </a:lnTo>
                  <a:lnTo>
                    <a:pt x="3" y="86"/>
                  </a:lnTo>
                  <a:lnTo>
                    <a:pt x="7" y="90"/>
                  </a:lnTo>
                  <a:lnTo>
                    <a:pt x="7" y="90"/>
                  </a:lnTo>
                  <a:lnTo>
                    <a:pt x="10" y="91"/>
                  </a:lnTo>
                  <a:lnTo>
                    <a:pt x="10" y="91"/>
                  </a:lnTo>
                  <a:lnTo>
                    <a:pt x="17" y="91"/>
                  </a:lnTo>
                  <a:lnTo>
                    <a:pt x="17" y="91"/>
                  </a:lnTo>
                  <a:lnTo>
                    <a:pt x="24" y="93"/>
                  </a:lnTo>
                  <a:lnTo>
                    <a:pt x="33" y="94"/>
                  </a:lnTo>
                  <a:lnTo>
                    <a:pt x="33" y="94"/>
                  </a:lnTo>
                  <a:lnTo>
                    <a:pt x="38" y="94"/>
                  </a:lnTo>
                  <a:lnTo>
                    <a:pt x="42" y="97"/>
                  </a:lnTo>
                  <a:lnTo>
                    <a:pt x="42" y="97"/>
                  </a:lnTo>
                  <a:lnTo>
                    <a:pt x="42" y="97"/>
                  </a:lnTo>
                  <a:lnTo>
                    <a:pt x="45" y="97"/>
                  </a:lnTo>
                  <a:lnTo>
                    <a:pt x="50" y="94"/>
                  </a:lnTo>
                  <a:lnTo>
                    <a:pt x="50" y="94"/>
                  </a:lnTo>
                  <a:lnTo>
                    <a:pt x="51" y="93"/>
                  </a:lnTo>
                  <a:lnTo>
                    <a:pt x="52" y="93"/>
                  </a:lnTo>
                  <a:lnTo>
                    <a:pt x="57" y="94"/>
                  </a:lnTo>
                  <a:lnTo>
                    <a:pt x="57" y="94"/>
                  </a:lnTo>
                  <a:lnTo>
                    <a:pt x="62" y="93"/>
                  </a:lnTo>
                  <a:lnTo>
                    <a:pt x="67" y="89"/>
                  </a:lnTo>
                  <a:lnTo>
                    <a:pt x="67" y="89"/>
                  </a:lnTo>
                  <a:lnTo>
                    <a:pt x="70" y="87"/>
                  </a:lnTo>
                  <a:lnTo>
                    <a:pt x="75" y="84"/>
                  </a:lnTo>
                  <a:lnTo>
                    <a:pt x="85" y="83"/>
                  </a:lnTo>
                  <a:lnTo>
                    <a:pt x="85" y="83"/>
                  </a:lnTo>
                  <a:lnTo>
                    <a:pt x="88" y="83"/>
                  </a:lnTo>
                  <a:lnTo>
                    <a:pt x="92" y="86"/>
                  </a:lnTo>
                  <a:lnTo>
                    <a:pt x="95" y="89"/>
                  </a:lnTo>
                  <a:lnTo>
                    <a:pt x="98" y="90"/>
                  </a:lnTo>
                  <a:lnTo>
                    <a:pt x="98" y="90"/>
                  </a:lnTo>
                  <a:lnTo>
                    <a:pt x="101" y="90"/>
                  </a:lnTo>
                  <a:lnTo>
                    <a:pt x="105" y="91"/>
                  </a:lnTo>
                  <a:lnTo>
                    <a:pt x="108" y="94"/>
                  </a:lnTo>
                  <a:lnTo>
                    <a:pt x="109" y="98"/>
                  </a:lnTo>
                  <a:lnTo>
                    <a:pt x="109" y="98"/>
                  </a:lnTo>
                  <a:lnTo>
                    <a:pt x="115" y="107"/>
                  </a:lnTo>
                  <a:lnTo>
                    <a:pt x="119" y="114"/>
                  </a:lnTo>
                  <a:lnTo>
                    <a:pt x="119" y="114"/>
                  </a:lnTo>
                  <a:lnTo>
                    <a:pt x="122" y="120"/>
                  </a:lnTo>
                  <a:lnTo>
                    <a:pt x="124" y="124"/>
                  </a:lnTo>
                  <a:lnTo>
                    <a:pt x="124" y="124"/>
                  </a:lnTo>
                  <a:lnTo>
                    <a:pt x="122" y="126"/>
                  </a:lnTo>
                  <a:lnTo>
                    <a:pt x="121" y="124"/>
                  </a:lnTo>
                  <a:lnTo>
                    <a:pt x="112" y="123"/>
                  </a:lnTo>
                  <a:lnTo>
                    <a:pt x="112" y="123"/>
                  </a:lnTo>
                  <a:lnTo>
                    <a:pt x="109" y="123"/>
                  </a:lnTo>
                  <a:lnTo>
                    <a:pt x="108" y="124"/>
                  </a:lnTo>
                  <a:lnTo>
                    <a:pt x="106" y="130"/>
                  </a:lnTo>
                  <a:lnTo>
                    <a:pt x="106" y="130"/>
                  </a:lnTo>
                  <a:lnTo>
                    <a:pt x="105" y="133"/>
                  </a:lnTo>
                  <a:lnTo>
                    <a:pt x="102" y="137"/>
                  </a:lnTo>
                  <a:lnTo>
                    <a:pt x="97" y="144"/>
                  </a:lnTo>
                  <a:lnTo>
                    <a:pt x="97" y="144"/>
                  </a:lnTo>
                  <a:lnTo>
                    <a:pt x="97" y="145"/>
                  </a:lnTo>
                  <a:lnTo>
                    <a:pt x="98" y="147"/>
                  </a:lnTo>
                  <a:lnTo>
                    <a:pt x="104" y="148"/>
                  </a:lnTo>
                  <a:lnTo>
                    <a:pt x="104" y="148"/>
                  </a:lnTo>
                  <a:lnTo>
                    <a:pt x="108" y="147"/>
                  </a:lnTo>
                  <a:lnTo>
                    <a:pt x="112" y="144"/>
                  </a:lnTo>
                  <a:lnTo>
                    <a:pt x="112" y="144"/>
                  </a:lnTo>
                  <a:lnTo>
                    <a:pt x="118" y="148"/>
                  </a:lnTo>
                  <a:lnTo>
                    <a:pt x="118" y="148"/>
                  </a:lnTo>
                  <a:lnTo>
                    <a:pt x="118" y="144"/>
                  </a:lnTo>
                  <a:lnTo>
                    <a:pt x="119" y="141"/>
                  </a:lnTo>
                  <a:lnTo>
                    <a:pt x="125" y="137"/>
                  </a:lnTo>
                  <a:lnTo>
                    <a:pt x="125" y="137"/>
                  </a:lnTo>
                  <a:lnTo>
                    <a:pt x="129" y="131"/>
                  </a:lnTo>
                  <a:lnTo>
                    <a:pt x="132" y="127"/>
                  </a:lnTo>
                  <a:lnTo>
                    <a:pt x="135" y="123"/>
                  </a:lnTo>
                  <a:lnTo>
                    <a:pt x="139" y="120"/>
                  </a:lnTo>
                  <a:lnTo>
                    <a:pt x="139" y="120"/>
                  </a:lnTo>
                  <a:lnTo>
                    <a:pt x="146" y="118"/>
                  </a:lnTo>
                  <a:lnTo>
                    <a:pt x="151" y="117"/>
                  </a:lnTo>
                  <a:lnTo>
                    <a:pt x="156" y="117"/>
                  </a:lnTo>
                  <a:lnTo>
                    <a:pt x="156" y="117"/>
                  </a:lnTo>
                  <a:lnTo>
                    <a:pt x="159" y="118"/>
                  </a:lnTo>
                  <a:lnTo>
                    <a:pt x="161" y="120"/>
                  </a:lnTo>
                  <a:lnTo>
                    <a:pt x="159" y="123"/>
                  </a:lnTo>
                  <a:lnTo>
                    <a:pt x="156" y="126"/>
                  </a:lnTo>
                  <a:lnTo>
                    <a:pt x="156" y="127"/>
                  </a:lnTo>
                  <a:lnTo>
                    <a:pt x="159" y="128"/>
                  </a:lnTo>
                  <a:lnTo>
                    <a:pt x="159" y="128"/>
                  </a:lnTo>
                  <a:lnTo>
                    <a:pt x="165" y="130"/>
                  </a:lnTo>
                  <a:lnTo>
                    <a:pt x="173" y="130"/>
                  </a:lnTo>
                  <a:lnTo>
                    <a:pt x="180" y="130"/>
                  </a:lnTo>
                  <a:lnTo>
                    <a:pt x="183" y="130"/>
                  </a:lnTo>
                  <a:lnTo>
                    <a:pt x="185" y="131"/>
                  </a:lnTo>
                  <a:lnTo>
                    <a:pt x="185" y="131"/>
                  </a:lnTo>
                  <a:lnTo>
                    <a:pt x="183" y="134"/>
                  </a:lnTo>
                  <a:lnTo>
                    <a:pt x="182" y="135"/>
                  </a:lnTo>
                  <a:lnTo>
                    <a:pt x="173" y="138"/>
                  </a:lnTo>
                  <a:lnTo>
                    <a:pt x="166" y="141"/>
                  </a:lnTo>
                  <a:lnTo>
                    <a:pt x="163" y="144"/>
                  </a:lnTo>
                  <a:lnTo>
                    <a:pt x="163" y="144"/>
                  </a:lnTo>
                  <a:lnTo>
                    <a:pt x="165" y="145"/>
                  </a:lnTo>
                  <a:lnTo>
                    <a:pt x="171" y="147"/>
                  </a:lnTo>
                  <a:lnTo>
                    <a:pt x="179" y="151"/>
                  </a:lnTo>
                  <a:lnTo>
                    <a:pt x="179" y="151"/>
                  </a:lnTo>
                  <a:lnTo>
                    <a:pt x="180" y="154"/>
                  </a:lnTo>
                  <a:lnTo>
                    <a:pt x="180" y="157"/>
                  </a:lnTo>
                  <a:lnTo>
                    <a:pt x="179" y="161"/>
                  </a:lnTo>
                  <a:lnTo>
                    <a:pt x="180" y="164"/>
                  </a:lnTo>
                  <a:lnTo>
                    <a:pt x="180" y="164"/>
                  </a:lnTo>
                  <a:lnTo>
                    <a:pt x="182" y="164"/>
                  </a:lnTo>
                  <a:lnTo>
                    <a:pt x="185" y="164"/>
                  </a:lnTo>
                  <a:lnTo>
                    <a:pt x="193" y="160"/>
                  </a:lnTo>
                  <a:lnTo>
                    <a:pt x="193" y="160"/>
                  </a:lnTo>
                  <a:lnTo>
                    <a:pt x="196" y="158"/>
                  </a:lnTo>
                  <a:lnTo>
                    <a:pt x="200" y="157"/>
                  </a:lnTo>
                  <a:lnTo>
                    <a:pt x="205" y="155"/>
                  </a:lnTo>
                  <a:lnTo>
                    <a:pt x="209" y="154"/>
                  </a:lnTo>
                  <a:lnTo>
                    <a:pt x="209" y="154"/>
                  </a:lnTo>
                  <a:lnTo>
                    <a:pt x="215" y="151"/>
                  </a:lnTo>
                  <a:lnTo>
                    <a:pt x="220" y="151"/>
                  </a:lnTo>
                  <a:lnTo>
                    <a:pt x="226" y="151"/>
                  </a:lnTo>
                  <a:lnTo>
                    <a:pt x="230" y="151"/>
                  </a:lnTo>
                  <a:lnTo>
                    <a:pt x="230" y="151"/>
                  </a:lnTo>
                  <a:lnTo>
                    <a:pt x="230" y="148"/>
                  </a:lnTo>
                  <a:lnTo>
                    <a:pt x="227" y="147"/>
                  </a:lnTo>
                  <a:lnTo>
                    <a:pt x="222" y="147"/>
                  </a:lnTo>
                  <a:lnTo>
                    <a:pt x="213" y="147"/>
                  </a:lnTo>
                  <a:lnTo>
                    <a:pt x="213" y="147"/>
                  </a:lnTo>
                  <a:lnTo>
                    <a:pt x="209" y="145"/>
                  </a:lnTo>
                  <a:lnTo>
                    <a:pt x="206" y="145"/>
                  </a:lnTo>
                  <a:lnTo>
                    <a:pt x="205" y="143"/>
                  </a:lnTo>
                  <a:lnTo>
                    <a:pt x="203" y="141"/>
                  </a:lnTo>
                  <a:lnTo>
                    <a:pt x="200" y="137"/>
                  </a:lnTo>
                  <a:lnTo>
                    <a:pt x="200" y="133"/>
                  </a:lnTo>
                  <a:lnTo>
                    <a:pt x="200" y="133"/>
                  </a:lnTo>
                  <a:lnTo>
                    <a:pt x="203" y="130"/>
                  </a:lnTo>
                  <a:lnTo>
                    <a:pt x="207" y="126"/>
                  </a:lnTo>
                  <a:lnTo>
                    <a:pt x="215" y="123"/>
                  </a:lnTo>
                  <a:lnTo>
                    <a:pt x="220" y="120"/>
                  </a:lnTo>
                  <a:lnTo>
                    <a:pt x="220" y="120"/>
                  </a:lnTo>
                  <a:lnTo>
                    <a:pt x="232" y="118"/>
                  </a:lnTo>
                  <a:lnTo>
                    <a:pt x="242" y="114"/>
                  </a:lnTo>
                  <a:lnTo>
                    <a:pt x="242" y="114"/>
                  </a:lnTo>
                  <a:lnTo>
                    <a:pt x="254" y="111"/>
                  </a:lnTo>
                  <a:lnTo>
                    <a:pt x="254" y="111"/>
                  </a:lnTo>
                  <a:lnTo>
                    <a:pt x="253" y="106"/>
                  </a:lnTo>
                  <a:lnTo>
                    <a:pt x="253" y="104"/>
                  </a:lnTo>
                  <a:lnTo>
                    <a:pt x="254" y="103"/>
                  </a:lnTo>
                  <a:lnTo>
                    <a:pt x="254" y="10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39" name="Belarus">
              <a:extLst>
                <a:ext uri="{FF2B5EF4-FFF2-40B4-BE49-F238E27FC236}">
                  <a16:creationId xmlns:a16="http://schemas.microsoft.com/office/drawing/2014/main" id="{F9D2BC74-792D-176E-4D70-D57BD3B4B76B}"/>
                </a:ext>
              </a:extLst>
            </p:cNvPr>
            <p:cNvSpPr>
              <a:spLocks/>
            </p:cNvSpPr>
            <p:nvPr/>
          </p:nvSpPr>
          <p:spPr bwMode="auto">
            <a:xfrm>
              <a:off x="7801006" y="1896692"/>
              <a:ext cx="229109" cy="164529"/>
            </a:xfrm>
            <a:custGeom>
              <a:avLst/>
              <a:gdLst/>
              <a:ahLst/>
              <a:cxnLst>
                <a:cxn ang="0">
                  <a:pos x="138" y="51"/>
                </a:cxn>
                <a:cxn ang="0">
                  <a:pos x="131" y="44"/>
                </a:cxn>
                <a:cxn ang="0">
                  <a:pos x="128" y="40"/>
                </a:cxn>
                <a:cxn ang="0">
                  <a:pos x="124" y="34"/>
                </a:cxn>
                <a:cxn ang="0">
                  <a:pos x="122" y="23"/>
                </a:cxn>
                <a:cxn ang="0">
                  <a:pos x="122" y="13"/>
                </a:cxn>
                <a:cxn ang="0">
                  <a:pos x="114" y="9"/>
                </a:cxn>
                <a:cxn ang="0">
                  <a:pos x="105" y="7"/>
                </a:cxn>
                <a:cxn ang="0">
                  <a:pos x="97" y="7"/>
                </a:cxn>
                <a:cxn ang="0">
                  <a:pos x="91" y="3"/>
                </a:cxn>
                <a:cxn ang="0">
                  <a:pos x="87" y="4"/>
                </a:cxn>
                <a:cxn ang="0">
                  <a:pos x="81" y="1"/>
                </a:cxn>
                <a:cxn ang="0">
                  <a:pos x="75" y="1"/>
                </a:cxn>
                <a:cxn ang="0">
                  <a:pos x="71" y="7"/>
                </a:cxn>
                <a:cxn ang="0">
                  <a:pos x="62" y="7"/>
                </a:cxn>
                <a:cxn ang="0">
                  <a:pos x="58" y="9"/>
                </a:cxn>
                <a:cxn ang="0">
                  <a:pos x="54" y="17"/>
                </a:cxn>
                <a:cxn ang="0">
                  <a:pos x="51" y="24"/>
                </a:cxn>
                <a:cxn ang="0">
                  <a:pos x="48" y="26"/>
                </a:cxn>
                <a:cxn ang="0">
                  <a:pos x="47" y="28"/>
                </a:cxn>
                <a:cxn ang="0">
                  <a:pos x="38" y="36"/>
                </a:cxn>
                <a:cxn ang="0">
                  <a:pos x="35" y="43"/>
                </a:cxn>
                <a:cxn ang="0">
                  <a:pos x="27" y="46"/>
                </a:cxn>
                <a:cxn ang="0">
                  <a:pos x="23" y="50"/>
                </a:cxn>
                <a:cxn ang="0">
                  <a:pos x="17" y="50"/>
                </a:cxn>
                <a:cxn ang="0">
                  <a:pos x="6" y="51"/>
                </a:cxn>
                <a:cxn ang="0">
                  <a:pos x="6" y="58"/>
                </a:cxn>
                <a:cxn ang="0">
                  <a:pos x="8" y="63"/>
                </a:cxn>
                <a:cxn ang="0">
                  <a:pos x="10" y="74"/>
                </a:cxn>
                <a:cxn ang="0">
                  <a:pos x="3" y="81"/>
                </a:cxn>
                <a:cxn ang="0">
                  <a:pos x="0" y="85"/>
                </a:cxn>
                <a:cxn ang="0">
                  <a:pos x="4" y="91"/>
                </a:cxn>
                <a:cxn ang="0">
                  <a:pos x="4" y="102"/>
                </a:cxn>
                <a:cxn ang="0">
                  <a:pos x="11" y="101"/>
                </a:cxn>
                <a:cxn ang="0">
                  <a:pos x="17" y="95"/>
                </a:cxn>
                <a:cxn ang="0">
                  <a:pos x="24" y="94"/>
                </a:cxn>
                <a:cxn ang="0">
                  <a:pos x="51" y="97"/>
                </a:cxn>
                <a:cxn ang="0">
                  <a:pos x="58" y="98"/>
                </a:cxn>
                <a:cxn ang="0">
                  <a:pos x="65" y="100"/>
                </a:cxn>
                <a:cxn ang="0">
                  <a:pos x="77" y="101"/>
                </a:cxn>
                <a:cxn ang="0">
                  <a:pos x="81" y="101"/>
                </a:cxn>
                <a:cxn ang="0">
                  <a:pos x="87" y="102"/>
                </a:cxn>
                <a:cxn ang="0">
                  <a:pos x="95" y="105"/>
                </a:cxn>
                <a:cxn ang="0">
                  <a:pos x="105" y="104"/>
                </a:cxn>
                <a:cxn ang="0">
                  <a:pos x="112" y="107"/>
                </a:cxn>
                <a:cxn ang="0">
                  <a:pos x="115" y="101"/>
                </a:cxn>
                <a:cxn ang="0">
                  <a:pos x="119" y="94"/>
                </a:cxn>
                <a:cxn ang="0">
                  <a:pos x="128" y="90"/>
                </a:cxn>
                <a:cxn ang="0">
                  <a:pos x="132" y="81"/>
                </a:cxn>
                <a:cxn ang="0">
                  <a:pos x="129" y="70"/>
                </a:cxn>
                <a:cxn ang="0">
                  <a:pos x="132" y="67"/>
                </a:cxn>
                <a:cxn ang="0">
                  <a:pos x="141" y="68"/>
                </a:cxn>
                <a:cxn ang="0">
                  <a:pos x="149" y="64"/>
                </a:cxn>
                <a:cxn ang="0">
                  <a:pos x="148" y="58"/>
                </a:cxn>
                <a:cxn ang="0">
                  <a:pos x="141" y="53"/>
                </a:cxn>
              </a:cxnLst>
              <a:rect l="0" t="0" r="r" b="b"/>
              <a:pathLst>
                <a:path w="149" h="107">
                  <a:moveTo>
                    <a:pt x="141" y="53"/>
                  </a:moveTo>
                  <a:lnTo>
                    <a:pt x="141" y="53"/>
                  </a:lnTo>
                  <a:lnTo>
                    <a:pt x="138" y="51"/>
                  </a:lnTo>
                  <a:lnTo>
                    <a:pt x="136" y="48"/>
                  </a:lnTo>
                  <a:lnTo>
                    <a:pt x="134" y="46"/>
                  </a:lnTo>
                  <a:lnTo>
                    <a:pt x="131" y="44"/>
                  </a:lnTo>
                  <a:lnTo>
                    <a:pt x="131" y="44"/>
                  </a:lnTo>
                  <a:lnTo>
                    <a:pt x="129" y="43"/>
                  </a:lnTo>
                  <a:lnTo>
                    <a:pt x="128" y="40"/>
                  </a:lnTo>
                  <a:lnTo>
                    <a:pt x="126" y="37"/>
                  </a:lnTo>
                  <a:lnTo>
                    <a:pt x="124" y="34"/>
                  </a:lnTo>
                  <a:lnTo>
                    <a:pt x="124" y="34"/>
                  </a:lnTo>
                  <a:lnTo>
                    <a:pt x="122" y="31"/>
                  </a:lnTo>
                  <a:lnTo>
                    <a:pt x="122" y="28"/>
                  </a:lnTo>
                  <a:lnTo>
                    <a:pt x="122" y="23"/>
                  </a:lnTo>
                  <a:lnTo>
                    <a:pt x="122" y="23"/>
                  </a:lnTo>
                  <a:lnTo>
                    <a:pt x="122" y="16"/>
                  </a:lnTo>
                  <a:lnTo>
                    <a:pt x="122" y="13"/>
                  </a:lnTo>
                  <a:lnTo>
                    <a:pt x="121" y="11"/>
                  </a:lnTo>
                  <a:lnTo>
                    <a:pt x="121" y="11"/>
                  </a:lnTo>
                  <a:lnTo>
                    <a:pt x="114" y="9"/>
                  </a:lnTo>
                  <a:lnTo>
                    <a:pt x="109" y="7"/>
                  </a:lnTo>
                  <a:lnTo>
                    <a:pt x="105" y="7"/>
                  </a:lnTo>
                  <a:lnTo>
                    <a:pt x="105" y="7"/>
                  </a:lnTo>
                  <a:lnTo>
                    <a:pt x="101" y="9"/>
                  </a:lnTo>
                  <a:lnTo>
                    <a:pt x="98" y="9"/>
                  </a:lnTo>
                  <a:lnTo>
                    <a:pt x="97" y="7"/>
                  </a:lnTo>
                  <a:lnTo>
                    <a:pt x="97" y="7"/>
                  </a:lnTo>
                  <a:lnTo>
                    <a:pt x="94" y="4"/>
                  </a:lnTo>
                  <a:lnTo>
                    <a:pt x="91" y="3"/>
                  </a:lnTo>
                  <a:lnTo>
                    <a:pt x="89" y="3"/>
                  </a:lnTo>
                  <a:lnTo>
                    <a:pt x="89" y="3"/>
                  </a:lnTo>
                  <a:lnTo>
                    <a:pt x="87" y="4"/>
                  </a:lnTo>
                  <a:lnTo>
                    <a:pt x="84" y="3"/>
                  </a:lnTo>
                  <a:lnTo>
                    <a:pt x="81" y="1"/>
                  </a:lnTo>
                  <a:lnTo>
                    <a:pt x="81" y="1"/>
                  </a:lnTo>
                  <a:lnTo>
                    <a:pt x="80" y="0"/>
                  </a:lnTo>
                  <a:lnTo>
                    <a:pt x="80" y="0"/>
                  </a:lnTo>
                  <a:lnTo>
                    <a:pt x="75" y="1"/>
                  </a:lnTo>
                  <a:lnTo>
                    <a:pt x="75" y="1"/>
                  </a:lnTo>
                  <a:lnTo>
                    <a:pt x="72" y="6"/>
                  </a:lnTo>
                  <a:lnTo>
                    <a:pt x="71" y="7"/>
                  </a:lnTo>
                  <a:lnTo>
                    <a:pt x="68" y="7"/>
                  </a:lnTo>
                  <a:lnTo>
                    <a:pt x="68" y="7"/>
                  </a:lnTo>
                  <a:lnTo>
                    <a:pt x="62" y="7"/>
                  </a:lnTo>
                  <a:lnTo>
                    <a:pt x="61" y="7"/>
                  </a:lnTo>
                  <a:lnTo>
                    <a:pt x="58" y="9"/>
                  </a:lnTo>
                  <a:lnTo>
                    <a:pt x="58" y="9"/>
                  </a:lnTo>
                  <a:lnTo>
                    <a:pt x="54" y="13"/>
                  </a:lnTo>
                  <a:lnTo>
                    <a:pt x="54" y="17"/>
                  </a:lnTo>
                  <a:lnTo>
                    <a:pt x="54" y="17"/>
                  </a:lnTo>
                  <a:lnTo>
                    <a:pt x="54" y="21"/>
                  </a:lnTo>
                  <a:lnTo>
                    <a:pt x="53" y="23"/>
                  </a:lnTo>
                  <a:lnTo>
                    <a:pt x="51" y="24"/>
                  </a:lnTo>
                  <a:lnTo>
                    <a:pt x="51" y="24"/>
                  </a:lnTo>
                  <a:lnTo>
                    <a:pt x="50" y="24"/>
                  </a:lnTo>
                  <a:lnTo>
                    <a:pt x="48" y="26"/>
                  </a:lnTo>
                  <a:lnTo>
                    <a:pt x="48" y="27"/>
                  </a:lnTo>
                  <a:lnTo>
                    <a:pt x="47" y="28"/>
                  </a:lnTo>
                  <a:lnTo>
                    <a:pt x="47" y="28"/>
                  </a:lnTo>
                  <a:lnTo>
                    <a:pt x="41" y="31"/>
                  </a:lnTo>
                  <a:lnTo>
                    <a:pt x="38" y="36"/>
                  </a:lnTo>
                  <a:lnTo>
                    <a:pt x="38" y="36"/>
                  </a:lnTo>
                  <a:lnTo>
                    <a:pt x="37" y="40"/>
                  </a:lnTo>
                  <a:lnTo>
                    <a:pt x="37" y="43"/>
                  </a:lnTo>
                  <a:lnTo>
                    <a:pt x="35" y="43"/>
                  </a:lnTo>
                  <a:lnTo>
                    <a:pt x="35" y="43"/>
                  </a:lnTo>
                  <a:lnTo>
                    <a:pt x="31" y="44"/>
                  </a:lnTo>
                  <a:lnTo>
                    <a:pt x="27" y="46"/>
                  </a:lnTo>
                  <a:lnTo>
                    <a:pt x="25" y="47"/>
                  </a:lnTo>
                  <a:lnTo>
                    <a:pt x="25" y="47"/>
                  </a:lnTo>
                  <a:lnTo>
                    <a:pt x="23" y="50"/>
                  </a:lnTo>
                  <a:lnTo>
                    <a:pt x="20" y="50"/>
                  </a:lnTo>
                  <a:lnTo>
                    <a:pt x="17" y="50"/>
                  </a:lnTo>
                  <a:lnTo>
                    <a:pt x="17" y="50"/>
                  </a:lnTo>
                  <a:lnTo>
                    <a:pt x="6" y="50"/>
                  </a:lnTo>
                  <a:lnTo>
                    <a:pt x="6" y="50"/>
                  </a:lnTo>
                  <a:lnTo>
                    <a:pt x="6" y="51"/>
                  </a:lnTo>
                  <a:lnTo>
                    <a:pt x="6" y="51"/>
                  </a:lnTo>
                  <a:lnTo>
                    <a:pt x="4" y="54"/>
                  </a:lnTo>
                  <a:lnTo>
                    <a:pt x="6" y="58"/>
                  </a:lnTo>
                  <a:lnTo>
                    <a:pt x="6" y="61"/>
                  </a:lnTo>
                  <a:lnTo>
                    <a:pt x="8" y="63"/>
                  </a:lnTo>
                  <a:lnTo>
                    <a:pt x="8" y="63"/>
                  </a:lnTo>
                  <a:lnTo>
                    <a:pt x="10" y="65"/>
                  </a:lnTo>
                  <a:lnTo>
                    <a:pt x="10" y="70"/>
                  </a:lnTo>
                  <a:lnTo>
                    <a:pt x="10" y="74"/>
                  </a:lnTo>
                  <a:lnTo>
                    <a:pt x="8" y="77"/>
                  </a:lnTo>
                  <a:lnTo>
                    <a:pt x="8" y="77"/>
                  </a:lnTo>
                  <a:lnTo>
                    <a:pt x="3" y="81"/>
                  </a:lnTo>
                  <a:lnTo>
                    <a:pt x="0" y="82"/>
                  </a:lnTo>
                  <a:lnTo>
                    <a:pt x="0" y="85"/>
                  </a:lnTo>
                  <a:lnTo>
                    <a:pt x="0" y="85"/>
                  </a:lnTo>
                  <a:lnTo>
                    <a:pt x="0" y="87"/>
                  </a:lnTo>
                  <a:lnTo>
                    <a:pt x="3" y="88"/>
                  </a:lnTo>
                  <a:lnTo>
                    <a:pt x="4" y="91"/>
                  </a:lnTo>
                  <a:lnTo>
                    <a:pt x="4" y="92"/>
                  </a:lnTo>
                  <a:lnTo>
                    <a:pt x="4" y="92"/>
                  </a:lnTo>
                  <a:lnTo>
                    <a:pt x="4" y="102"/>
                  </a:lnTo>
                  <a:lnTo>
                    <a:pt x="4" y="102"/>
                  </a:lnTo>
                  <a:lnTo>
                    <a:pt x="8" y="102"/>
                  </a:lnTo>
                  <a:lnTo>
                    <a:pt x="11" y="101"/>
                  </a:lnTo>
                  <a:lnTo>
                    <a:pt x="13" y="100"/>
                  </a:lnTo>
                  <a:lnTo>
                    <a:pt x="13" y="100"/>
                  </a:lnTo>
                  <a:lnTo>
                    <a:pt x="17" y="95"/>
                  </a:lnTo>
                  <a:lnTo>
                    <a:pt x="20" y="94"/>
                  </a:lnTo>
                  <a:lnTo>
                    <a:pt x="24" y="94"/>
                  </a:lnTo>
                  <a:lnTo>
                    <a:pt x="24" y="94"/>
                  </a:lnTo>
                  <a:lnTo>
                    <a:pt x="38" y="94"/>
                  </a:lnTo>
                  <a:lnTo>
                    <a:pt x="47" y="95"/>
                  </a:lnTo>
                  <a:lnTo>
                    <a:pt x="51" y="97"/>
                  </a:lnTo>
                  <a:lnTo>
                    <a:pt x="51" y="97"/>
                  </a:lnTo>
                  <a:lnTo>
                    <a:pt x="54" y="98"/>
                  </a:lnTo>
                  <a:lnTo>
                    <a:pt x="58" y="98"/>
                  </a:lnTo>
                  <a:lnTo>
                    <a:pt x="62" y="98"/>
                  </a:lnTo>
                  <a:lnTo>
                    <a:pt x="65" y="100"/>
                  </a:lnTo>
                  <a:lnTo>
                    <a:pt x="65" y="100"/>
                  </a:lnTo>
                  <a:lnTo>
                    <a:pt x="72" y="102"/>
                  </a:lnTo>
                  <a:lnTo>
                    <a:pt x="75" y="102"/>
                  </a:lnTo>
                  <a:lnTo>
                    <a:pt x="77" y="101"/>
                  </a:lnTo>
                  <a:lnTo>
                    <a:pt x="77" y="101"/>
                  </a:lnTo>
                  <a:lnTo>
                    <a:pt x="78" y="101"/>
                  </a:lnTo>
                  <a:lnTo>
                    <a:pt x="81" y="101"/>
                  </a:lnTo>
                  <a:lnTo>
                    <a:pt x="84" y="102"/>
                  </a:lnTo>
                  <a:lnTo>
                    <a:pt x="87" y="102"/>
                  </a:lnTo>
                  <a:lnTo>
                    <a:pt x="87" y="102"/>
                  </a:lnTo>
                  <a:lnTo>
                    <a:pt x="89" y="101"/>
                  </a:lnTo>
                  <a:lnTo>
                    <a:pt x="92" y="102"/>
                  </a:lnTo>
                  <a:lnTo>
                    <a:pt x="95" y="105"/>
                  </a:lnTo>
                  <a:lnTo>
                    <a:pt x="98" y="105"/>
                  </a:lnTo>
                  <a:lnTo>
                    <a:pt x="98" y="105"/>
                  </a:lnTo>
                  <a:lnTo>
                    <a:pt x="105" y="104"/>
                  </a:lnTo>
                  <a:lnTo>
                    <a:pt x="109" y="105"/>
                  </a:lnTo>
                  <a:lnTo>
                    <a:pt x="112" y="107"/>
                  </a:lnTo>
                  <a:lnTo>
                    <a:pt x="112" y="107"/>
                  </a:lnTo>
                  <a:lnTo>
                    <a:pt x="114" y="107"/>
                  </a:lnTo>
                  <a:lnTo>
                    <a:pt x="114" y="105"/>
                  </a:lnTo>
                  <a:lnTo>
                    <a:pt x="115" y="101"/>
                  </a:lnTo>
                  <a:lnTo>
                    <a:pt x="115" y="101"/>
                  </a:lnTo>
                  <a:lnTo>
                    <a:pt x="117" y="98"/>
                  </a:lnTo>
                  <a:lnTo>
                    <a:pt x="119" y="94"/>
                  </a:lnTo>
                  <a:lnTo>
                    <a:pt x="125" y="91"/>
                  </a:lnTo>
                  <a:lnTo>
                    <a:pt x="125" y="91"/>
                  </a:lnTo>
                  <a:lnTo>
                    <a:pt x="128" y="90"/>
                  </a:lnTo>
                  <a:lnTo>
                    <a:pt x="135" y="88"/>
                  </a:lnTo>
                  <a:lnTo>
                    <a:pt x="135" y="88"/>
                  </a:lnTo>
                  <a:lnTo>
                    <a:pt x="132" y="81"/>
                  </a:lnTo>
                  <a:lnTo>
                    <a:pt x="132" y="81"/>
                  </a:lnTo>
                  <a:lnTo>
                    <a:pt x="129" y="73"/>
                  </a:lnTo>
                  <a:lnTo>
                    <a:pt x="129" y="70"/>
                  </a:lnTo>
                  <a:lnTo>
                    <a:pt x="129" y="67"/>
                  </a:lnTo>
                  <a:lnTo>
                    <a:pt x="129" y="67"/>
                  </a:lnTo>
                  <a:lnTo>
                    <a:pt x="132" y="67"/>
                  </a:lnTo>
                  <a:lnTo>
                    <a:pt x="135" y="67"/>
                  </a:lnTo>
                  <a:lnTo>
                    <a:pt x="138" y="68"/>
                  </a:lnTo>
                  <a:lnTo>
                    <a:pt x="141" y="68"/>
                  </a:lnTo>
                  <a:lnTo>
                    <a:pt x="141" y="68"/>
                  </a:lnTo>
                  <a:lnTo>
                    <a:pt x="146" y="65"/>
                  </a:lnTo>
                  <a:lnTo>
                    <a:pt x="149" y="64"/>
                  </a:lnTo>
                  <a:lnTo>
                    <a:pt x="149" y="61"/>
                  </a:lnTo>
                  <a:lnTo>
                    <a:pt x="149" y="61"/>
                  </a:lnTo>
                  <a:lnTo>
                    <a:pt x="148" y="58"/>
                  </a:lnTo>
                  <a:lnTo>
                    <a:pt x="146" y="55"/>
                  </a:lnTo>
                  <a:lnTo>
                    <a:pt x="141" y="53"/>
                  </a:lnTo>
                  <a:lnTo>
                    <a:pt x="141" y="5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0" name="Latvia">
              <a:extLst>
                <a:ext uri="{FF2B5EF4-FFF2-40B4-BE49-F238E27FC236}">
                  <a16:creationId xmlns:a16="http://schemas.microsoft.com/office/drawing/2014/main" id="{01960309-635C-8D45-9BC0-3099FC340340}"/>
                </a:ext>
              </a:extLst>
            </p:cNvPr>
            <p:cNvSpPr>
              <a:spLocks/>
            </p:cNvSpPr>
            <p:nvPr/>
          </p:nvSpPr>
          <p:spPr bwMode="auto">
            <a:xfrm>
              <a:off x="7744114" y="1830572"/>
              <a:ext cx="179904" cy="86108"/>
            </a:xfrm>
            <a:custGeom>
              <a:avLst/>
              <a:gdLst/>
              <a:ahLst/>
              <a:cxnLst>
                <a:cxn ang="0">
                  <a:pos x="38" y="39"/>
                </a:cxn>
                <a:cxn ang="0">
                  <a:pos x="54" y="39"/>
                </a:cxn>
                <a:cxn ang="0">
                  <a:pos x="58" y="39"/>
                </a:cxn>
                <a:cxn ang="0">
                  <a:pos x="64" y="40"/>
                </a:cxn>
                <a:cxn ang="0">
                  <a:pos x="68" y="42"/>
                </a:cxn>
                <a:cxn ang="0">
                  <a:pos x="71" y="43"/>
                </a:cxn>
                <a:cxn ang="0">
                  <a:pos x="84" y="50"/>
                </a:cxn>
                <a:cxn ang="0">
                  <a:pos x="91" y="56"/>
                </a:cxn>
                <a:cxn ang="0">
                  <a:pos x="95" y="52"/>
                </a:cxn>
                <a:cxn ang="0">
                  <a:pos x="98" y="50"/>
                </a:cxn>
                <a:cxn ang="0">
                  <a:pos x="105" y="50"/>
                </a:cxn>
                <a:cxn ang="0">
                  <a:pos x="108" y="50"/>
                </a:cxn>
                <a:cxn ang="0">
                  <a:pos x="112" y="44"/>
                </a:cxn>
                <a:cxn ang="0">
                  <a:pos x="117" y="43"/>
                </a:cxn>
                <a:cxn ang="0">
                  <a:pos x="115" y="37"/>
                </a:cxn>
                <a:cxn ang="0">
                  <a:pos x="114" y="33"/>
                </a:cxn>
                <a:cxn ang="0">
                  <a:pos x="108" y="26"/>
                </a:cxn>
                <a:cxn ang="0">
                  <a:pos x="108" y="23"/>
                </a:cxn>
                <a:cxn ang="0">
                  <a:pos x="108" y="17"/>
                </a:cxn>
                <a:cxn ang="0">
                  <a:pos x="107" y="15"/>
                </a:cxn>
                <a:cxn ang="0">
                  <a:pos x="104" y="10"/>
                </a:cxn>
                <a:cxn ang="0">
                  <a:pos x="88" y="10"/>
                </a:cxn>
                <a:cxn ang="0">
                  <a:pos x="85" y="9"/>
                </a:cxn>
                <a:cxn ang="0">
                  <a:pos x="72" y="0"/>
                </a:cxn>
                <a:cxn ang="0">
                  <a:pos x="65" y="0"/>
                </a:cxn>
                <a:cxn ang="0">
                  <a:pos x="55" y="0"/>
                </a:cxn>
                <a:cxn ang="0">
                  <a:pos x="53" y="7"/>
                </a:cxn>
                <a:cxn ang="0">
                  <a:pos x="54" y="16"/>
                </a:cxn>
                <a:cxn ang="0">
                  <a:pos x="53" y="20"/>
                </a:cxn>
                <a:cxn ang="0">
                  <a:pos x="41" y="23"/>
                </a:cxn>
                <a:cxn ang="0">
                  <a:pos x="37" y="20"/>
                </a:cxn>
                <a:cxn ang="0">
                  <a:pos x="27" y="6"/>
                </a:cxn>
                <a:cxn ang="0">
                  <a:pos x="25" y="5"/>
                </a:cxn>
                <a:cxn ang="0">
                  <a:pos x="20" y="7"/>
                </a:cxn>
                <a:cxn ang="0">
                  <a:pos x="11" y="13"/>
                </a:cxn>
                <a:cxn ang="0">
                  <a:pos x="7" y="19"/>
                </a:cxn>
                <a:cxn ang="0">
                  <a:pos x="4" y="26"/>
                </a:cxn>
                <a:cxn ang="0">
                  <a:pos x="1" y="29"/>
                </a:cxn>
                <a:cxn ang="0">
                  <a:pos x="0" y="36"/>
                </a:cxn>
                <a:cxn ang="0">
                  <a:pos x="3" y="42"/>
                </a:cxn>
                <a:cxn ang="0">
                  <a:pos x="3" y="42"/>
                </a:cxn>
                <a:cxn ang="0">
                  <a:pos x="16" y="39"/>
                </a:cxn>
                <a:cxn ang="0">
                  <a:pos x="20" y="37"/>
                </a:cxn>
                <a:cxn ang="0">
                  <a:pos x="38" y="39"/>
                </a:cxn>
              </a:cxnLst>
              <a:rect l="0" t="0" r="r" b="b"/>
              <a:pathLst>
                <a:path w="117" h="56">
                  <a:moveTo>
                    <a:pt x="38" y="39"/>
                  </a:moveTo>
                  <a:lnTo>
                    <a:pt x="38" y="39"/>
                  </a:lnTo>
                  <a:lnTo>
                    <a:pt x="48" y="39"/>
                  </a:lnTo>
                  <a:lnTo>
                    <a:pt x="54" y="39"/>
                  </a:lnTo>
                  <a:lnTo>
                    <a:pt x="58" y="39"/>
                  </a:lnTo>
                  <a:lnTo>
                    <a:pt x="58" y="39"/>
                  </a:lnTo>
                  <a:lnTo>
                    <a:pt x="62" y="39"/>
                  </a:lnTo>
                  <a:lnTo>
                    <a:pt x="64" y="40"/>
                  </a:lnTo>
                  <a:lnTo>
                    <a:pt x="65" y="42"/>
                  </a:lnTo>
                  <a:lnTo>
                    <a:pt x="68" y="42"/>
                  </a:lnTo>
                  <a:lnTo>
                    <a:pt x="68" y="42"/>
                  </a:lnTo>
                  <a:lnTo>
                    <a:pt x="71" y="43"/>
                  </a:lnTo>
                  <a:lnTo>
                    <a:pt x="75" y="44"/>
                  </a:lnTo>
                  <a:lnTo>
                    <a:pt x="84" y="50"/>
                  </a:lnTo>
                  <a:lnTo>
                    <a:pt x="84" y="50"/>
                  </a:lnTo>
                  <a:lnTo>
                    <a:pt x="91" y="56"/>
                  </a:lnTo>
                  <a:lnTo>
                    <a:pt x="91" y="56"/>
                  </a:lnTo>
                  <a:lnTo>
                    <a:pt x="95" y="52"/>
                  </a:lnTo>
                  <a:lnTo>
                    <a:pt x="95" y="52"/>
                  </a:lnTo>
                  <a:lnTo>
                    <a:pt x="98" y="50"/>
                  </a:lnTo>
                  <a:lnTo>
                    <a:pt x="99" y="50"/>
                  </a:lnTo>
                  <a:lnTo>
                    <a:pt x="105" y="50"/>
                  </a:lnTo>
                  <a:lnTo>
                    <a:pt x="105" y="50"/>
                  </a:lnTo>
                  <a:lnTo>
                    <a:pt x="108" y="50"/>
                  </a:lnTo>
                  <a:lnTo>
                    <a:pt x="109" y="49"/>
                  </a:lnTo>
                  <a:lnTo>
                    <a:pt x="112" y="44"/>
                  </a:lnTo>
                  <a:lnTo>
                    <a:pt x="112" y="44"/>
                  </a:lnTo>
                  <a:lnTo>
                    <a:pt x="117" y="43"/>
                  </a:lnTo>
                  <a:lnTo>
                    <a:pt x="117" y="43"/>
                  </a:lnTo>
                  <a:lnTo>
                    <a:pt x="115" y="37"/>
                  </a:lnTo>
                  <a:lnTo>
                    <a:pt x="114" y="33"/>
                  </a:lnTo>
                  <a:lnTo>
                    <a:pt x="114" y="33"/>
                  </a:lnTo>
                  <a:lnTo>
                    <a:pt x="109" y="29"/>
                  </a:lnTo>
                  <a:lnTo>
                    <a:pt x="108" y="26"/>
                  </a:lnTo>
                  <a:lnTo>
                    <a:pt x="108" y="23"/>
                  </a:lnTo>
                  <a:lnTo>
                    <a:pt x="108" y="23"/>
                  </a:lnTo>
                  <a:lnTo>
                    <a:pt x="109" y="19"/>
                  </a:lnTo>
                  <a:lnTo>
                    <a:pt x="108" y="17"/>
                  </a:lnTo>
                  <a:lnTo>
                    <a:pt x="107" y="15"/>
                  </a:lnTo>
                  <a:lnTo>
                    <a:pt x="107" y="15"/>
                  </a:lnTo>
                  <a:lnTo>
                    <a:pt x="104" y="10"/>
                  </a:lnTo>
                  <a:lnTo>
                    <a:pt x="104" y="10"/>
                  </a:lnTo>
                  <a:lnTo>
                    <a:pt x="94" y="10"/>
                  </a:lnTo>
                  <a:lnTo>
                    <a:pt x="88" y="10"/>
                  </a:lnTo>
                  <a:lnTo>
                    <a:pt x="88" y="10"/>
                  </a:lnTo>
                  <a:lnTo>
                    <a:pt x="85" y="9"/>
                  </a:lnTo>
                  <a:lnTo>
                    <a:pt x="80" y="6"/>
                  </a:lnTo>
                  <a:lnTo>
                    <a:pt x="72" y="0"/>
                  </a:lnTo>
                  <a:lnTo>
                    <a:pt x="72" y="0"/>
                  </a:lnTo>
                  <a:lnTo>
                    <a:pt x="65" y="0"/>
                  </a:lnTo>
                  <a:lnTo>
                    <a:pt x="55" y="0"/>
                  </a:lnTo>
                  <a:lnTo>
                    <a:pt x="55" y="0"/>
                  </a:lnTo>
                  <a:lnTo>
                    <a:pt x="53" y="5"/>
                  </a:lnTo>
                  <a:lnTo>
                    <a:pt x="53" y="7"/>
                  </a:lnTo>
                  <a:lnTo>
                    <a:pt x="54" y="16"/>
                  </a:lnTo>
                  <a:lnTo>
                    <a:pt x="54" y="16"/>
                  </a:lnTo>
                  <a:lnTo>
                    <a:pt x="53" y="19"/>
                  </a:lnTo>
                  <a:lnTo>
                    <a:pt x="53" y="20"/>
                  </a:lnTo>
                  <a:lnTo>
                    <a:pt x="48" y="22"/>
                  </a:lnTo>
                  <a:lnTo>
                    <a:pt x="41" y="23"/>
                  </a:lnTo>
                  <a:lnTo>
                    <a:pt x="41" y="23"/>
                  </a:lnTo>
                  <a:lnTo>
                    <a:pt x="37" y="20"/>
                  </a:lnTo>
                  <a:lnTo>
                    <a:pt x="33" y="16"/>
                  </a:lnTo>
                  <a:lnTo>
                    <a:pt x="27" y="6"/>
                  </a:lnTo>
                  <a:lnTo>
                    <a:pt x="27" y="6"/>
                  </a:lnTo>
                  <a:lnTo>
                    <a:pt x="25" y="5"/>
                  </a:lnTo>
                  <a:lnTo>
                    <a:pt x="24" y="5"/>
                  </a:lnTo>
                  <a:lnTo>
                    <a:pt x="20" y="7"/>
                  </a:lnTo>
                  <a:lnTo>
                    <a:pt x="11" y="13"/>
                  </a:lnTo>
                  <a:lnTo>
                    <a:pt x="11" y="13"/>
                  </a:lnTo>
                  <a:lnTo>
                    <a:pt x="8" y="16"/>
                  </a:lnTo>
                  <a:lnTo>
                    <a:pt x="7" y="19"/>
                  </a:lnTo>
                  <a:lnTo>
                    <a:pt x="6" y="23"/>
                  </a:lnTo>
                  <a:lnTo>
                    <a:pt x="4" y="26"/>
                  </a:lnTo>
                  <a:lnTo>
                    <a:pt x="4" y="26"/>
                  </a:lnTo>
                  <a:lnTo>
                    <a:pt x="1" y="29"/>
                  </a:lnTo>
                  <a:lnTo>
                    <a:pt x="0" y="32"/>
                  </a:lnTo>
                  <a:lnTo>
                    <a:pt x="0" y="36"/>
                  </a:lnTo>
                  <a:lnTo>
                    <a:pt x="3" y="42"/>
                  </a:lnTo>
                  <a:lnTo>
                    <a:pt x="3" y="42"/>
                  </a:lnTo>
                  <a:lnTo>
                    <a:pt x="3" y="42"/>
                  </a:lnTo>
                  <a:lnTo>
                    <a:pt x="3" y="42"/>
                  </a:lnTo>
                  <a:lnTo>
                    <a:pt x="10" y="40"/>
                  </a:lnTo>
                  <a:lnTo>
                    <a:pt x="16" y="39"/>
                  </a:lnTo>
                  <a:lnTo>
                    <a:pt x="16" y="39"/>
                  </a:lnTo>
                  <a:lnTo>
                    <a:pt x="20" y="37"/>
                  </a:lnTo>
                  <a:lnTo>
                    <a:pt x="27" y="37"/>
                  </a:lnTo>
                  <a:lnTo>
                    <a:pt x="38" y="39"/>
                  </a:lnTo>
                  <a:lnTo>
                    <a:pt x="38" y="3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1" name="Lithuania">
              <a:extLst>
                <a:ext uri="{FF2B5EF4-FFF2-40B4-BE49-F238E27FC236}">
                  <a16:creationId xmlns:a16="http://schemas.microsoft.com/office/drawing/2014/main" id="{CBBB24BD-5304-80FF-F7EC-6595FFF4D400}"/>
                </a:ext>
              </a:extLst>
            </p:cNvPr>
            <p:cNvSpPr>
              <a:spLocks/>
            </p:cNvSpPr>
            <p:nvPr/>
          </p:nvSpPr>
          <p:spPr bwMode="auto">
            <a:xfrm>
              <a:off x="7744114" y="1887465"/>
              <a:ext cx="139926" cy="86108"/>
            </a:xfrm>
            <a:custGeom>
              <a:avLst/>
              <a:gdLst/>
              <a:ahLst/>
              <a:cxnLst>
                <a:cxn ang="0">
                  <a:pos x="11" y="27"/>
                </a:cxn>
                <a:cxn ang="0">
                  <a:pos x="18" y="32"/>
                </a:cxn>
                <a:cxn ang="0">
                  <a:pos x="21" y="32"/>
                </a:cxn>
                <a:cxn ang="0">
                  <a:pos x="27" y="33"/>
                </a:cxn>
                <a:cxn ang="0">
                  <a:pos x="30" y="36"/>
                </a:cxn>
                <a:cxn ang="0">
                  <a:pos x="30" y="43"/>
                </a:cxn>
                <a:cxn ang="0">
                  <a:pos x="30" y="47"/>
                </a:cxn>
                <a:cxn ang="0">
                  <a:pos x="37" y="50"/>
                </a:cxn>
                <a:cxn ang="0">
                  <a:pos x="43" y="56"/>
                </a:cxn>
                <a:cxn ang="0">
                  <a:pos x="54" y="56"/>
                </a:cxn>
                <a:cxn ang="0">
                  <a:pos x="57" y="56"/>
                </a:cxn>
                <a:cxn ang="0">
                  <a:pos x="62" y="53"/>
                </a:cxn>
                <a:cxn ang="0">
                  <a:pos x="64" y="52"/>
                </a:cxn>
                <a:cxn ang="0">
                  <a:pos x="72" y="49"/>
                </a:cxn>
                <a:cxn ang="0">
                  <a:pos x="74" y="49"/>
                </a:cxn>
                <a:cxn ang="0">
                  <a:pos x="75" y="42"/>
                </a:cxn>
                <a:cxn ang="0">
                  <a:pos x="78" y="37"/>
                </a:cxn>
                <a:cxn ang="0">
                  <a:pos x="84" y="34"/>
                </a:cxn>
                <a:cxn ang="0">
                  <a:pos x="85" y="32"/>
                </a:cxn>
                <a:cxn ang="0">
                  <a:pos x="88" y="30"/>
                </a:cxn>
                <a:cxn ang="0">
                  <a:pos x="90" y="29"/>
                </a:cxn>
                <a:cxn ang="0">
                  <a:pos x="91" y="23"/>
                </a:cxn>
                <a:cxn ang="0">
                  <a:pos x="91" y="22"/>
                </a:cxn>
                <a:cxn ang="0">
                  <a:pos x="91" y="19"/>
                </a:cxn>
                <a:cxn ang="0">
                  <a:pos x="84" y="13"/>
                </a:cxn>
                <a:cxn ang="0">
                  <a:pos x="71" y="6"/>
                </a:cxn>
                <a:cxn ang="0">
                  <a:pos x="68" y="5"/>
                </a:cxn>
                <a:cxn ang="0">
                  <a:pos x="64" y="3"/>
                </a:cxn>
                <a:cxn ang="0">
                  <a:pos x="58" y="2"/>
                </a:cxn>
                <a:cxn ang="0">
                  <a:pos x="54" y="2"/>
                </a:cxn>
                <a:cxn ang="0">
                  <a:pos x="38" y="2"/>
                </a:cxn>
                <a:cxn ang="0">
                  <a:pos x="27" y="0"/>
                </a:cxn>
                <a:cxn ang="0">
                  <a:pos x="16" y="2"/>
                </a:cxn>
                <a:cxn ang="0">
                  <a:pos x="10" y="3"/>
                </a:cxn>
                <a:cxn ang="0">
                  <a:pos x="3" y="5"/>
                </a:cxn>
                <a:cxn ang="0">
                  <a:pos x="4" y="15"/>
                </a:cxn>
                <a:cxn ang="0">
                  <a:pos x="1" y="22"/>
                </a:cxn>
                <a:cxn ang="0">
                  <a:pos x="0" y="24"/>
                </a:cxn>
                <a:cxn ang="0">
                  <a:pos x="1" y="27"/>
                </a:cxn>
                <a:cxn ang="0">
                  <a:pos x="7" y="26"/>
                </a:cxn>
                <a:cxn ang="0">
                  <a:pos x="11" y="27"/>
                </a:cxn>
              </a:cxnLst>
              <a:rect l="0" t="0" r="r" b="b"/>
              <a:pathLst>
                <a:path w="91" h="56">
                  <a:moveTo>
                    <a:pt x="11" y="27"/>
                  </a:moveTo>
                  <a:lnTo>
                    <a:pt x="11" y="27"/>
                  </a:lnTo>
                  <a:lnTo>
                    <a:pt x="16" y="30"/>
                  </a:lnTo>
                  <a:lnTo>
                    <a:pt x="18" y="32"/>
                  </a:lnTo>
                  <a:lnTo>
                    <a:pt x="21" y="32"/>
                  </a:lnTo>
                  <a:lnTo>
                    <a:pt x="21" y="32"/>
                  </a:lnTo>
                  <a:lnTo>
                    <a:pt x="23" y="32"/>
                  </a:lnTo>
                  <a:lnTo>
                    <a:pt x="27" y="33"/>
                  </a:lnTo>
                  <a:lnTo>
                    <a:pt x="28" y="34"/>
                  </a:lnTo>
                  <a:lnTo>
                    <a:pt x="30" y="36"/>
                  </a:lnTo>
                  <a:lnTo>
                    <a:pt x="30" y="36"/>
                  </a:lnTo>
                  <a:lnTo>
                    <a:pt x="30" y="43"/>
                  </a:lnTo>
                  <a:lnTo>
                    <a:pt x="30" y="46"/>
                  </a:lnTo>
                  <a:lnTo>
                    <a:pt x="30" y="47"/>
                  </a:lnTo>
                  <a:lnTo>
                    <a:pt x="30" y="47"/>
                  </a:lnTo>
                  <a:lnTo>
                    <a:pt x="37" y="50"/>
                  </a:lnTo>
                  <a:lnTo>
                    <a:pt x="40" y="53"/>
                  </a:lnTo>
                  <a:lnTo>
                    <a:pt x="43" y="56"/>
                  </a:lnTo>
                  <a:lnTo>
                    <a:pt x="43" y="56"/>
                  </a:lnTo>
                  <a:lnTo>
                    <a:pt x="54" y="56"/>
                  </a:lnTo>
                  <a:lnTo>
                    <a:pt x="54" y="56"/>
                  </a:lnTo>
                  <a:lnTo>
                    <a:pt x="57" y="56"/>
                  </a:lnTo>
                  <a:lnTo>
                    <a:pt x="60" y="56"/>
                  </a:lnTo>
                  <a:lnTo>
                    <a:pt x="62" y="53"/>
                  </a:lnTo>
                  <a:lnTo>
                    <a:pt x="62" y="53"/>
                  </a:lnTo>
                  <a:lnTo>
                    <a:pt x="64" y="52"/>
                  </a:lnTo>
                  <a:lnTo>
                    <a:pt x="68" y="50"/>
                  </a:lnTo>
                  <a:lnTo>
                    <a:pt x="72" y="49"/>
                  </a:lnTo>
                  <a:lnTo>
                    <a:pt x="72" y="49"/>
                  </a:lnTo>
                  <a:lnTo>
                    <a:pt x="74" y="49"/>
                  </a:lnTo>
                  <a:lnTo>
                    <a:pt x="74" y="46"/>
                  </a:lnTo>
                  <a:lnTo>
                    <a:pt x="75" y="42"/>
                  </a:lnTo>
                  <a:lnTo>
                    <a:pt x="75" y="42"/>
                  </a:lnTo>
                  <a:lnTo>
                    <a:pt x="78" y="37"/>
                  </a:lnTo>
                  <a:lnTo>
                    <a:pt x="84" y="34"/>
                  </a:lnTo>
                  <a:lnTo>
                    <a:pt x="84" y="34"/>
                  </a:lnTo>
                  <a:lnTo>
                    <a:pt x="85" y="33"/>
                  </a:lnTo>
                  <a:lnTo>
                    <a:pt x="85" y="32"/>
                  </a:lnTo>
                  <a:lnTo>
                    <a:pt x="87" y="30"/>
                  </a:lnTo>
                  <a:lnTo>
                    <a:pt x="88" y="30"/>
                  </a:lnTo>
                  <a:lnTo>
                    <a:pt x="88" y="30"/>
                  </a:lnTo>
                  <a:lnTo>
                    <a:pt x="90" y="29"/>
                  </a:lnTo>
                  <a:lnTo>
                    <a:pt x="91" y="27"/>
                  </a:lnTo>
                  <a:lnTo>
                    <a:pt x="91" y="23"/>
                  </a:lnTo>
                  <a:lnTo>
                    <a:pt x="91" y="23"/>
                  </a:lnTo>
                  <a:lnTo>
                    <a:pt x="91" y="22"/>
                  </a:lnTo>
                  <a:lnTo>
                    <a:pt x="91" y="19"/>
                  </a:lnTo>
                  <a:lnTo>
                    <a:pt x="91" y="19"/>
                  </a:lnTo>
                  <a:lnTo>
                    <a:pt x="84" y="13"/>
                  </a:lnTo>
                  <a:lnTo>
                    <a:pt x="84" y="13"/>
                  </a:lnTo>
                  <a:lnTo>
                    <a:pt x="75" y="7"/>
                  </a:lnTo>
                  <a:lnTo>
                    <a:pt x="71" y="6"/>
                  </a:lnTo>
                  <a:lnTo>
                    <a:pt x="68" y="5"/>
                  </a:lnTo>
                  <a:lnTo>
                    <a:pt x="68" y="5"/>
                  </a:lnTo>
                  <a:lnTo>
                    <a:pt x="65" y="5"/>
                  </a:lnTo>
                  <a:lnTo>
                    <a:pt x="64" y="3"/>
                  </a:lnTo>
                  <a:lnTo>
                    <a:pt x="62" y="2"/>
                  </a:lnTo>
                  <a:lnTo>
                    <a:pt x="58" y="2"/>
                  </a:lnTo>
                  <a:lnTo>
                    <a:pt x="58" y="2"/>
                  </a:lnTo>
                  <a:lnTo>
                    <a:pt x="54" y="2"/>
                  </a:lnTo>
                  <a:lnTo>
                    <a:pt x="48" y="2"/>
                  </a:lnTo>
                  <a:lnTo>
                    <a:pt x="38" y="2"/>
                  </a:lnTo>
                  <a:lnTo>
                    <a:pt x="38" y="2"/>
                  </a:lnTo>
                  <a:lnTo>
                    <a:pt x="27" y="0"/>
                  </a:lnTo>
                  <a:lnTo>
                    <a:pt x="20" y="0"/>
                  </a:lnTo>
                  <a:lnTo>
                    <a:pt x="16" y="2"/>
                  </a:lnTo>
                  <a:lnTo>
                    <a:pt x="16" y="2"/>
                  </a:lnTo>
                  <a:lnTo>
                    <a:pt x="10" y="3"/>
                  </a:lnTo>
                  <a:lnTo>
                    <a:pt x="3" y="5"/>
                  </a:lnTo>
                  <a:lnTo>
                    <a:pt x="3" y="5"/>
                  </a:lnTo>
                  <a:lnTo>
                    <a:pt x="4" y="10"/>
                  </a:lnTo>
                  <a:lnTo>
                    <a:pt x="4" y="15"/>
                  </a:lnTo>
                  <a:lnTo>
                    <a:pt x="3" y="19"/>
                  </a:lnTo>
                  <a:lnTo>
                    <a:pt x="1" y="22"/>
                  </a:lnTo>
                  <a:lnTo>
                    <a:pt x="1" y="22"/>
                  </a:lnTo>
                  <a:lnTo>
                    <a:pt x="0" y="24"/>
                  </a:lnTo>
                  <a:lnTo>
                    <a:pt x="0" y="24"/>
                  </a:lnTo>
                  <a:lnTo>
                    <a:pt x="1" y="27"/>
                  </a:lnTo>
                  <a:lnTo>
                    <a:pt x="1" y="27"/>
                  </a:lnTo>
                  <a:lnTo>
                    <a:pt x="7" y="26"/>
                  </a:lnTo>
                  <a:lnTo>
                    <a:pt x="10" y="26"/>
                  </a:lnTo>
                  <a:lnTo>
                    <a:pt x="11" y="27"/>
                  </a:lnTo>
                  <a:lnTo>
                    <a:pt x="11"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2" name="Slovenia">
              <a:extLst>
                <a:ext uri="{FF2B5EF4-FFF2-40B4-BE49-F238E27FC236}">
                  <a16:creationId xmlns:a16="http://schemas.microsoft.com/office/drawing/2014/main" id="{0CCE0430-0BB5-25FA-7CB8-7E6AAC0F6312}"/>
                </a:ext>
              </a:extLst>
            </p:cNvPr>
            <p:cNvSpPr>
              <a:spLocks/>
            </p:cNvSpPr>
            <p:nvPr/>
          </p:nvSpPr>
          <p:spPr bwMode="auto">
            <a:xfrm>
              <a:off x="7553444" y="2207294"/>
              <a:ext cx="83032" cy="43054"/>
            </a:xfrm>
            <a:custGeom>
              <a:avLst/>
              <a:gdLst/>
              <a:ahLst/>
              <a:cxnLst>
                <a:cxn ang="0">
                  <a:pos x="0" y="26"/>
                </a:cxn>
                <a:cxn ang="0">
                  <a:pos x="0" y="26"/>
                </a:cxn>
                <a:cxn ang="0">
                  <a:pos x="7" y="24"/>
                </a:cxn>
                <a:cxn ang="0">
                  <a:pos x="12" y="24"/>
                </a:cxn>
                <a:cxn ang="0">
                  <a:pos x="12" y="24"/>
                </a:cxn>
                <a:cxn ang="0">
                  <a:pos x="13" y="26"/>
                </a:cxn>
                <a:cxn ang="0">
                  <a:pos x="14" y="28"/>
                </a:cxn>
                <a:cxn ang="0">
                  <a:pos x="14" y="28"/>
                </a:cxn>
                <a:cxn ang="0">
                  <a:pos x="26" y="27"/>
                </a:cxn>
                <a:cxn ang="0">
                  <a:pos x="26" y="27"/>
                </a:cxn>
                <a:cxn ang="0">
                  <a:pos x="27" y="27"/>
                </a:cxn>
                <a:cxn ang="0">
                  <a:pos x="31" y="27"/>
                </a:cxn>
                <a:cxn ang="0">
                  <a:pos x="34" y="28"/>
                </a:cxn>
                <a:cxn ang="0">
                  <a:pos x="36" y="27"/>
                </a:cxn>
                <a:cxn ang="0">
                  <a:pos x="36" y="27"/>
                </a:cxn>
                <a:cxn ang="0">
                  <a:pos x="37" y="23"/>
                </a:cxn>
                <a:cxn ang="0">
                  <a:pos x="39" y="21"/>
                </a:cxn>
                <a:cxn ang="0">
                  <a:pos x="41" y="20"/>
                </a:cxn>
                <a:cxn ang="0">
                  <a:pos x="41" y="20"/>
                </a:cxn>
                <a:cxn ang="0">
                  <a:pos x="43" y="18"/>
                </a:cxn>
                <a:cxn ang="0">
                  <a:pos x="43" y="17"/>
                </a:cxn>
                <a:cxn ang="0">
                  <a:pos x="43" y="14"/>
                </a:cxn>
                <a:cxn ang="0">
                  <a:pos x="44" y="13"/>
                </a:cxn>
                <a:cxn ang="0">
                  <a:pos x="44" y="13"/>
                </a:cxn>
                <a:cxn ang="0">
                  <a:pos x="51" y="9"/>
                </a:cxn>
                <a:cxn ang="0">
                  <a:pos x="54" y="6"/>
                </a:cxn>
                <a:cxn ang="0">
                  <a:pos x="54" y="6"/>
                </a:cxn>
                <a:cxn ang="0">
                  <a:pos x="53" y="3"/>
                </a:cxn>
                <a:cxn ang="0">
                  <a:pos x="51" y="0"/>
                </a:cxn>
                <a:cxn ang="0">
                  <a:pos x="51" y="0"/>
                </a:cxn>
                <a:cxn ang="0">
                  <a:pos x="47" y="1"/>
                </a:cxn>
                <a:cxn ang="0">
                  <a:pos x="44" y="3"/>
                </a:cxn>
                <a:cxn ang="0">
                  <a:pos x="40" y="3"/>
                </a:cxn>
                <a:cxn ang="0">
                  <a:pos x="40" y="3"/>
                </a:cxn>
                <a:cxn ang="0">
                  <a:pos x="36" y="4"/>
                </a:cxn>
                <a:cxn ang="0">
                  <a:pos x="31" y="6"/>
                </a:cxn>
                <a:cxn ang="0">
                  <a:pos x="29" y="7"/>
                </a:cxn>
                <a:cxn ang="0">
                  <a:pos x="26" y="9"/>
                </a:cxn>
                <a:cxn ang="0">
                  <a:pos x="26" y="9"/>
                </a:cxn>
                <a:cxn ang="0">
                  <a:pos x="19" y="7"/>
                </a:cxn>
                <a:cxn ang="0">
                  <a:pos x="9" y="4"/>
                </a:cxn>
                <a:cxn ang="0">
                  <a:pos x="9" y="4"/>
                </a:cxn>
                <a:cxn ang="0">
                  <a:pos x="2" y="4"/>
                </a:cxn>
                <a:cxn ang="0">
                  <a:pos x="2" y="4"/>
                </a:cxn>
                <a:cxn ang="0">
                  <a:pos x="2" y="14"/>
                </a:cxn>
                <a:cxn ang="0">
                  <a:pos x="0" y="26"/>
                </a:cxn>
                <a:cxn ang="0">
                  <a:pos x="0" y="26"/>
                </a:cxn>
              </a:cxnLst>
              <a:rect l="0" t="0" r="r" b="b"/>
              <a:pathLst>
                <a:path w="54" h="28">
                  <a:moveTo>
                    <a:pt x="0" y="26"/>
                  </a:moveTo>
                  <a:lnTo>
                    <a:pt x="0" y="26"/>
                  </a:lnTo>
                  <a:lnTo>
                    <a:pt x="7" y="24"/>
                  </a:lnTo>
                  <a:lnTo>
                    <a:pt x="12" y="24"/>
                  </a:lnTo>
                  <a:lnTo>
                    <a:pt x="12" y="24"/>
                  </a:lnTo>
                  <a:lnTo>
                    <a:pt x="13" y="26"/>
                  </a:lnTo>
                  <a:lnTo>
                    <a:pt x="14" y="28"/>
                  </a:lnTo>
                  <a:lnTo>
                    <a:pt x="14" y="28"/>
                  </a:lnTo>
                  <a:lnTo>
                    <a:pt x="26" y="27"/>
                  </a:lnTo>
                  <a:lnTo>
                    <a:pt x="26" y="27"/>
                  </a:lnTo>
                  <a:lnTo>
                    <a:pt x="27" y="27"/>
                  </a:lnTo>
                  <a:lnTo>
                    <a:pt x="31" y="27"/>
                  </a:lnTo>
                  <a:lnTo>
                    <a:pt x="34" y="28"/>
                  </a:lnTo>
                  <a:lnTo>
                    <a:pt x="36" y="27"/>
                  </a:lnTo>
                  <a:lnTo>
                    <a:pt x="36" y="27"/>
                  </a:lnTo>
                  <a:lnTo>
                    <a:pt x="37" y="23"/>
                  </a:lnTo>
                  <a:lnTo>
                    <a:pt x="39" y="21"/>
                  </a:lnTo>
                  <a:lnTo>
                    <a:pt x="41" y="20"/>
                  </a:lnTo>
                  <a:lnTo>
                    <a:pt x="41" y="20"/>
                  </a:lnTo>
                  <a:lnTo>
                    <a:pt x="43" y="18"/>
                  </a:lnTo>
                  <a:lnTo>
                    <a:pt x="43" y="17"/>
                  </a:lnTo>
                  <a:lnTo>
                    <a:pt x="43" y="14"/>
                  </a:lnTo>
                  <a:lnTo>
                    <a:pt x="44" y="13"/>
                  </a:lnTo>
                  <a:lnTo>
                    <a:pt x="44" y="13"/>
                  </a:lnTo>
                  <a:lnTo>
                    <a:pt x="51" y="9"/>
                  </a:lnTo>
                  <a:lnTo>
                    <a:pt x="54" y="6"/>
                  </a:lnTo>
                  <a:lnTo>
                    <a:pt x="54" y="6"/>
                  </a:lnTo>
                  <a:lnTo>
                    <a:pt x="53" y="3"/>
                  </a:lnTo>
                  <a:lnTo>
                    <a:pt x="51" y="0"/>
                  </a:lnTo>
                  <a:lnTo>
                    <a:pt x="51" y="0"/>
                  </a:lnTo>
                  <a:lnTo>
                    <a:pt x="47" y="1"/>
                  </a:lnTo>
                  <a:lnTo>
                    <a:pt x="44" y="3"/>
                  </a:lnTo>
                  <a:lnTo>
                    <a:pt x="40" y="3"/>
                  </a:lnTo>
                  <a:lnTo>
                    <a:pt x="40" y="3"/>
                  </a:lnTo>
                  <a:lnTo>
                    <a:pt x="36" y="4"/>
                  </a:lnTo>
                  <a:lnTo>
                    <a:pt x="31" y="6"/>
                  </a:lnTo>
                  <a:lnTo>
                    <a:pt x="29" y="7"/>
                  </a:lnTo>
                  <a:lnTo>
                    <a:pt x="26" y="9"/>
                  </a:lnTo>
                  <a:lnTo>
                    <a:pt x="26" y="9"/>
                  </a:lnTo>
                  <a:lnTo>
                    <a:pt x="19" y="7"/>
                  </a:lnTo>
                  <a:lnTo>
                    <a:pt x="9" y="4"/>
                  </a:lnTo>
                  <a:lnTo>
                    <a:pt x="9" y="4"/>
                  </a:lnTo>
                  <a:lnTo>
                    <a:pt x="2" y="4"/>
                  </a:lnTo>
                  <a:lnTo>
                    <a:pt x="2" y="4"/>
                  </a:lnTo>
                  <a:lnTo>
                    <a:pt x="2" y="14"/>
                  </a:lnTo>
                  <a:lnTo>
                    <a:pt x="0" y="26"/>
                  </a:lnTo>
                  <a:lnTo>
                    <a:pt x="0"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 name="Greece">
              <a:extLst>
                <a:ext uri="{FF2B5EF4-FFF2-40B4-BE49-F238E27FC236}">
                  <a16:creationId xmlns:a16="http://schemas.microsoft.com/office/drawing/2014/main" id="{63783BA3-61E5-2E7E-41CD-B4A0159D6F18}"/>
                </a:ext>
              </a:extLst>
            </p:cNvPr>
            <p:cNvSpPr>
              <a:spLocks noEditPoints="1"/>
            </p:cNvSpPr>
            <p:nvPr/>
          </p:nvSpPr>
          <p:spPr bwMode="auto">
            <a:xfrm>
              <a:off x="7724123" y="2362597"/>
              <a:ext cx="158378" cy="195281"/>
            </a:xfrm>
            <a:custGeom>
              <a:avLst/>
              <a:gdLst/>
              <a:ahLst/>
              <a:cxnLst>
                <a:cxn ang="0">
                  <a:pos x="94" y="3"/>
                </a:cxn>
                <a:cxn ang="0">
                  <a:pos x="93" y="7"/>
                </a:cxn>
                <a:cxn ang="0">
                  <a:pos x="70" y="4"/>
                </a:cxn>
                <a:cxn ang="0">
                  <a:pos x="48" y="4"/>
                </a:cxn>
                <a:cxn ang="0">
                  <a:pos x="41" y="10"/>
                </a:cxn>
                <a:cxn ang="0">
                  <a:pos x="31" y="11"/>
                </a:cxn>
                <a:cxn ang="0">
                  <a:pos x="26" y="17"/>
                </a:cxn>
                <a:cxn ang="0">
                  <a:pos x="14" y="18"/>
                </a:cxn>
                <a:cxn ang="0">
                  <a:pos x="9" y="28"/>
                </a:cxn>
                <a:cxn ang="0">
                  <a:pos x="6" y="33"/>
                </a:cxn>
                <a:cxn ang="0">
                  <a:pos x="0" y="41"/>
                </a:cxn>
                <a:cxn ang="0">
                  <a:pos x="7" y="47"/>
                </a:cxn>
                <a:cxn ang="0">
                  <a:pos x="11" y="60"/>
                </a:cxn>
                <a:cxn ang="0">
                  <a:pos x="21" y="60"/>
                </a:cxn>
                <a:cxn ang="0">
                  <a:pos x="34" y="63"/>
                </a:cxn>
                <a:cxn ang="0">
                  <a:pos x="34" y="65"/>
                </a:cxn>
                <a:cxn ang="0">
                  <a:pos x="19" y="67"/>
                </a:cxn>
                <a:cxn ang="0">
                  <a:pos x="19" y="73"/>
                </a:cxn>
                <a:cxn ang="0">
                  <a:pos x="21" y="80"/>
                </a:cxn>
                <a:cxn ang="0">
                  <a:pos x="30" y="91"/>
                </a:cxn>
                <a:cxn ang="0">
                  <a:pos x="43" y="98"/>
                </a:cxn>
                <a:cxn ang="0">
                  <a:pos x="46" y="95"/>
                </a:cxn>
                <a:cxn ang="0">
                  <a:pos x="43" y="83"/>
                </a:cxn>
                <a:cxn ang="0">
                  <a:pos x="54" y="81"/>
                </a:cxn>
                <a:cxn ang="0">
                  <a:pos x="50" y="75"/>
                </a:cxn>
                <a:cxn ang="0">
                  <a:pos x="44" y="73"/>
                </a:cxn>
                <a:cxn ang="0">
                  <a:pos x="56" y="74"/>
                </a:cxn>
                <a:cxn ang="0">
                  <a:pos x="66" y="68"/>
                </a:cxn>
                <a:cxn ang="0">
                  <a:pos x="58" y="58"/>
                </a:cxn>
                <a:cxn ang="0">
                  <a:pos x="48" y="60"/>
                </a:cxn>
                <a:cxn ang="0">
                  <a:pos x="43" y="55"/>
                </a:cxn>
                <a:cxn ang="0">
                  <a:pos x="50" y="50"/>
                </a:cxn>
                <a:cxn ang="0">
                  <a:pos x="37" y="31"/>
                </a:cxn>
                <a:cxn ang="0">
                  <a:pos x="38" y="26"/>
                </a:cxn>
                <a:cxn ang="0">
                  <a:pos x="48" y="30"/>
                </a:cxn>
                <a:cxn ang="0">
                  <a:pos x="58" y="28"/>
                </a:cxn>
                <a:cxn ang="0">
                  <a:pos x="58" y="20"/>
                </a:cxn>
                <a:cxn ang="0">
                  <a:pos x="66" y="16"/>
                </a:cxn>
                <a:cxn ang="0">
                  <a:pos x="73" y="20"/>
                </a:cxn>
                <a:cxn ang="0">
                  <a:pos x="83" y="14"/>
                </a:cxn>
                <a:cxn ang="0">
                  <a:pos x="97" y="17"/>
                </a:cxn>
                <a:cxn ang="0">
                  <a:pos x="100" y="10"/>
                </a:cxn>
                <a:cxn ang="0">
                  <a:pos x="101" y="0"/>
                </a:cxn>
                <a:cxn ang="0">
                  <a:pos x="83" y="119"/>
                </a:cxn>
                <a:cxn ang="0">
                  <a:pos x="63" y="117"/>
                </a:cxn>
                <a:cxn ang="0">
                  <a:pos x="54" y="117"/>
                </a:cxn>
                <a:cxn ang="0">
                  <a:pos x="53" y="121"/>
                </a:cxn>
                <a:cxn ang="0">
                  <a:pos x="75" y="127"/>
                </a:cxn>
                <a:cxn ang="0">
                  <a:pos x="98" y="121"/>
                </a:cxn>
                <a:cxn ang="0">
                  <a:pos x="91" y="121"/>
                </a:cxn>
              </a:cxnLst>
              <a:rect l="0" t="0" r="r" b="b"/>
              <a:pathLst>
                <a:path w="103" h="127">
                  <a:moveTo>
                    <a:pt x="101" y="0"/>
                  </a:moveTo>
                  <a:lnTo>
                    <a:pt x="101" y="0"/>
                  </a:lnTo>
                  <a:lnTo>
                    <a:pt x="95" y="1"/>
                  </a:lnTo>
                  <a:lnTo>
                    <a:pt x="94" y="3"/>
                  </a:lnTo>
                  <a:lnTo>
                    <a:pt x="94" y="4"/>
                  </a:lnTo>
                  <a:lnTo>
                    <a:pt x="94" y="4"/>
                  </a:lnTo>
                  <a:lnTo>
                    <a:pt x="93" y="6"/>
                  </a:lnTo>
                  <a:lnTo>
                    <a:pt x="93" y="7"/>
                  </a:lnTo>
                  <a:lnTo>
                    <a:pt x="87" y="7"/>
                  </a:lnTo>
                  <a:lnTo>
                    <a:pt x="87" y="7"/>
                  </a:lnTo>
                  <a:lnTo>
                    <a:pt x="80" y="7"/>
                  </a:lnTo>
                  <a:lnTo>
                    <a:pt x="70" y="4"/>
                  </a:lnTo>
                  <a:lnTo>
                    <a:pt x="70" y="4"/>
                  </a:lnTo>
                  <a:lnTo>
                    <a:pt x="67" y="4"/>
                  </a:lnTo>
                  <a:lnTo>
                    <a:pt x="60" y="4"/>
                  </a:lnTo>
                  <a:lnTo>
                    <a:pt x="48" y="4"/>
                  </a:lnTo>
                  <a:lnTo>
                    <a:pt x="48" y="4"/>
                  </a:lnTo>
                  <a:lnTo>
                    <a:pt x="48" y="6"/>
                  </a:lnTo>
                  <a:lnTo>
                    <a:pt x="48" y="6"/>
                  </a:lnTo>
                  <a:lnTo>
                    <a:pt x="41" y="10"/>
                  </a:lnTo>
                  <a:lnTo>
                    <a:pt x="36" y="11"/>
                  </a:lnTo>
                  <a:lnTo>
                    <a:pt x="33" y="11"/>
                  </a:lnTo>
                  <a:lnTo>
                    <a:pt x="33" y="11"/>
                  </a:lnTo>
                  <a:lnTo>
                    <a:pt x="31" y="11"/>
                  </a:lnTo>
                  <a:lnTo>
                    <a:pt x="30" y="13"/>
                  </a:lnTo>
                  <a:lnTo>
                    <a:pt x="29" y="16"/>
                  </a:lnTo>
                  <a:lnTo>
                    <a:pt x="26" y="17"/>
                  </a:lnTo>
                  <a:lnTo>
                    <a:pt x="26" y="17"/>
                  </a:lnTo>
                  <a:lnTo>
                    <a:pt x="19" y="17"/>
                  </a:lnTo>
                  <a:lnTo>
                    <a:pt x="16" y="17"/>
                  </a:lnTo>
                  <a:lnTo>
                    <a:pt x="14" y="18"/>
                  </a:lnTo>
                  <a:lnTo>
                    <a:pt x="14" y="18"/>
                  </a:lnTo>
                  <a:lnTo>
                    <a:pt x="13" y="23"/>
                  </a:lnTo>
                  <a:lnTo>
                    <a:pt x="9" y="27"/>
                  </a:lnTo>
                  <a:lnTo>
                    <a:pt x="9" y="27"/>
                  </a:lnTo>
                  <a:lnTo>
                    <a:pt x="9" y="28"/>
                  </a:lnTo>
                  <a:lnTo>
                    <a:pt x="7" y="31"/>
                  </a:lnTo>
                  <a:lnTo>
                    <a:pt x="7" y="33"/>
                  </a:lnTo>
                  <a:lnTo>
                    <a:pt x="6" y="33"/>
                  </a:lnTo>
                  <a:lnTo>
                    <a:pt x="6" y="33"/>
                  </a:lnTo>
                  <a:lnTo>
                    <a:pt x="4" y="34"/>
                  </a:lnTo>
                  <a:lnTo>
                    <a:pt x="3" y="37"/>
                  </a:lnTo>
                  <a:lnTo>
                    <a:pt x="0" y="41"/>
                  </a:lnTo>
                  <a:lnTo>
                    <a:pt x="0" y="41"/>
                  </a:lnTo>
                  <a:lnTo>
                    <a:pt x="2" y="43"/>
                  </a:lnTo>
                  <a:lnTo>
                    <a:pt x="2" y="43"/>
                  </a:lnTo>
                  <a:lnTo>
                    <a:pt x="4" y="44"/>
                  </a:lnTo>
                  <a:lnTo>
                    <a:pt x="7" y="47"/>
                  </a:lnTo>
                  <a:lnTo>
                    <a:pt x="10" y="51"/>
                  </a:lnTo>
                  <a:lnTo>
                    <a:pt x="10" y="55"/>
                  </a:lnTo>
                  <a:lnTo>
                    <a:pt x="10" y="55"/>
                  </a:lnTo>
                  <a:lnTo>
                    <a:pt x="11" y="60"/>
                  </a:lnTo>
                  <a:lnTo>
                    <a:pt x="14" y="61"/>
                  </a:lnTo>
                  <a:lnTo>
                    <a:pt x="17" y="63"/>
                  </a:lnTo>
                  <a:lnTo>
                    <a:pt x="21" y="60"/>
                  </a:lnTo>
                  <a:lnTo>
                    <a:pt x="21" y="60"/>
                  </a:lnTo>
                  <a:lnTo>
                    <a:pt x="23" y="58"/>
                  </a:lnTo>
                  <a:lnTo>
                    <a:pt x="26" y="58"/>
                  </a:lnTo>
                  <a:lnTo>
                    <a:pt x="30" y="60"/>
                  </a:lnTo>
                  <a:lnTo>
                    <a:pt x="34" y="63"/>
                  </a:lnTo>
                  <a:lnTo>
                    <a:pt x="36" y="65"/>
                  </a:lnTo>
                  <a:lnTo>
                    <a:pt x="36" y="65"/>
                  </a:lnTo>
                  <a:lnTo>
                    <a:pt x="36" y="65"/>
                  </a:lnTo>
                  <a:lnTo>
                    <a:pt x="34" y="65"/>
                  </a:lnTo>
                  <a:lnTo>
                    <a:pt x="30" y="65"/>
                  </a:lnTo>
                  <a:lnTo>
                    <a:pt x="24" y="65"/>
                  </a:lnTo>
                  <a:lnTo>
                    <a:pt x="21" y="65"/>
                  </a:lnTo>
                  <a:lnTo>
                    <a:pt x="19" y="67"/>
                  </a:lnTo>
                  <a:lnTo>
                    <a:pt x="19" y="67"/>
                  </a:lnTo>
                  <a:lnTo>
                    <a:pt x="17" y="68"/>
                  </a:lnTo>
                  <a:lnTo>
                    <a:pt x="17" y="70"/>
                  </a:lnTo>
                  <a:lnTo>
                    <a:pt x="19" y="73"/>
                  </a:lnTo>
                  <a:lnTo>
                    <a:pt x="21" y="77"/>
                  </a:lnTo>
                  <a:lnTo>
                    <a:pt x="21" y="78"/>
                  </a:lnTo>
                  <a:lnTo>
                    <a:pt x="21" y="80"/>
                  </a:lnTo>
                  <a:lnTo>
                    <a:pt x="21" y="80"/>
                  </a:lnTo>
                  <a:lnTo>
                    <a:pt x="21" y="84"/>
                  </a:lnTo>
                  <a:lnTo>
                    <a:pt x="23" y="87"/>
                  </a:lnTo>
                  <a:lnTo>
                    <a:pt x="27" y="90"/>
                  </a:lnTo>
                  <a:lnTo>
                    <a:pt x="30" y="91"/>
                  </a:lnTo>
                  <a:lnTo>
                    <a:pt x="30" y="91"/>
                  </a:lnTo>
                  <a:lnTo>
                    <a:pt x="34" y="92"/>
                  </a:lnTo>
                  <a:lnTo>
                    <a:pt x="38" y="95"/>
                  </a:lnTo>
                  <a:lnTo>
                    <a:pt x="43" y="98"/>
                  </a:lnTo>
                  <a:lnTo>
                    <a:pt x="46" y="98"/>
                  </a:lnTo>
                  <a:lnTo>
                    <a:pt x="46" y="98"/>
                  </a:lnTo>
                  <a:lnTo>
                    <a:pt x="46" y="97"/>
                  </a:lnTo>
                  <a:lnTo>
                    <a:pt x="46" y="95"/>
                  </a:lnTo>
                  <a:lnTo>
                    <a:pt x="44" y="90"/>
                  </a:lnTo>
                  <a:lnTo>
                    <a:pt x="43" y="85"/>
                  </a:lnTo>
                  <a:lnTo>
                    <a:pt x="43" y="83"/>
                  </a:lnTo>
                  <a:lnTo>
                    <a:pt x="43" y="83"/>
                  </a:lnTo>
                  <a:lnTo>
                    <a:pt x="44" y="83"/>
                  </a:lnTo>
                  <a:lnTo>
                    <a:pt x="47" y="83"/>
                  </a:lnTo>
                  <a:lnTo>
                    <a:pt x="50" y="83"/>
                  </a:lnTo>
                  <a:lnTo>
                    <a:pt x="54" y="81"/>
                  </a:lnTo>
                  <a:lnTo>
                    <a:pt x="54" y="81"/>
                  </a:lnTo>
                  <a:lnTo>
                    <a:pt x="54" y="80"/>
                  </a:lnTo>
                  <a:lnTo>
                    <a:pt x="53" y="77"/>
                  </a:lnTo>
                  <a:lnTo>
                    <a:pt x="50" y="75"/>
                  </a:lnTo>
                  <a:lnTo>
                    <a:pt x="46" y="75"/>
                  </a:lnTo>
                  <a:lnTo>
                    <a:pt x="46" y="75"/>
                  </a:lnTo>
                  <a:lnTo>
                    <a:pt x="44" y="74"/>
                  </a:lnTo>
                  <a:lnTo>
                    <a:pt x="44" y="73"/>
                  </a:lnTo>
                  <a:lnTo>
                    <a:pt x="47" y="71"/>
                  </a:lnTo>
                  <a:lnTo>
                    <a:pt x="51" y="73"/>
                  </a:lnTo>
                  <a:lnTo>
                    <a:pt x="51" y="73"/>
                  </a:lnTo>
                  <a:lnTo>
                    <a:pt x="56" y="74"/>
                  </a:lnTo>
                  <a:lnTo>
                    <a:pt x="58" y="73"/>
                  </a:lnTo>
                  <a:lnTo>
                    <a:pt x="64" y="71"/>
                  </a:lnTo>
                  <a:lnTo>
                    <a:pt x="64" y="71"/>
                  </a:lnTo>
                  <a:lnTo>
                    <a:pt x="66" y="68"/>
                  </a:lnTo>
                  <a:lnTo>
                    <a:pt x="66" y="65"/>
                  </a:lnTo>
                  <a:lnTo>
                    <a:pt x="63" y="61"/>
                  </a:lnTo>
                  <a:lnTo>
                    <a:pt x="61" y="58"/>
                  </a:lnTo>
                  <a:lnTo>
                    <a:pt x="58" y="58"/>
                  </a:lnTo>
                  <a:lnTo>
                    <a:pt x="58" y="58"/>
                  </a:lnTo>
                  <a:lnTo>
                    <a:pt x="53" y="58"/>
                  </a:lnTo>
                  <a:lnTo>
                    <a:pt x="50" y="60"/>
                  </a:lnTo>
                  <a:lnTo>
                    <a:pt x="48" y="60"/>
                  </a:lnTo>
                  <a:lnTo>
                    <a:pt x="46" y="58"/>
                  </a:lnTo>
                  <a:lnTo>
                    <a:pt x="46" y="58"/>
                  </a:lnTo>
                  <a:lnTo>
                    <a:pt x="44" y="57"/>
                  </a:lnTo>
                  <a:lnTo>
                    <a:pt x="43" y="55"/>
                  </a:lnTo>
                  <a:lnTo>
                    <a:pt x="46" y="54"/>
                  </a:lnTo>
                  <a:lnTo>
                    <a:pt x="48" y="53"/>
                  </a:lnTo>
                  <a:lnTo>
                    <a:pt x="50" y="51"/>
                  </a:lnTo>
                  <a:lnTo>
                    <a:pt x="50" y="50"/>
                  </a:lnTo>
                  <a:lnTo>
                    <a:pt x="50" y="50"/>
                  </a:lnTo>
                  <a:lnTo>
                    <a:pt x="48" y="46"/>
                  </a:lnTo>
                  <a:lnTo>
                    <a:pt x="46" y="41"/>
                  </a:lnTo>
                  <a:lnTo>
                    <a:pt x="37" y="31"/>
                  </a:lnTo>
                  <a:lnTo>
                    <a:pt x="37" y="31"/>
                  </a:lnTo>
                  <a:lnTo>
                    <a:pt x="36" y="30"/>
                  </a:lnTo>
                  <a:lnTo>
                    <a:pt x="36" y="28"/>
                  </a:lnTo>
                  <a:lnTo>
                    <a:pt x="38" y="26"/>
                  </a:lnTo>
                  <a:lnTo>
                    <a:pt x="43" y="26"/>
                  </a:lnTo>
                  <a:lnTo>
                    <a:pt x="46" y="27"/>
                  </a:lnTo>
                  <a:lnTo>
                    <a:pt x="46" y="27"/>
                  </a:lnTo>
                  <a:lnTo>
                    <a:pt x="48" y="30"/>
                  </a:lnTo>
                  <a:lnTo>
                    <a:pt x="51" y="30"/>
                  </a:lnTo>
                  <a:lnTo>
                    <a:pt x="54" y="30"/>
                  </a:lnTo>
                  <a:lnTo>
                    <a:pt x="58" y="28"/>
                  </a:lnTo>
                  <a:lnTo>
                    <a:pt x="58" y="28"/>
                  </a:lnTo>
                  <a:lnTo>
                    <a:pt x="60" y="28"/>
                  </a:lnTo>
                  <a:lnTo>
                    <a:pt x="60" y="27"/>
                  </a:lnTo>
                  <a:lnTo>
                    <a:pt x="58" y="23"/>
                  </a:lnTo>
                  <a:lnTo>
                    <a:pt x="58" y="20"/>
                  </a:lnTo>
                  <a:lnTo>
                    <a:pt x="60" y="18"/>
                  </a:lnTo>
                  <a:lnTo>
                    <a:pt x="61" y="17"/>
                  </a:lnTo>
                  <a:lnTo>
                    <a:pt x="61" y="17"/>
                  </a:lnTo>
                  <a:lnTo>
                    <a:pt x="66" y="16"/>
                  </a:lnTo>
                  <a:lnTo>
                    <a:pt x="68" y="17"/>
                  </a:lnTo>
                  <a:lnTo>
                    <a:pt x="71" y="20"/>
                  </a:lnTo>
                  <a:lnTo>
                    <a:pt x="71" y="20"/>
                  </a:lnTo>
                  <a:lnTo>
                    <a:pt x="73" y="20"/>
                  </a:lnTo>
                  <a:lnTo>
                    <a:pt x="75" y="17"/>
                  </a:lnTo>
                  <a:lnTo>
                    <a:pt x="78" y="16"/>
                  </a:lnTo>
                  <a:lnTo>
                    <a:pt x="83" y="14"/>
                  </a:lnTo>
                  <a:lnTo>
                    <a:pt x="83" y="14"/>
                  </a:lnTo>
                  <a:lnTo>
                    <a:pt x="88" y="16"/>
                  </a:lnTo>
                  <a:lnTo>
                    <a:pt x="94" y="20"/>
                  </a:lnTo>
                  <a:lnTo>
                    <a:pt x="94" y="20"/>
                  </a:lnTo>
                  <a:lnTo>
                    <a:pt x="97" y="17"/>
                  </a:lnTo>
                  <a:lnTo>
                    <a:pt x="98" y="14"/>
                  </a:lnTo>
                  <a:lnTo>
                    <a:pt x="98" y="14"/>
                  </a:lnTo>
                  <a:lnTo>
                    <a:pt x="98" y="11"/>
                  </a:lnTo>
                  <a:lnTo>
                    <a:pt x="100" y="10"/>
                  </a:lnTo>
                  <a:lnTo>
                    <a:pt x="101" y="9"/>
                  </a:lnTo>
                  <a:lnTo>
                    <a:pt x="103" y="6"/>
                  </a:lnTo>
                  <a:lnTo>
                    <a:pt x="103" y="6"/>
                  </a:lnTo>
                  <a:lnTo>
                    <a:pt x="101" y="0"/>
                  </a:lnTo>
                  <a:lnTo>
                    <a:pt x="101" y="0"/>
                  </a:lnTo>
                  <a:close/>
                  <a:moveTo>
                    <a:pt x="88" y="119"/>
                  </a:moveTo>
                  <a:lnTo>
                    <a:pt x="88" y="119"/>
                  </a:lnTo>
                  <a:lnTo>
                    <a:pt x="83" y="119"/>
                  </a:lnTo>
                  <a:lnTo>
                    <a:pt x="75" y="119"/>
                  </a:lnTo>
                  <a:lnTo>
                    <a:pt x="67" y="118"/>
                  </a:lnTo>
                  <a:lnTo>
                    <a:pt x="64" y="118"/>
                  </a:lnTo>
                  <a:lnTo>
                    <a:pt x="63" y="117"/>
                  </a:lnTo>
                  <a:lnTo>
                    <a:pt x="63" y="117"/>
                  </a:lnTo>
                  <a:lnTo>
                    <a:pt x="60" y="115"/>
                  </a:lnTo>
                  <a:lnTo>
                    <a:pt x="58" y="115"/>
                  </a:lnTo>
                  <a:lnTo>
                    <a:pt x="54" y="117"/>
                  </a:lnTo>
                  <a:lnTo>
                    <a:pt x="51" y="119"/>
                  </a:lnTo>
                  <a:lnTo>
                    <a:pt x="51" y="121"/>
                  </a:lnTo>
                  <a:lnTo>
                    <a:pt x="53" y="121"/>
                  </a:lnTo>
                  <a:lnTo>
                    <a:pt x="53" y="121"/>
                  </a:lnTo>
                  <a:lnTo>
                    <a:pt x="63" y="124"/>
                  </a:lnTo>
                  <a:lnTo>
                    <a:pt x="70" y="127"/>
                  </a:lnTo>
                  <a:lnTo>
                    <a:pt x="75" y="127"/>
                  </a:lnTo>
                  <a:lnTo>
                    <a:pt x="75" y="127"/>
                  </a:lnTo>
                  <a:lnTo>
                    <a:pt x="83" y="127"/>
                  </a:lnTo>
                  <a:lnTo>
                    <a:pt x="90" y="125"/>
                  </a:lnTo>
                  <a:lnTo>
                    <a:pt x="95" y="122"/>
                  </a:lnTo>
                  <a:lnTo>
                    <a:pt x="98" y="121"/>
                  </a:lnTo>
                  <a:lnTo>
                    <a:pt x="98" y="121"/>
                  </a:lnTo>
                  <a:lnTo>
                    <a:pt x="97" y="119"/>
                  </a:lnTo>
                  <a:lnTo>
                    <a:pt x="94" y="119"/>
                  </a:lnTo>
                  <a:lnTo>
                    <a:pt x="91" y="121"/>
                  </a:lnTo>
                  <a:lnTo>
                    <a:pt x="88" y="119"/>
                  </a:lnTo>
                  <a:lnTo>
                    <a:pt x="88" y="1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4" name="Cyprus">
              <a:extLst>
                <a:ext uri="{FF2B5EF4-FFF2-40B4-BE49-F238E27FC236}">
                  <a16:creationId xmlns:a16="http://schemas.microsoft.com/office/drawing/2014/main" id="{4625DB55-F8ED-9268-33B6-89E86E16AB39}"/>
                </a:ext>
              </a:extLst>
            </p:cNvPr>
            <p:cNvSpPr>
              <a:spLocks/>
            </p:cNvSpPr>
            <p:nvPr/>
          </p:nvSpPr>
          <p:spPr bwMode="auto">
            <a:xfrm>
              <a:off x="8019352" y="2534815"/>
              <a:ext cx="56894" cy="30753"/>
            </a:xfrm>
            <a:custGeom>
              <a:avLst/>
              <a:gdLst/>
              <a:ahLst/>
              <a:cxnLst>
                <a:cxn ang="0">
                  <a:pos x="26" y="15"/>
                </a:cxn>
                <a:cxn ang="0">
                  <a:pos x="26" y="15"/>
                </a:cxn>
                <a:cxn ang="0">
                  <a:pos x="26" y="12"/>
                </a:cxn>
                <a:cxn ang="0">
                  <a:pos x="27" y="9"/>
                </a:cxn>
                <a:cxn ang="0">
                  <a:pos x="30" y="6"/>
                </a:cxn>
                <a:cxn ang="0">
                  <a:pos x="34" y="5"/>
                </a:cxn>
                <a:cxn ang="0">
                  <a:pos x="34" y="5"/>
                </a:cxn>
                <a:cxn ang="0">
                  <a:pos x="37" y="2"/>
                </a:cxn>
                <a:cxn ang="0">
                  <a:pos x="37" y="0"/>
                </a:cxn>
                <a:cxn ang="0">
                  <a:pos x="36" y="0"/>
                </a:cxn>
                <a:cxn ang="0">
                  <a:pos x="34" y="0"/>
                </a:cxn>
                <a:cxn ang="0">
                  <a:pos x="34" y="0"/>
                </a:cxn>
                <a:cxn ang="0">
                  <a:pos x="30" y="3"/>
                </a:cxn>
                <a:cxn ang="0">
                  <a:pos x="26" y="6"/>
                </a:cxn>
                <a:cxn ang="0">
                  <a:pos x="19" y="7"/>
                </a:cxn>
                <a:cxn ang="0">
                  <a:pos x="12" y="7"/>
                </a:cxn>
                <a:cxn ang="0">
                  <a:pos x="12" y="7"/>
                </a:cxn>
                <a:cxn ang="0">
                  <a:pos x="4" y="9"/>
                </a:cxn>
                <a:cxn ang="0">
                  <a:pos x="2" y="12"/>
                </a:cxn>
                <a:cxn ang="0">
                  <a:pos x="0" y="16"/>
                </a:cxn>
                <a:cxn ang="0">
                  <a:pos x="4" y="19"/>
                </a:cxn>
                <a:cxn ang="0">
                  <a:pos x="4" y="19"/>
                </a:cxn>
                <a:cxn ang="0">
                  <a:pos x="7" y="20"/>
                </a:cxn>
                <a:cxn ang="0">
                  <a:pos x="12" y="20"/>
                </a:cxn>
                <a:cxn ang="0">
                  <a:pos x="19" y="20"/>
                </a:cxn>
                <a:cxn ang="0">
                  <a:pos x="24" y="17"/>
                </a:cxn>
                <a:cxn ang="0">
                  <a:pos x="26" y="15"/>
                </a:cxn>
                <a:cxn ang="0">
                  <a:pos x="26" y="15"/>
                </a:cxn>
              </a:cxnLst>
              <a:rect l="0" t="0" r="r" b="b"/>
              <a:pathLst>
                <a:path w="37" h="20">
                  <a:moveTo>
                    <a:pt x="26" y="15"/>
                  </a:moveTo>
                  <a:lnTo>
                    <a:pt x="26" y="15"/>
                  </a:lnTo>
                  <a:lnTo>
                    <a:pt x="26" y="12"/>
                  </a:lnTo>
                  <a:lnTo>
                    <a:pt x="27" y="9"/>
                  </a:lnTo>
                  <a:lnTo>
                    <a:pt x="30" y="6"/>
                  </a:lnTo>
                  <a:lnTo>
                    <a:pt x="34" y="5"/>
                  </a:lnTo>
                  <a:lnTo>
                    <a:pt x="34" y="5"/>
                  </a:lnTo>
                  <a:lnTo>
                    <a:pt x="37" y="2"/>
                  </a:lnTo>
                  <a:lnTo>
                    <a:pt x="37" y="0"/>
                  </a:lnTo>
                  <a:lnTo>
                    <a:pt x="36" y="0"/>
                  </a:lnTo>
                  <a:lnTo>
                    <a:pt x="34" y="0"/>
                  </a:lnTo>
                  <a:lnTo>
                    <a:pt x="34" y="0"/>
                  </a:lnTo>
                  <a:lnTo>
                    <a:pt x="30" y="3"/>
                  </a:lnTo>
                  <a:lnTo>
                    <a:pt x="26" y="6"/>
                  </a:lnTo>
                  <a:lnTo>
                    <a:pt x="19" y="7"/>
                  </a:lnTo>
                  <a:lnTo>
                    <a:pt x="12" y="7"/>
                  </a:lnTo>
                  <a:lnTo>
                    <a:pt x="12" y="7"/>
                  </a:lnTo>
                  <a:lnTo>
                    <a:pt x="4" y="9"/>
                  </a:lnTo>
                  <a:lnTo>
                    <a:pt x="2" y="12"/>
                  </a:lnTo>
                  <a:lnTo>
                    <a:pt x="0" y="16"/>
                  </a:lnTo>
                  <a:lnTo>
                    <a:pt x="4" y="19"/>
                  </a:lnTo>
                  <a:lnTo>
                    <a:pt x="4" y="19"/>
                  </a:lnTo>
                  <a:lnTo>
                    <a:pt x="7" y="20"/>
                  </a:lnTo>
                  <a:lnTo>
                    <a:pt x="12" y="20"/>
                  </a:lnTo>
                  <a:lnTo>
                    <a:pt x="19" y="20"/>
                  </a:lnTo>
                  <a:lnTo>
                    <a:pt x="24" y="17"/>
                  </a:lnTo>
                  <a:lnTo>
                    <a:pt x="26" y="15"/>
                  </a:lnTo>
                  <a:lnTo>
                    <a:pt x="26"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5" name="Iceland">
              <a:extLst>
                <a:ext uri="{FF2B5EF4-FFF2-40B4-BE49-F238E27FC236}">
                  <a16:creationId xmlns:a16="http://schemas.microsoft.com/office/drawing/2014/main" id="{44C403B0-C943-1757-529D-CB09D0B7F0E8}"/>
                </a:ext>
              </a:extLst>
            </p:cNvPr>
            <p:cNvSpPr>
              <a:spLocks/>
            </p:cNvSpPr>
            <p:nvPr/>
          </p:nvSpPr>
          <p:spPr bwMode="auto">
            <a:xfrm>
              <a:off x="6637010" y="1504594"/>
              <a:ext cx="262938" cy="127625"/>
            </a:xfrm>
            <a:custGeom>
              <a:avLst/>
              <a:gdLst/>
              <a:ahLst/>
              <a:cxnLst>
                <a:cxn ang="0">
                  <a:pos x="149" y="59"/>
                </a:cxn>
                <a:cxn ang="0">
                  <a:pos x="158" y="50"/>
                </a:cxn>
                <a:cxn ang="0">
                  <a:pos x="169" y="37"/>
                </a:cxn>
                <a:cxn ang="0">
                  <a:pos x="165" y="26"/>
                </a:cxn>
                <a:cxn ang="0">
                  <a:pos x="154" y="22"/>
                </a:cxn>
                <a:cxn ang="0">
                  <a:pos x="152" y="15"/>
                </a:cxn>
                <a:cxn ang="0">
                  <a:pos x="148" y="6"/>
                </a:cxn>
                <a:cxn ang="0">
                  <a:pos x="135" y="6"/>
                </a:cxn>
                <a:cxn ang="0">
                  <a:pos x="124" y="0"/>
                </a:cxn>
                <a:cxn ang="0">
                  <a:pos x="121" y="10"/>
                </a:cxn>
                <a:cxn ang="0">
                  <a:pos x="114" y="9"/>
                </a:cxn>
                <a:cxn ang="0">
                  <a:pos x="111" y="13"/>
                </a:cxn>
                <a:cxn ang="0">
                  <a:pos x="105" y="10"/>
                </a:cxn>
                <a:cxn ang="0">
                  <a:pos x="97" y="12"/>
                </a:cxn>
                <a:cxn ang="0">
                  <a:pos x="88" y="9"/>
                </a:cxn>
                <a:cxn ang="0">
                  <a:pos x="78" y="13"/>
                </a:cxn>
                <a:cxn ang="0">
                  <a:pos x="75" y="19"/>
                </a:cxn>
                <a:cxn ang="0">
                  <a:pos x="70" y="12"/>
                </a:cxn>
                <a:cxn ang="0">
                  <a:pos x="63" y="15"/>
                </a:cxn>
                <a:cxn ang="0">
                  <a:pos x="64" y="25"/>
                </a:cxn>
                <a:cxn ang="0">
                  <a:pos x="58" y="25"/>
                </a:cxn>
                <a:cxn ang="0">
                  <a:pos x="50" y="32"/>
                </a:cxn>
                <a:cxn ang="0">
                  <a:pos x="46" y="19"/>
                </a:cxn>
                <a:cxn ang="0">
                  <a:pos x="46" y="15"/>
                </a:cxn>
                <a:cxn ang="0">
                  <a:pos x="23" y="2"/>
                </a:cxn>
                <a:cxn ang="0">
                  <a:pos x="24" y="10"/>
                </a:cxn>
                <a:cxn ang="0">
                  <a:pos x="21" y="12"/>
                </a:cxn>
                <a:cxn ang="0">
                  <a:pos x="14" y="9"/>
                </a:cxn>
                <a:cxn ang="0">
                  <a:pos x="3" y="20"/>
                </a:cxn>
                <a:cxn ang="0">
                  <a:pos x="1" y="27"/>
                </a:cxn>
                <a:cxn ang="0">
                  <a:pos x="16" y="29"/>
                </a:cxn>
                <a:cxn ang="0">
                  <a:pos x="36" y="29"/>
                </a:cxn>
                <a:cxn ang="0">
                  <a:pos x="34" y="33"/>
                </a:cxn>
                <a:cxn ang="0">
                  <a:pos x="33" y="36"/>
                </a:cxn>
                <a:cxn ang="0">
                  <a:pos x="24" y="42"/>
                </a:cxn>
                <a:cxn ang="0">
                  <a:pos x="6" y="44"/>
                </a:cxn>
                <a:cxn ang="0">
                  <a:pos x="7" y="47"/>
                </a:cxn>
                <a:cxn ang="0">
                  <a:pos x="27" y="46"/>
                </a:cxn>
                <a:cxn ang="0">
                  <a:pos x="31" y="53"/>
                </a:cxn>
                <a:cxn ang="0">
                  <a:pos x="38" y="54"/>
                </a:cxn>
                <a:cxn ang="0">
                  <a:pos x="41" y="60"/>
                </a:cxn>
                <a:cxn ang="0">
                  <a:pos x="34" y="66"/>
                </a:cxn>
                <a:cxn ang="0">
                  <a:pos x="26" y="70"/>
                </a:cxn>
                <a:cxn ang="0">
                  <a:pos x="46" y="70"/>
                </a:cxn>
                <a:cxn ang="0">
                  <a:pos x="75" y="81"/>
                </a:cxn>
                <a:cxn ang="0">
                  <a:pos x="100" y="79"/>
                </a:cxn>
                <a:cxn ang="0">
                  <a:pos x="104" y="73"/>
                </a:cxn>
                <a:cxn ang="0">
                  <a:pos x="122" y="69"/>
                </a:cxn>
                <a:cxn ang="0">
                  <a:pos x="145" y="60"/>
                </a:cxn>
              </a:cxnLst>
              <a:rect l="0" t="0" r="r" b="b"/>
              <a:pathLst>
                <a:path w="171" h="83">
                  <a:moveTo>
                    <a:pt x="145" y="60"/>
                  </a:moveTo>
                  <a:lnTo>
                    <a:pt x="145" y="60"/>
                  </a:lnTo>
                  <a:lnTo>
                    <a:pt x="148" y="59"/>
                  </a:lnTo>
                  <a:lnTo>
                    <a:pt x="149" y="59"/>
                  </a:lnTo>
                  <a:lnTo>
                    <a:pt x="152" y="54"/>
                  </a:lnTo>
                  <a:lnTo>
                    <a:pt x="155" y="52"/>
                  </a:lnTo>
                  <a:lnTo>
                    <a:pt x="157" y="50"/>
                  </a:lnTo>
                  <a:lnTo>
                    <a:pt x="158" y="50"/>
                  </a:lnTo>
                  <a:lnTo>
                    <a:pt x="158" y="50"/>
                  </a:lnTo>
                  <a:lnTo>
                    <a:pt x="161" y="49"/>
                  </a:lnTo>
                  <a:lnTo>
                    <a:pt x="164" y="46"/>
                  </a:lnTo>
                  <a:lnTo>
                    <a:pt x="169" y="37"/>
                  </a:lnTo>
                  <a:lnTo>
                    <a:pt x="169" y="37"/>
                  </a:lnTo>
                  <a:lnTo>
                    <a:pt x="171" y="34"/>
                  </a:lnTo>
                  <a:lnTo>
                    <a:pt x="168" y="30"/>
                  </a:lnTo>
                  <a:lnTo>
                    <a:pt x="165" y="26"/>
                  </a:lnTo>
                  <a:lnTo>
                    <a:pt x="161" y="25"/>
                  </a:lnTo>
                  <a:lnTo>
                    <a:pt x="161" y="25"/>
                  </a:lnTo>
                  <a:lnTo>
                    <a:pt x="158" y="25"/>
                  </a:lnTo>
                  <a:lnTo>
                    <a:pt x="154" y="22"/>
                  </a:lnTo>
                  <a:lnTo>
                    <a:pt x="152" y="19"/>
                  </a:lnTo>
                  <a:lnTo>
                    <a:pt x="152" y="17"/>
                  </a:lnTo>
                  <a:lnTo>
                    <a:pt x="152" y="17"/>
                  </a:lnTo>
                  <a:lnTo>
                    <a:pt x="152" y="15"/>
                  </a:lnTo>
                  <a:lnTo>
                    <a:pt x="151" y="12"/>
                  </a:lnTo>
                  <a:lnTo>
                    <a:pt x="149" y="7"/>
                  </a:lnTo>
                  <a:lnTo>
                    <a:pt x="149" y="7"/>
                  </a:lnTo>
                  <a:lnTo>
                    <a:pt x="148" y="6"/>
                  </a:lnTo>
                  <a:lnTo>
                    <a:pt x="145" y="6"/>
                  </a:lnTo>
                  <a:lnTo>
                    <a:pt x="139" y="7"/>
                  </a:lnTo>
                  <a:lnTo>
                    <a:pt x="139" y="7"/>
                  </a:lnTo>
                  <a:lnTo>
                    <a:pt x="135" y="6"/>
                  </a:lnTo>
                  <a:lnTo>
                    <a:pt x="131" y="3"/>
                  </a:lnTo>
                  <a:lnTo>
                    <a:pt x="127" y="0"/>
                  </a:lnTo>
                  <a:lnTo>
                    <a:pt x="125" y="0"/>
                  </a:lnTo>
                  <a:lnTo>
                    <a:pt x="124" y="0"/>
                  </a:lnTo>
                  <a:lnTo>
                    <a:pt x="124" y="0"/>
                  </a:lnTo>
                  <a:lnTo>
                    <a:pt x="122" y="2"/>
                  </a:lnTo>
                  <a:lnTo>
                    <a:pt x="121" y="5"/>
                  </a:lnTo>
                  <a:lnTo>
                    <a:pt x="121" y="10"/>
                  </a:lnTo>
                  <a:lnTo>
                    <a:pt x="121" y="10"/>
                  </a:lnTo>
                  <a:lnTo>
                    <a:pt x="120" y="10"/>
                  </a:lnTo>
                  <a:lnTo>
                    <a:pt x="117" y="10"/>
                  </a:lnTo>
                  <a:lnTo>
                    <a:pt x="114" y="9"/>
                  </a:lnTo>
                  <a:lnTo>
                    <a:pt x="112" y="10"/>
                  </a:lnTo>
                  <a:lnTo>
                    <a:pt x="112" y="10"/>
                  </a:lnTo>
                  <a:lnTo>
                    <a:pt x="112" y="10"/>
                  </a:lnTo>
                  <a:lnTo>
                    <a:pt x="111" y="13"/>
                  </a:lnTo>
                  <a:lnTo>
                    <a:pt x="110" y="13"/>
                  </a:lnTo>
                  <a:lnTo>
                    <a:pt x="108" y="13"/>
                  </a:lnTo>
                  <a:lnTo>
                    <a:pt x="105" y="10"/>
                  </a:lnTo>
                  <a:lnTo>
                    <a:pt x="105" y="10"/>
                  </a:lnTo>
                  <a:lnTo>
                    <a:pt x="102" y="9"/>
                  </a:lnTo>
                  <a:lnTo>
                    <a:pt x="100" y="9"/>
                  </a:lnTo>
                  <a:lnTo>
                    <a:pt x="97" y="10"/>
                  </a:lnTo>
                  <a:lnTo>
                    <a:pt x="97" y="12"/>
                  </a:lnTo>
                  <a:lnTo>
                    <a:pt x="97" y="12"/>
                  </a:lnTo>
                  <a:lnTo>
                    <a:pt x="95" y="13"/>
                  </a:lnTo>
                  <a:lnTo>
                    <a:pt x="94" y="13"/>
                  </a:lnTo>
                  <a:lnTo>
                    <a:pt x="88" y="9"/>
                  </a:lnTo>
                  <a:lnTo>
                    <a:pt x="88" y="9"/>
                  </a:lnTo>
                  <a:lnTo>
                    <a:pt x="84" y="9"/>
                  </a:lnTo>
                  <a:lnTo>
                    <a:pt x="81" y="10"/>
                  </a:lnTo>
                  <a:lnTo>
                    <a:pt x="78" y="13"/>
                  </a:lnTo>
                  <a:lnTo>
                    <a:pt x="77" y="17"/>
                  </a:lnTo>
                  <a:lnTo>
                    <a:pt x="77" y="17"/>
                  </a:lnTo>
                  <a:lnTo>
                    <a:pt x="77" y="19"/>
                  </a:lnTo>
                  <a:lnTo>
                    <a:pt x="75" y="19"/>
                  </a:lnTo>
                  <a:lnTo>
                    <a:pt x="74" y="17"/>
                  </a:lnTo>
                  <a:lnTo>
                    <a:pt x="71" y="13"/>
                  </a:lnTo>
                  <a:lnTo>
                    <a:pt x="71" y="13"/>
                  </a:lnTo>
                  <a:lnTo>
                    <a:pt x="70" y="12"/>
                  </a:lnTo>
                  <a:lnTo>
                    <a:pt x="67" y="10"/>
                  </a:lnTo>
                  <a:lnTo>
                    <a:pt x="66" y="10"/>
                  </a:lnTo>
                  <a:lnTo>
                    <a:pt x="64" y="12"/>
                  </a:lnTo>
                  <a:lnTo>
                    <a:pt x="63" y="15"/>
                  </a:lnTo>
                  <a:lnTo>
                    <a:pt x="64" y="19"/>
                  </a:lnTo>
                  <a:lnTo>
                    <a:pt x="64" y="19"/>
                  </a:lnTo>
                  <a:lnTo>
                    <a:pt x="66" y="22"/>
                  </a:lnTo>
                  <a:lnTo>
                    <a:pt x="64" y="25"/>
                  </a:lnTo>
                  <a:lnTo>
                    <a:pt x="64" y="26"/>
                  </a:lnTo>
                  <a:lnTo>
                    <a:pt x="61" y="26"/>
                  </a:lnTo>
                  <a:lnTo>
                    <a:pt x="61" y="26"/>
                  </a:lnTo>
                  <a:lnTo>
                    <a:pt x="58" y="25"/>
                  </a:lnTo>
                  <a:lnTo>
                    <a:pt x="56" y="26"/>
                  </a:lnTo>
                  <a:lnTo>
                    <a:pt x="51" y="30"/>
                  </a:lnTo>
                  <a:lnTo>
                    <a:pt x="51" y="30"/>
                  </a:lnTo>
                  <a:lnTo>
                    <a:pt x="50" y="32"/>
                  </a:lnTo>
                  <a:lnTo>
                    <a:pt x="48" y="30"/>
                  </a:lnTo>
                  <a:lnTo>
                    <a:pt x="46" y="26"/>
                  </a:lnTo>
                  <a:lnTo>
                    <a:pt x="44" y="22"/>
                  </a:lnTo>
                  <a:lnTo>
                    <a:pt x="46" y="19"/>
                  </a:lnTo>
                  <a:lnTo>
                    <a:pt x="47" y="17"/>
                  </a:lnTo>
                  <a:lnTo>
                    <a:pt x="47" y="17"/>
                  </a:lnTo>
                  <a:lnTo>
                    <a:pt x="47" y="16"/>
                  </a:lnTo>
                  <a:lnTo>
                    <a:pt x="46" y="15"/>
                  </a:lnTo>
                  <a:lnTo>
                    <a:pt x="40" y="9"/>
                  </a:lnTo>
                  <a:lnTo>
                    <a:pt x="30" y="3"/>
                  </a:lnTo>
                  <a:lnTo>
                    <a:pt x="23" y="2"/>
                  </a:lnTo>
                  <a:lnTo>
                    <a:pt x="23" y="2"/>
                  </a:lnTo>
                  <a:lnTo>
                    <a:pt x="19" y="3"/>
                  </a:lnTo>
                  <a:lnTo>
                    <a:pt x="19" y="5"/>
                  </a:lnTo>
                  <a:lnTo>
                    <a:pt x="21" y="7"/>
                  </a:lnTo>
                  <a:lnTo>
                    <a:pt x="24" y="10"/>
                  </a:lnTo>
                  <a:lnTo>
                    <a:pt x="24" y="10"/>
                  </a:lnTo>
                  <a:lnTo>
                    <a:pt x="26" y="13"/>
                  </a:lnTo>
                  <a:lnTo>
                    <a:pt x="24" y="13"/>
                  </a:lnTo>
                  <a:lnTo>
                    <a:pt x="21" y="12"/>
                  </a:lnTo>
                  <a:lnTo>
                    <a:pt x="19" y="10"/>
                  </a:lnTo>
                  <a:lnTo>
                    <a:pt x="19" y="10"/>
                  </a:lnTo>
                  <a:lnTo>
                    <a:pt x="17" y="9"/>
                  </a:lnTo>
                  <a:lnTo>
                    <a:pt x="14" y="9"/>
                  </a:lnTo>
                  <a:lnTo>
                    <a:pt x="11" y="12"/>
                  </a:lnTo>
                  <a:lnTo>
                    <a:pt x="9" y="15"/>
                  </a:lnTo>
                  <a:lnTo>
                    <a:pt x="9" y="15"/>
                  </a:lnTo>
                  <a:lnTo>
                    <a:pt x="3" y="20"/>
                  </a:lnTo>
                  <a:lnTo>
                    <a:pt x="1" y="23"/>
                  </a:lnTo>
                  <a:lnTo>
                    <a:pt x="0" y="25"/>
                  </a:lnTo>
                  <a:lnTo>
                    <a:pt x="0" y="25"/>
                  </a:lnTo>
                  <a:lnTo>
                    <a:pt x="1" y="27"/>
                  </a:lnTo>
                  <a:lnTo>
                    <a:pt x="6" y="29"/>
                  </a:lnTo>
                  <a:lnTo>
                    <a:pt x="10" y="30"/>
                  </a:lnTo>
                  <a:lnTo>
                    <a:pt x="16" y="29"/>
                  </a:lnTo>
                  <a:lnTo>
                    <a:pt x="16" y="29"/>
                  </a:lnTo>
                  <a:lnTo>
                    <a:pt x="21" y="27"/>
                  </a:lnTo>
                  <a:lnTo>
                    <a:pt x="27" y="26"/>
                  </a:lnTo>
                  <a:lnTo>
                    <a:pt x="31" y="27"/>
                  </a:lnTo>
                  <a:lnTo>
                    <a:pt x="36" y="29"/>
                  </a:lnTo>
                  <a:lnTo>
                    <a:pt x="36" y="29"/>
                  </a:lnTo>
                  <a:lnTo>
                    <a:pt x="36" y="30"/>
                  </a:lnTo>
                  <a:lnTo>
                    <a:pt x="36" y="32"/>
                  </a:lnTo>
                  <a:lnTo>
                    <a:pt x="34" y="33"/>
                  </a:lnTo>
                  <a:lnTo>
                    <a:pt x="31" y="34"/>
                  </a:lnTo>
                  <a:lnTo>
                    <a:pt x="31" y="36"/>
                  </a:lnTo>
                  <a:lnTo>
                    <a:pt x="33" y="36"/>
                  </a:lnTo>
                  <a:lnTo>
                    <a:pt x="33" y="36"/>
                  </a:lnTo>
                  <a:lnTo>
                    <a:pt x="34" y="39"/>
                  </a:lnTo>
                  <a:lnTo>
                    <a:pt x="33" y="40"/>
                  </a:lnTo>
                  <a:lnTo>
                    <a:pt x="30" y="42"/>
                  </a:lnTo>
                  <a:lnTo>
                    <a:pt x="24" y="42"/>
                  </a:lnTo>
                  <a:lnTo>
                    <a:pt x="24" y="42"/>
                  </a:lnTo>
                  <a:lnTo>
                    <a:pt x="17" y="42"/>
                  </a:lnTo>
                  <a:lnTo>
                    <a:pt x="10" y="42"/>
                  </a:lnTo>
                  <a:lnTo>
                    <a:pt x="6" y="44"/>
                  </a:lnTo>
                  <a:lnTo>
                    <a:pt x="6" y="44"/>
                  </a:lnTo>
                  <a:lnTo>
                    <a:pt x="6" y="46"/>
                  </a:lnTo>
                  <a:lnTo>
                    <a:pt x="6" y="46"/>
                  </a:lnTo>
                  <a:lnTo>
                    <a:pt x="7" y="47"/>
                  </a:lnTo>
                  <a:lnTo>
                    <a:pt x="10" y="47"/>
                  </a:lnTo>
                  <a:lnTo>
                    <a:pt x="17" y="46"/>
                  </a:lnTo>
                  <a:lnTo>
                    <a:pt x="26" y="46"/>
                  </a:lnTo>
                  <a:lnTo>
                    <a:pt x="27" y="46"/>
                  </a:lnTo>
                  <a:lnTo>
                    <a:pt x="29" y="46"/>
                  </a:lnTo>
                  <a:lnTo>
                    <a:pt x="29" y="46"/>
                  </a:lnTo>
                  <a:lnTo>
                    <a:pt x="30" y="52"/>
                  </a:lnTo>
                  <a:lnTo>
                    <a:pt x="31" y="53"/>
                  </a:lnTo>
                  <a:lnTo>
                    <a:pt x="34" y="53"/>
                  </a:lnTo>
                  <a:lnTo>
                    <a:pt x="34" y="53"/>
                  </a:lnTo>
                  <a:lnTo>
                    <a:pt x="37" y="52"/>
                  </a:lnTo>
                  <a:lnTo>
                    <a:pt x="38" y="54"/>
                  </a:lnTo>
                  <a:lnTo>
                    <a:pt x="38" y="56"/>
                  </a:lnTo>
                  <a:lnTo>
                    <a:pt x="40" y="57"/>
                  </a:lnTo>
                  <a:lnTo>
                    <a:pt x="40" y="57"/>
                  </a:lnTo>
                  <a:lnTo>
                    <a:pt x="41" y="60"/>
                  </a:lnTo>
                  <a:lnTo>
                    <a:pt x="40" y="62"/>
                  </a:lnTo>
                  <a:lnTo>
                    <a:pt x="38" y="64"/>
                  </a:lnTo>
                  <a:lnTo>
                    <a:pt x="34" y="66"/>
                  </a:lnTo>
                  <a:lnTo>
                    <a:pt x="34" y="66"/>
                  </a:lnTo>
                  <a:lnTo>
                    <a:pt x="26" y="67"/>
                  </a:lnTo>
                  <a:lnTo>
                    <a:pt x="24" y="69"/>
                  </a:lnTo>
                  <a:lnTo>
                    <a:pt x="26" y="70"/>
                  </a:lnTo>
                  <a:lnTo>
                    <a:pt x="26" y="70"/>
                  </a:lnTo>
                  <a:lnTo>
                    <a:pt x="30" y="73"/>
                  </a:lnTo>
                  <a:lnTo>
                    <a:pt x="34" y="73"/>
                  </a:lnTo>
                  <a:lnTo>
                    <a:pt x="46" y="70"/>
                  </a:lnTo>
                  <a:lnTo>
                    <a:pt x="46" y="70"/>
                  </a:lnTo>
                  <a:lnTo>
                    <a:pt x="50" y="70"/>
                  </a:lnTo>
                  <a:lnTo>
                    <a:pt x="53" y="70"/>
                  </a:lnTo>
                  <a:lnTo>
                    <a:pt x="60" y="73"/>
                  </a:lnTo>
                  <a:lnTo>
                    <a:pt x="75" y="81"/>
                  </a:lnTo>
                  <a:lnTo>
                    <a:pt x="75" y="81"/>
                  </a:lnTo>
                  <a:lnTo>
                    <a:pt x="84" y="83"/>
                  </a:lnTo>
                  <a:lnTo>
                    <a:pt x="93" y="81"/>
                  </a:lnTo>
                  <a:lnTo>
                    <a:pt x="100" y="79"/>
                  </a:lnTo>
                  <a:lnTo>
                    <a:pt x="101" y="77"/>
                  </a:lnTo>
                  <a:lnTo>
                    <a:pt x="102" y="74"/>
                  </a:lnTo>
                  <a:lnTo>
                    <a:pt x="102" y="74"/>
                  </a:lnTo>
                  <a:lnTo>
                    <a:pt x="104" y="73"/>
                  </a:lnTo>
                  <a:lnTo>
                    <a:pt x="107" y="73"/>
                  </a:lnTo>
                  <a:lnTo>
                    <a:pt x="111" y="71"/>
                  </a:lnTo>
                  <a:lnTo>
                    <a:pt x="118" y="70"/>
                  </a:lnTo>
                  <a:lnTo>
                    <a:pt x="122" y="69"/>
                  </a:lnTo>
                  <a:lnTo>
                    <a:pt x="122" y="69"/>
                  </a:lnTo>
                  <a:lnTo>
                    <a:pt x="132" y="63"/>
                  </a:lnTo>
                  <a:lnTo>
                    <a:pt x="138" y="62"/>
                  </a:lnTo>
                  <a:lnTo>
                    <a:pt x="145" y="60"/>
                  </a:lnTo>
                  <a:lnTo>
                    <a:pt x="145"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6" name="Ireland">
              <a:extLst>
                <a:ext uri="{FF2B5EF4-FFF2-40B4-BE49-F238E27FC236}">
                  <a16:creationId xmlns:a16="http://schemas.microsoft.com/office/drawing/2014/main" id="{1EAA957A-C0FA-D306-3C27-DA597AF4F53D}"/>
                </a:ext>
              </a:extLst>
            </p:cNvPr>
            <p:cNvSpPr>
              <a:spLocks/>
            </p:cNvSpPr>
            <p:nvPr/>
          </p:nvSpPr>
          <p:spPr bwMode="auto">
            <a:xfrm>
              <a:off x="6978366" y="1936673"/>
              <a:ext cx="104560" cy="121474"/>
            </a:xfrm>
            <a:custGeom>
              <a:avLst/>
              <a:gdLst/>
              <a:ahLst/>
              <a:cxnLst>
                <a:cxn ang="0">
                  <a:pos x="64" y="24"/>
                </a:cxn>
                <a:cxn ang="0">
                  <a:pos x="58" y="18"/>
                </a:cxn>
                <a:cxn ang="0">
                  <a:pos x="51" y="15"/>
                </a:cxn>
                <a:cxn ang="0">
                  <a:pos x="50" y="21"/>
                </a:cxn>
                <a:cxn ang="0">
                  <a:pos x="48" y="24"/>
                </a:cxn>
                <a:cxn ang="0">
                  <a:pos x="38" y="20"/>
                </a:cxn>
                <a:cxn ang="0">
                  <a:pos x="38" y="18"/>
                </a:cxn>
                <a:cxn ang="0">
                  <a:pos x="43" y="10"/>
                </a:cxn>
                <a:cxn ang="0">
                  <a:pos x="46" y="7"/>
                </a:cxn>
                <a:cxn ang="0">
                  <a:pos x="47" y="1"/>
                </a:cxn>
                <a:cxn ang="0">
                  <a:pos x="46" y="1"/>
                </a:cxn>
                <a:cxn ang="0">
                  <a:pos x="34" y="0"/>
                </a:cxn>
                <a:cxn ang="0">
                  <a:pos x="30" y="2"/>
                </a:cxn>
                <a:cxn ang="0">
                  <a:pos x="28" y="4"/>
                </a:cxn>
                <a:cxn ang="0">
                  <a:pos x="33" y="8"/>
                </a:cxn>
                <a:cxn ang="0">
                  <a:pos x="37" y="11"/>
                </a:cxn>
                <a:cxn ang="0">
                  <a:pos x="36" y="14"/>
                </a:cxn>
                <a:cxn ang="0">
                  <a:pos x="28" y="17"/>
                </a:cxn>
                <a:cxn ang="0">
                  <a:pos x="24" y="18"/>
                </a:cxn>
                <a:cxn ang="0">
                  <a:pos x="16" y="18"/>
                </a:cxn>
                <a:cxn ang="0">
                  <a:pos x="7" y="18"/>
                </a:cxn>
                <a:cxn ang="0">
                  <a:pos x="6" y="20"/>
                </a:cxn>
                <a:cxn ang="0">
                  <a:pos x="7" y="24"/>
                </a:cxn>
                <a:cxn ang="0">
                  <a:pos x="9" y="28"/>
                </a:cxn>
                <a:cxn ang="0">
                  <a:pos x="9" y="31"/>
                </a:cxn>
                <a:cxn ang="0">
                  <a:pos x="7" y="37"/>
                </a:cxn>
                <a:cxn ang="0">
                  <a:pos x="16" y="42"/>
                </a:cxn>
                <a:cxn ang="0">
                  <a:pos x="18" y="45"/>
                </a:cxn>
                <a:cxn ang="0">
                  <a:pos x="13" y="51"/>
                </a:cxn>
                <a:cxn ang="0">
                  <a:pos x="11" y="55"/>
                </a:cxn>
                <a:cxn ang="0">
                  <a:pos x="10" y="59"/>
                </a:cxn>
                <a:cxn ang="0">
                  <a:pos x="3" y="64"/>
                </a:cxn>
                <a:cxn ang="0">
                  <a:pos x="1" y="66"/>
                </a:cxn>
                <a:cxn ang="0">
                  <a:pos x="1" y="69"/>
                </a:cxn>
                <a:cxn ang="0">
                  <a:pos x="10" y="78"/>
                </a:cxn>
                <a:cxn ang="0">
                  <a:pos x="17" y="79"/>
                </a:cxn>
                <a:cxn ang="0">
                  <a:pos x="30" y="76"/>
                </a:cxn>
                <a:cxn ang="0">
                  <a:pos x="44" y="68"/>
                </a:cxn>
                <a:cxn ang="0">
                  <a:pos x="47" y="65"/>
                </a:cxn>
                <a:cxn ang="0">
                  <a:pos x="54" y="64"/>
                </a:cxn>
                <a:cxn ang="0">
                  <a:pos x="64" y="64"/>
                </a:cxn>
                <a:cxn ang="0">
                  <a:pos x="67" y="61"/>
                </a:cxn>
                <a:cxn ang="0">
                  <a:pos x="68" y="45"/>
                </a:cxn>
                <a:cxn ang="0">
                  <a:pos x="64" y="27"/>
                </a:cxn>
                <a:cxn ang="0">
                  <a:pos x="64" y="24"/>
                </a:cxn>
              </a:cxnLst>
              <a:rect l="0" t="0" r="r" b="b"/>
              <a:pathLst>
                <a:path w="68" h="79">
                  <a:moveTo>
                    <a:pt x="64" y="24"/>
                  </a:moveTo>
                  <a:lnTo>
                    <a:pt x="64" y="24"/>
                  </a:lnTo>
                  <a:lnTo>
                    <a:pt x="58" y="18"/>
                  </a:lnTo>
                  <a:lnTo>
                    <a:pt x="58" y="18"/>
                  </a:lnTo>
                  <a:lnTo>
                    <a:pt x="54" y="15"/>
                  </a:lnTo>
                  <a:lnTo>
                    <a:pt x="51" y="15"/>
                  </a:lnTo>
                  <a:lnTo>
                    <a:pt x="50" y="18"/>
                  </a:lnTo>
                  <a:lnTo>
                    <a:pt x="50" y="21"/>
                  </a:lnTo>
                  <a:lnTo>
                    <a:pt x="50" y="21"/>
                  </a:lnTo>
                  <a:lnTo>
                    <a:pt x="48" y="24"/>
                  </a:lnTo>
                  <a:lnTo>
                    <a:pt x="46" y="22"/>
                  </a:lnTo>
                  <a:lnTo>
                    <a:pt x="38" y="20"/>
                  </a:lnTo>
                  <a:lnTo>
                    <a:pt x="38" y="20"/>
                  </a:lnTo>
                  <a:lnTo>
                    <a:pt x="38" y="18"/>
                  </a:lnTo>
                  <a:lnTo>
                    <a:pt x="38" y="15"/>
                  </a:lnTo>
                  <a:lnTo>
                    <a:pt x="43" y="10"/>
                  </a:lnTo>
                  <a:lnTo>
                    <a:pt x="43" y="10"/>
                  </a:lnTo>
                  <a:lnTo>
                    <a:pt x="46" y="7"/>
                  </a:lnTo>
                  <a:lnTo>
                    <a:pt x="47" y="1"/>
                  </a:lnTo>
                  <a:lnTo>
                    <a:pt x="47" y="1"/>
                  </a:lnTo>
                  <a:lnTo>
                    <a:pt x="46" y="1"/>
                  </a:lnTo>
                  <a:lnTo>
                    <a:pt x="46" y="1"/>
                  </a:lnTo>
                  <a:lnTo>
                    <a:pt x="40" y="0"/>
                  </a:lnTo>
                  <a:lnTo>
                    <a:pt x="34" y="0"/>
                  </a:lnTo>
                  <a:lnTo>
                    <a:pt x="31" y="1"/>
                  </a:lnTo>
                  <a:lnTo>
                    <a:pt x="30" y="2"/>
                  </a:lnTo>
                  <a:lnTo>
                    <a:pt x="28" y="4"/>
                  </a:lnTo>
                  <a:lnTo>
                    <a:pt x="28" y="4"/>
                  </a:lnTo>
                  <a:lnTo>
                    <a:pt x="30" y="7"/>
                  </a:lnTo>
                  <a:lnTo>
                    <a:pt x="33" y="8"/>
                  </a:lnTo>
                  <a:lnTo>
                    <a:pt x="36" y="10"/>
                  </a:lnTo>
                  <a:lnTo>
                    <a:pt x="37" y="11"/>
                  </a:lnTo>
                  <a:lnTo>
                    <a:pt x="37" y="11"/>
                  </a:lnTo>
                  <a:lnTo>
                    <a:pt x="36" y="14"/>
                  </a:lnTo>
                  <a:lnTo>
                    <a:pt x="33" y="15"/>
                  </a:lnTo>
                  <a:lnTo>
                    <a:pt x="28" y="17"/>
                  </a:lnTo>
                  <a:lnTo>
                    <a:pt x="24" y="18"/>
                  </a:lnTo>
                  <a:lnTo>
                    <a:pt x="24" y="18"/>
                  </a:lnTo>
                  <a:lnTo>
                    <a:pt x="20" y="20"/>
                  </a:lnTo>
                  <a:lnTo>
                    <a:pt x="16" y="18"/>
                  </a:lnTo>
                  <a:lnTo>
                    <a:pt x="11" y="18"/>
                  </a:lnTo>
                  <a:lnTo>
                    <a:pt x="7" y="18"/>
                  </a:lnTo>
                  <a:lnTo>
                    <a:pt x="7" y="18"/>
                  </a:lnTo>
                  <a:lnTo>
                    <a:pt x="6" y="20"/>
                  </a:lnTo>
                  <a:lnTo>
                    <a:pt x="4" y="21"/>
                  </a:lnTo>
                  <a:lnTo>
                    <a:pt x="7" y="24"/>
                  </a:lnTo>
                  <a:lnTo>
                    <a:pt x="9" y="27"/>
                  </a:lnTo>
                  <a:lnTo>
                    <a:pt x="9" y="28"/>
                  </a:lnTo>
                  <a:lnTo>
                    <a:pt x="9" y="31"/>
                  </a:lnTo>
                  <a:lnTo>
                    <a:pt x="9" y="31"/>
                  </a:lnTo>
                  <a:lnTo>
                    <a:pt x="7" y="34"/>
                  </a:lnTo>
                  <a:lnTo>
                    <a:pt x="7" y="37"/>
                  </a:lnTo>
                  <a:lnTo>
                    <a:pt x="16" y="42"/>
                  </a:lnTo>
                  <a:lnTo>
                    <a:pt x="16" y="42"/>
                  </a:lnTo>
                  <a:lnTo>
                    <a:pt x="17" y="44"/>
                  </a:lnTo>
                  <a:lnTo>
                    <a:pt x="18" y="45"/>
                  </a:lnTo>
                  <a:lnTo>
                    <a:pt x="16" y="48"/>
                  </a:lnTo>
                  <a:lnTo>
                    <a:pt x="13" y="51"/>
                  </a:lnTo>
                  <a:lnTo>
                    <a:pt x="11" y="54"/>
                  </a:lnTo>
                  <a:lnTo>
                    <a:pt x="11" y="55"/>
                  </a:lnTo>
                  <a:lnTo>
                    <a:pt x="11" y="55"/>
                  </a:lnTo>
                  <a:lnTo>
                    <a:pt x="10" y="59"/>
                  </a:lnTo>
                  <a:lnTo>
                    <a:pt x="7" y="61"/>
                  </a:lnTo>
                  <a:lnTo>
                    <a:pt x="3" y="64"/>
                  </a:lnTo>
                  <a:lnTo>
                    <a:pt x="1" y="66"/>
                  </a:lnTo>
                  <a:lnTo>
                    <a:pt x="1" y="66"/>
                  </a:lnTo>
                  <a:lnTo>
                    <a:pt x="0" y="68"/>
                  </a:lnTo>
                  <a:lnTo>
                    <a:pt x="1" y="69"/>
                  </a:lnTo>
                  <a:lnTo>
                    <a:pt x="4" y="74"/>
                  </a:lnTo>
                  <a:lnTo>
                    <a:pt x="10" y="78"/>
                  </a:lnTo>
                  <a:lnTo>
                    <a:pt x="17" y="79"/>
                  </a:lnTo>
                  <a:lnTo>
                    <a:pt x="17" y="79"/>
                  </a:lnTo>
                  <a:lnTo>
                    <a:pt x="23" y="78"/>
                  </a:lnTo>
                  <a:lnTo>
                    <a:pt x="30" y="76"/>
                  </a:lnTo>
                  <a:lnTo>
                    <a:pt x="37" y="72"/>
                  </a:lnTo>
                  <a:lnTo>
                    <a:pt x="44" y="68"/>
                  </a:lnTo>
                  <a:lnTo>
                    <a:pt x="44" y="68"/>
                  </a:lnTo>
                  <a:lnTo>
                    <a:pt x="47" y="65"/>
                  </a:lnTo>
                  <a:lnTo>
                    <a:pt x="50" y="64"/>
                  </a:lnTo>
                  <a:lnTo>
                    <a:pt x="54" y="64"/>
                  </a:lnTo>
                  <a:lnTo>
                    <a:pt x="58" y="65"/>
                  </a:lnTo>
                  <a:lnTo>
                    <a:pt x="64" y="64"/>
                  </a:lnTo>
                  <a:lnTo>
                    <a:pt x="64" y="64"/>
                  </a:lnTo>
                  <a:lnTo>
                    <a:pt x="67" y="61"/>
                  </a:lnTo>
                  <a:lnTo>
                    <a:pt x="67" y="56"/>
                  </a:lnTo>
                  <a:lnTo>
                    <a:pt x="68" y="45"/>
                  </a:lnTo>
                  <a:lnTo>
                    <a:pt x="67" y="34"/>
                  </a:lnTo>
                  <a:lnTo>
                    <a:pt x="64" y="27"/>
                  </a:lnTo>
                  <a:lnTo>
                    <a:pt x="64" y="27"/>
                  </a:lnTo>
                  <a:lnTo>
                    <a:pt x="64" y="24"/>
                  </a:lnTo>
                  <a:lnTo>
                    <a:pt x="64"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7" name="Denmark">
              <a:extLst>
                <a:ext uri="{FF2B5EF4-FFF2-40B4-BE49-F238E27FC236}">
                  <a16:creationId xmlns:a16="http://schemas.microsoft.com/office/drawing/2014/main" id="{231C82B3-9A02-5650-E86C-D6FEB4456A57}"/>
                </a:ext>
              </a:extLst>
            </p:cNvPr>
            <p:cNvSpPr>
              <a:spLocks noEditPoints="1"/>
            </p:cNvSpPr>
            <p:nvPr/>
          </p:nvSpPr>
          <p:spPr bwMode="auto">
            <a:xfrm>
              <a:off x="7435045" y="1844412"/>
              <a:ext cx="113786" cy="109173"/>
            </a:xfrm>
            <a:custGeom>
              <a:avLst/>
              <a:gdLst/>
              <a:ahLst/>
              <a:cxnLst>
                <a:cxn ang="0">
                  <a:pos x="37" y="24"/>
                </a:cxn>
                <a:cxn ang="0">
                  <a:pos x="39" y="14"/>
                </a:cxn>
                <a:cxn ang="0">
                  <a:pos x="40" y="7"/>
                </a:cxn>
                <a:cxn ang="0">
                  <a:pos x="40" y="0"/>
                </a:cxn>
                <a:cxn ang="0">
                  <a:pos x="30" y="3"/>
                </a:cxn>
                <a:cxn ang="0">
                  <a:pos x="26" y="10"/>
                </a:cxn>
                <a:cxn ang="0">
                  <a:pos x="19" y="11"/>
                </a:cxn>
                <a:cxn ang="0">
                  <a:pos x="19" y="15"/>
                </a:cxn>
                <a:cxn ang="0">
                  <a:pos x="19" y="18"/>
                </a:cxn>
                <a:cxn ang="0">
                  <a:pos x="13" y="15"/>
                </a:cxn>
                <a:cxn ang="0">
                  <a:pos x="7" y="15"/>
                </a:cxn>
                <a:cxn ang="0">
                  <a:pos x="2" y="25"/>
                </a:cxn>
                <a:cxn ang="0">
                  <a:pos x="2" y="44"/>
                </a:cxn>
                <a:cxn ang="0">
                  <a:pos x="6" y="51"/>
                </a:cxn>
                <a:cxn ang="0">
                  <a:pos x="9" y="58"/>
                </a:cxn>
                <a:cxn ang="0">
                  <a:pos x="10" y="65"/>
                </a:cxn>
                <a:cxn ang="0">
                  <a:pos x="26" y="67"/>
                </a:cxn>
                <a:cxn ang="0">
                  <a:pos x="27" y="62"/>
                </a:cxn>
                <a:cxn ang="0">
                  <a:pos x="24" y="58"/>
                </a:cxn>
                <a:cxn ang="0">
                  <a:pos x="33" y="60"/>
                </a:cxn>
                <a:cxn ang="0">
                  <a:pos x="40" y="62"/>
                </a:cxn>
                <a:cxn ang="0">
                  <a:pos x="44" y="60"/>
                </a:cxn>
                <a:cxn ang="0">
                  <a:pos x="40" y="50"/>
                </a:cxn>
                <a:cxn ang="0">
                  <a:pos x="34" y="51"/>
                </a:cxn>
                <a:cxn ang="0">
                  <a:pos x="32" y="47"/>
                </a:cxn>
                <a:cxn ang="0">
                  <a:pos x="36" y="38"/>
                </a:cxn>
                <a:cxn ang="0">
                  <a:pos x="44" y="34"/>
                </a:cxn>
                <a:cxn ang="0">
                  <a:pos x="46" y="31"/>
                </a:cxn>
                <a:cxn ang="0">
                  <a:pos x="39" y="25"/>
                </a:cxn>
                <a:cxn ang="0">
                  <a:pos x="73" y="40"/>
                </a:cxn>
                <a:cxn ang="0">
                  <a:pos x="69" y="44"/>
                </a:cxn>
                <a:cxn ang="0">
                  <a:pos x="64" y="38"/>
                </a:cxn>
                <a:cxn ang="0">
                  <a:pos x="61" y="41"/>
                </a:cxn>
                <a:cxn ang="0">
                  <a:pos x="53" y="44"/>
                </a:cxn>
                <a:cxn ang="0">
                  <a:pos x="52" y="50"/>
                </a:cxn>
                <a:cxn ang="0">
                  <a:pos x="59" y="60"/>
                </a:cxn>
                <a:cxn ang="0">
                  <a:pos x="60" y="62"/>
                </a:cxn>
                <a:cxn ang="0">
                  <a:pos x="54" y="64"/>
                </a:cxn>
                <a:cxn ang="0">
                  <a:pos x="56" y="68"/>
                </a:cxn>
                <a:cxn ang="0">
                  <a:pos x="61" y="70"/>
                </a:cxn>
                <a:cxn ang="0">
                  <a:pos x="70" y="61"/>
                </a:cxn>
                <a:cxn ang="0">
                  <a:pos x="71" y="54"/>
                </a:cxn>
                <a:cxn ang="0">
                  <a:pos x="74" y="40"/>
                </a:cxn>
              </a:cxnLst>
              <a:rect l="0" t="0" r="r" b="b"/>
              <a:pathLst>
                <a:path w="74" h="71">
                  <a:moveTo>
                    <a:pt x="39" y="25"/>
                  </a:moveTo>
                  <a:lnTo>
                    <a:pt x="39" y="25"/>
                  </a:lnTo>
                  <a:lnTo>
                    <a:pt x="37" y="24"/>
                  </a:lnTo>
                  <a:lnTo>
                    <a:pt x="36" y="20"/>
                  </a:lnTo>
                  <a:lnTo>
                    <a:pt x="36" y="17"/>
                  </a:lnTo>
                  <a:lnTo>
                    <a:pt x="39" y="14"/>
                  </a:lnTo>
                  <a:lnTo>
                    <a:pt x="39" y="14"/>
                  </a:lnTo>
                  <a:lnTo>
                    <a:pt x="40" y="11"/>
                  </a:lnTo>
                  <a:lnTo>
                    <a:pt x="40" y="7"/>
                  </a:lnTo>
                  <a:lnTo>
                    <a:pt x="40" y="3"/>
                  </a:lnTo>
                  <a:lnTo>
                    <a:pt x="40" y="0"/>
                  </a:lnTo>
                  <a:lnTo>
                    <a:pt x="40" y="0"/>
                  </a:lnTo>
                  <a:lnTo>
                    <a:pt x="37" y="0"/>
                  </a:lnTo>
                  <a:lnTo>
                    <a:pt x="33" y="0"/>
                  </a:lnTo>
                  <a:lnTo>
                    <a:pt x="30" y="3"/>
                  </a:lnTo>
                  <a:lnTo>
                    <a:pt x="29" y="7"/>
                  </a:lnTo>
                  <a:lnTo>
                    <a:pt x="29" y="7"/>
                  </a:lnTo>
                  <a:lnTo>
                    <a:pt x="26" y="10"/>
                  </a:lnTo>
                  <a:lnTo>
                    <a:pt x="23" y="11"/>
                  </a:lnTo>
                  <a:lnTo>
                    <a:pt x="20" y="11"/>
                  </a:lnTo>
                  <a:lnTo>
                    <a:pt x="19" y="11"/>
                  </a:lnTo>
                  <a:lnTo>
                    <a:pt x="19" y="11"/>
                  </a:lnTo>
                  <a:lnTo>
                    <a:pt x="19" y="13"/>
                  </a:lnTo>
                  <a:lnTo>
                    <a:pt x="19" y="15"/>
                  </a:lnTo>
                  <a:lnTo>
                    <a:pt x="20" y="17"/>
                  </a:lnTo>
                  <a:lnTo>
                    <a:pt x="19" y="18"/>
                  </a:lnTo>
                  <a:lnTo>
                    <a:pt x="19" y="18"/>
                  </a:lnTo>
                  <a:lnTo>
                    <a:pt x="17" y="20"/>
                  </a:lnTo>
                  <a:lnTo>
                    <a:pt x="16" y="18"/>
                  </a:lnTo>
                  <a:lnTo>
                    <a:pt x="13" y="15"/>
                  </a:lnTo>
                  <a:lnTo>
                    <a:pt x="10" y="14"/>
                  </a:lnTo>
                  <a:lnTo>
                    <a:pt x="10" y="14"/>
                  </a:lnTo>
                  <a:lnTo>
                    <a:pt x="7" y="15"/>
                  </a:lnTo>
                  <a:lnTo>
                    <a:pt x="5" y="18"/>
                  </a:lnTo>
                  <a:lnTo>
                    <a:pt x="2" y="25"/>
                  </a:lnTo>
                  <a:lnTo>
                    <a:pt x="2" y="25"/>
                  </a:lnTo>
                  <a:lnTo>
                    <a:pt x="0" y="30"/>
                  </a:lnTo>
                  <a:lnTo>
                    <a:pt x="0" y="34"/>
                  </a:lnTo>
                  <a:lnTo>
                    <a:pt x="2" y="44"/>
                  </a:lnTo>
                  <a:lnTo>
                    <a:pt x="2" y="44"/>
                  </a:lnTo>
                  <a:lnTo>
                    <a:pt x="3" y="48"/>
                  </a:lnTo>
                  <a:lnTo>
                    <a:pt x="6" y="51"/>
                  </a:lnTo>
                  <a:lnTo>
                    <a:pt x="7" y="55"/>
                  </a:lnTo>
                  <a:lnTo>
                    <a:pt x="9" y="58"/>
                  </a:lnTo>
                  <a:lnTo>
                    <a:pt x="9" y="58"/>
                  </a:lnTo>
                  <a:lnTo>
                    <a:pt x="9" y="61"/>
                  </a:lnTo>
                  <a:lnTo>
                    <a:pt x="10" y="65"/>
                  </a:lnTo>
                  <a:lnTo>
                    <a:pt x="10" y="65"/>
                  </a:lnTo>
                  <a:lnTo>
                    <a:pt x="19" y="65"/>
                  </a:lnTo>
                  <a:lnTo>
                    <a:pt x="26" y="67"/>
                  </a:lnTo>
                  <a:lnTo>
                    <a:pt x="26" y="67"/>
                  </a:lnTo>
                  <a:lnTo>
                    <a:pt x="32" y="67"/>
                  </a:lnTo>
                  <a:lnTo>
                    <a:pt x="32" y="67"/>
                  </a:lnTo>
                  <a:lnTo>
                    <a:pt x="27" y="62"/>
                  </a:lnTo>
                  <a:lnTo>
                    <a:pt x="26" y="60"/>
                  </a:lnTo>
                  <a:lnTo>
                    <a:pt x="24" y="58"/>
                  </a:lnTo>
                  <a:lnTo>
                    <a:pt x="24" y="58"/>
                  </a:lnTo>
                  <a:lnTo>
                    <a:pt x="26" y="57"/>
                  </a:lnTo>
                  <a:lnTo>
                    <a:pt x="27" y="57"/>
                  </a:lnTo>
                  <a:lnTo>
                    <a:pt x="33" y="60"/>
                  </a:lnTo>
                  <a:lnTo>
                    <a:pt x="33" y="60"/>
                  </a:lnTo>
                  <a:lnTo>
                    <a:pt x="36" y="61"/>
                  </a:lnTo>
                  <a:lnTo>
                    <a:pt x="40" y="62"/>
                  </a:lnTo>
                  <a:lnTo>
                    <a:pt x="43" y="61"/>
                  </a:lnTo>
                  <a:lnTo>
                    <a:pt x="44" y="60"/>
                  </a:lnTo>
                  <a:lnTo>
                    <a:pt x="44" y="60"/>
                  </a:lnTo>
                  <a:lnTo>
                    <a:pt x="43" y="52"/>
                  </a:lnTo>
                  <a:lnTo>
                    <a:pt x="42" y="50"/>
                  </a:lnTo>
                  <a:lnTo>
                    <a:pt x="40" y="50"/>
                  </a:lnTo>
                  <a:lnTo>
                    <a:pt x="39" y="50"/>
                  </a:lnTo>
                  <a:lnTo>
                    <a:pt x="39" y="50"/>
                  </a:lnTo>
                  <a:lnTo>
                    <a:pt x="34" y="51"/>
                  </a:lnTo>
                  <a:lnTo>
                    <a:pt x="32" y="48"/>
                  </a:lnTo>
                  <a:lnTo>
                    <a:pt x="32" y="48"/>
                  </a:lnTo>
                  <a:lnTo>
                    <a:pt x="32" y="47"/>
                  </a:lnTo>
                  <a:lnTo>
                    <a:pt x="33" y="44"/>
                  </a:lnTo>
                  <a:lnTo>
                    <a:pt x="36" y="38"/>
                  </a:lnTo>
                  <a:lnTo>
                    <a:pt x="36" y="38"/>
                  </a:lnTo>
                  <a:lnTo>
                    <a:pt x="37" y="37"/>
                  </a:lnTo>
                  <a:lnTo>
                    <a:pt x="42" y="35"/>
                  </a:lnTo>
                  <a:lnTo>
                    <a:pt x="44" y="34"/>
                  </a:lnTo>
                  <a:lnTo>
                    <a:pt x="46" y="33"/>
                  </a:lnTo>
                  <a:lnTo>
                    <a:pt x="46" y="33"/>
                  </a:lnTo>
                  <a:lnTo>
                    <a:pt x="46" y="31"/>
                  </a:lnTo>
                  <a:lnTo>
                    <a:pt x="43" y="28"/>
                  </a:lnTo>
                  <a:lnTo>
                    <a:pt x="39" y="25"/>
                  </a:lnTo>
                  <a:lnTo>
                    <a:pt x="39" y="25"/>
                  </a:lnTo>
                  <a:close/>
                  <a:moveTo>
                    <a:pt x="74" y="40"/>
                  </a:moveTo>
                  <a:lnTo>
                    <a:pt x="74" y="40"/>
                  </a:lnTo>
                  <a:lnTo>
                    <a:pt x="73" y="40"/>
                  </a:lnTo>
                  <a:lnTo>
                    <a:pt x="71" y="41"/>
                  </a:lnTo>
                  <a:lnTo>
                    <a:pt x="69" y="44"/>
                  </a:lnTo>
                  <a:lnTo>
                    <a:pt x="69" y="44"/>
                  </a:lnTo>
                  <a:lnTo>
                    <a:pt x="67" y="43"/>
                  </a:lnTo>
                  <a:lnTo>
                    <a:pt x="66" y="40"/>
                  </a:lnTo>
                  <a:lnTo>
                    <a:pt x="64" y="38"/>
                  </a:lnTo>
                  <a:lnTo>
                    <a:pt x="63" y="40"/>
                  </a:lnTo>
                  <a:lnTo>
                    <a:pt x="63" y="40"/>
                  </a:lnTo>
                  <a:lnTo>
                    <a:pt x="61" y="41"/>
                  </a:lnTo>
                  <a:lnTo>
                    <a:pt x="60" y="41"/>
                  </a:lnTo>
                  <a:lnTo>
                    <a:pt x="56" y="41"/>
                  </a:lnTo>
                  <a:lnTo>
                    <a:pt x="53" y="44"/>
                  </a:lnTo>
                  <a:lnTo>
                    <a:pt x="53" y="44"/>
                  </a:lnTo>
                  <a:lnTo>
                    <a:pt x="52" y="47"/>
                  </a:lnTo>
                  <a:lnTo>
                    <a:pt x="52" y="50"/>
                  </a:lnTo>
                  <a:lnTo>
                    <a:pt x="53" y="54"/>
                  </a:lnTo>
                  <a:lnTo>
                    <a:pt x="56" y="57"/>
                  </a:lnTo>
                  <a:lnTo>
                    <a:pt x="59" y="60"/>
                  </a:lnTo>
                  <a:lnTo>
                    <a:pt x="59" y="60"/>
                  </a:lnTo>
                  <a:lnTo>
                    <a:pt x="60" y="61"/>
                  </a:lnTo>
                  <a:lnTo>
                    <a:pt x="60" y="62"/>
                  </a:lnTo>
                  <a:lnTo>
                    <a:pt x="57" y="64"/>
                  </a:lnTo>
                  <a:lnTo>
                    <a:pt x="54" y="64"/>
                  </a:lnTo>
                  <a:lnTo>
                    <a:pt x="54" y="64"/>
                  </a:lnTo>
                  <a:lnTo>
                    <a:pt x="53" y="64"/>
                  </a:lnTo>
                  <a:lnTo>
                    <a:pt x="53" y="67"/>
                  </a:lnTo>
                  <a:lnTo>
                    <a:pt x="56" y="68"/>
                  </a:lnTo>
                  <a:lnTo>
                    <a:pt x="59" y="71"/>
                  </a:lnTo>
                  <a:lnTo>
                    <a:pt x="59" y="71"/>
                  </a:lnTo>
                  <a:lnTo>
                    <a:pt x="61" y="70"/>
                  </a:lnTo>
                  <a:lnTo>
                    <a:pt x="63" y="70"/>
                  </a:lnTo>
                  <a:lnTo>
                    <a:pt x="67" y="65"/>
                  </a:lnTo>
                  <a:lnTo>
                    <a:pt x="70" y="61"/>
                  </a:lnTo>
                  <a:lnTo>
                    <a:pt x="70" y="57"/>
                  </a:lnTo>
                  <a:lnTo>
                    <a:pt x="70" y="57"/>
                  </a:lnTo>
                  <a:lnTo>
                    <a:pt x="71" y="54"/>
                  </a:lnTo>
                  <a:lnTo>
                    <a:pt x="73" y="48"/>
                  </a:lnTo>
                  <a:lnTo>
                    <a:pt x="74" y="43"/>
                  </a:lnTo>
                  <a:lnTo>
                    <a:pt x="74" y="40"/>
                  </a:lnTo>
                  <a:lnTo>
                    <a:pt x="74"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8" name="Estonia">
              <a:extLst>
                <a:ext uri="{FF2B5EF4-FFF2-40B4-BE49-F238E27FC236}">
                  <a16:creationId xmlns:a16="http://schemas.microsoft.com/office/drawing/2014/main" id="{7F10DC9C-2D35-380D-F385-4DDCF0830156}"/>
                </a:ext>
              </a:extLst>
            </p:cNvPr>
            <p:cNvSpPr>
              <a:spLocks noEditPoints="1"/>
            </p:cNvSpPr>
            <p:nvPr/>
          </p:nvSpPr>
          <p:spPr bwMode="auto">
            <a:xfrm>
              <a:off x="7770252" y="1773683"/>
              <a:ext cx="149152" cy="72269"/>
            </a:xfrm>
            <a:custGeom>
              <a:avLst/>
              <a:gdLst/>
              <a:ahLst/>
              <a:cxnLst>
                <a:cxn ang="0">
                  <a:pos x="92" y="12"/>
                </a:cxn>
                <a:cxn ang="0">
                  <a:pos x="97" y="5"/>
                </a:cxn>
                <a:cxn ang="0">
                  <a:pos x="95" y="2"/>
                </a:cxn>
                <a:cxn ang="0">
                  <a:pos x="92" y="3"/>
                </a:cxn>
                <a:cxn ang="0">
                  <a:pos x="77" y="2"/>
                </a:cxn>
                <a:cxn ang="0">
                  <a:pos x="61" y="0"/>
                </a:cxn>
                <a:cxn ang="0">
                  <a:pos x="45" y="2"/>
                </a:cxn>
                <a:cxn ang="0">
                  <a:pos x="31" y="6"/>
                </a:cxn>
                <a:cxn ang="0">
                  <a:pos x="28" y="9"/>
                </a:cxn>
                <a:cxn ang="0">
                  <a:pos x="21" y="13"/>
                </a:cxn>
                <a:cxn ang="0">
                  <a:pos x="23" y="15"/>
                </a:cxn>
                <a:cxn ang="0">
                  <a:pos x="24" y="17"/>
                </a:cxn>
                <a:cxn ang="0">
                  <a:pos x="24" y="23"/>
                </a:cxn>
                <a:cxn ang="0">
                  <a:pos x="26" y="26"/>
                </a:cxn>
                <a:cxn ang="0">
                  <a:pos x="31" y="32"/>
                </a:cxn>
                <a:cxn ang="0">
                  <a:pos x="36" y="30"/>
                </a:cxn>
                <a:cxn ang="0">
                  <a:pos x="40" y="32"/>
                </a:cxn>
                <a:cxn ang="0">
                  <a:pos x="38" y="37"/>
                </a:cxn>
                <a:cxn ang="0">
                  <a:pos x="38" y="37"/>
                </a:cxn>
                <a:cxn ang="0">
                  <a:pos x="48" y="37"/>
                </a:cxn>
                <a:cxn ang="0">
                  <a:pos x="55" y="37"/>
                </a:cxn>
                <a:cxn ang="0">
                  <a:pos x="68" y="46"/>
                </a:cxn>
                <a:cxn ang="0">
                  <a:pos x="71" y="47"/>
                </a:cxn>
                <a:cxn ang="0">
                  <a:pos x="87" y="47"/>
                </a:cxn>
                <a:cxn ang="0">
                  <a:pos x="87" y="46"/>
                </a:cxn>
                <a:cxn ang="0">
                  <a:pos x="87" y="43"/>
                </a:cxn>
                <a:cxn ang="0">
                  <a:pos x="92" y="40"/>
                </a:cxn>
                <a:cxn ang="0">
                  <a:pos x="91" y="37"/>
                </a:cxn>
                <a:cxn ang="0">
                  <a:pos x="88" y="29"/>
                </a:cxn>
                <a:cxn ang="0">
                  <a:pos x="87" y="25"/>
                </a:cxn>
                <a:cxn ang="0">
                  <a:pos x="87" y="20"/>
                </a:cxn>
                <a:cxn ang="0">
                  <a:pos x="92" y="12"/>
                </a:cxn>
                <a:cxn ang="0">
                  <a:pos x="8" y="23"/>
                </a:cxn>
                <a:cxn ang="0">
                  <a:pos x="6" y="25"/>
                </a:cxn>
                <a:cxn ang="0">
                  <a:pos x="0" y="32"/>
                </a:cxn>
                <a:cxn ang="0">
                  <a:pos x="1" y="37"/>
                </a:cxn>
                <a:cxn ang="0">
                  <a:pos x="1" y="37"/>
                </a:cxn>
                <a:cxn ang="0">
                  <a:pos x="11" y="33"/>
                </a:cxn>
                <a:cxn ang="0">
                  <a:pos x="18" y="26"/>
                </a:cxn>
                <a:cxn ang="0">
                  <a:pos x="17" y="23"/>
                </a:cxn>
                <a:cxn ang="0">
                  <a:pos x="8" y="23"/>
                </a:cxn>
                <a:cxn ang="0">
                  <a:pos x="16" y="16"/>
                </a:cxn>
                <a:cxn ang="0">
                  <a:pos x="16" y="16"/>
                </a:cxn>
                <a:cxn ang="0">
                  <a:pos x="10" y="15"/>
                </a:cxn>
                <a:cxn ang="0">
                  <a:pos x="4" y="16"/>
                </a:cxn>
                <a:cxn ang="0">
                  <a:pos x="6" y="17"/>
                </a:cxn>
                <a:cxn ang="0">
                  <a:pos x="10" y="19"/>
                </a:cxn>
                <a:cxn ang="0">
                  <a:pos x="16" y="16"/>
                </a:cxn>
              </a:cxnLst>
              <a:rect l="0" t="0" r="r" b="b"/>
              <a:pathLst>
                <a:path w="97" h="47">
                  <a:moveTo>
                    <a:pt x="92" y="12"/>
                  </a:moveTo>
                  <a:lnTo>
                    <a:pt x="92" y="12"/>
                  </a:lnTo>
                  <a:lnTo>
                    <a:pt x="97" y="7"/>
                  </a:lnTo>
                  <a:lnTo>
                    <a:pt x="97" y="5"/>
                  </a:lnTo>
                  <a:lnTo>
                    <a:pt x="95" y="2"/>
                  </a:lnTo>
                  <a:lnTo>
                    <a:pt x="95" y="2"/>
                  </a:lnTo>
                  <a:lnTo>
                    <a:pt x="92" y="3"/>
                  </a:lnTo>
                  <a:lnTo>
                    <a:pt x="92" y="3"/>
                  </a:lnTo>
                  <a:lnTo>
                    <a:pt x="85" y="3"/>
                  </a:lnTo>
                  <a:lnTo>
                    <a:pt x="77" y="2"/>
                  </a:lnTo>
                  <a:lnTo>
                    <a:pt x="70" y="0"/>
                  </a:lnTo>
                  <a:lnTo>
                    <a:pt x="61" y="0"/>
                  </a:lnTo>
                  <a:lnTo>
                    <a:pt x="61" y="0"/>
                  </a:lnTo>
                  <a:lnTo>
                    <a:pt x="45" y="2"/>
                  </a:lnTo>
                  <a:lnTo>
                    <a:pt x="37" y="3"/>
                  </a:lnTo>
                  <a:lnTo>
                    <a:pt x="31" y="6"/>
                  </a:lnTo>
                  <a:lnTo>
                    <a:pt x="31" y="6"/>
                  </a:lnTo>
                  <a:lnTo>
                    <a:pt x="28" y="9"/>
                  </a:lnTo>
                  <a:lnTo>
                    <a:pt x="24" y="10"/>
                  </a:lnTo>
                  <a:lnTo>
                    <a:pt x="21" y="13"/>
                  </a:lnTo>
                  <a:lnTo>
                    <a:pt x="21" y="13"/>
                  </a:lnTo>
                  <a:lnTo>
                    <a:pt x="23" y="15"/>
                  </a:lnTo>
                  <a:lnTo>
                    <a:pt x="23" y="15"/>
                  </a:lnTo>
                  <a:lnTo>
                    <a:pt x="24" y="17"/>
                  </a:lnTo>
                  <a:lnTo>
                    <a:pt x="24" y="20"/>
                  </a:lnTo>
                  <a:lnTo>
                    <a:pt x="24" y="23"/>
                  </a:lnTo>
                  <a:lnTo>
                    <a:pt x="26" y="26"/>
                  </a:lnTo>
                  <a:lnTo>
                    <a:pt x="26" y="26"/>
                  </a:lnTo>
                  <a:lnTo>
                    <a:pt x="30" y="30"/>
                  </a:lnTo>
                  <a:lnTo>
                    <a:pt x="31" y="32"/>
                  </a:lnTo>
                  <a:lnTo>
                    <a:pt x="36" y="30"/>
                  </a:lnTo>
                  <a:lnTo>
                    <a:pt x="36" y="30"/>
                  </a:lnTo>
                  <a:lnTo>
                    <a:pt x="38" y="30"/>
                  </a:lnTo>
                  <a:lnTo>
                    <a:pt x="40" y="32"/>
                  </a:lnTo>
                  <a:lnTo>
                    <a:pt x="40" y="34"/>
                  </a:lnTo>
                  <a:lnTo>
                    <a:pt x="38" y="37"/>
                  </a:lnTo>
                  <a:lnTo>
                    <a:pt x="38" y="37"/>
                  </a:lnTo>
                  <a:lnTo>
                    <a:pt x="38" y="37"/>
                  </a:lnTo>
                  <a:lnTo>
                    <a:pt x="38" y="37"/>
                  </a:lnTo>
                  <a:lnTo>
                    <a:pt x="48" y="37"/>
                  </a:lnTo>
                  <a:lnTo>
                    <a:pt x="55" y="37"/>
                  </a:lnTo>
                  <a:lnTo>
                    <a:pt x="55" y="37"/>
                  </a:lnTo>
                  <a:lnTo>
                    <a:pt x="63" y="43"/>
                  </a:lnTo>
                  <a:lnTo>
                    <a:pt x="68" y="46"/>
                  </a:lnTo>
                  <a:lnTo>
                    <a:pt x="71" y="47"/>
                  </a:lnTo>
                  <a:lnTo>
                    <a:pt x="71" y="47"/>
                  </a:lnTo>
                  <a:lnTo>
                    <a:pt x="77" y="47"/>
                  </a:lnTo>
                  <a:lnTo>
                    <a:pt x="87" y="47"/>
                  </a:lnTo>
                  <a:lnTo>
                    <a:pt x="87" y="47"/>
                  </a:lnTo>
                  <a:lnTo>
                    <a:pt x="87" y="46"/>
                  </a:lnTo>
                  <a:lnTo>
                    <a:pt x="87" y="43"/>
                  </a:lnTo>
                  <a:lnTo>
                    <a:pt x="87" y="43"/>
                  </a:lnTo>
                  <a:lnTo>
                    <a:pt x="91" y="42"/>
                  </a:lnTo>
                  <a:lnTo>
                    <a:pt x="92" y="40"/>
                  </a:lnTo>
                  <a:lnTo>
                    <a:pt x="91" y="37"/>
                  </a:lnTo>
                  <a:lnTo>
                    <a:pt x="91" y="37"/>
                  </a:lnTo>
                  <a:lnTo>
                    <a:pt x="90" y="34"/>
                  </a:lnTo>
                  <a:lnTo>
                    <a:pt x="88" y="29"/>
                  </a:lnTo>
                  <a:lnTo>
                    <a:pt x="88" y="29"/>
                  </a:lnTo>
                  <a:lnTo>
                    <a:pt x="87" y="25"/>
                  </a:lnTo>
                  <a:lnTo>
                    <a:pt x="87" y="20"/>
                  </a:lnTo>
                  <a:lnTo>
                    <a:pt x="87" y="20"/>
                  </a:lnTo>
                  <a:lnTo>
                    <a:pt x="90" y="17"/>
                  </a:lnTo>
                  <a:lnTo>
                    <a:pt x="92" y="12"/>
                  </a:lnTo>
                  <a:lnTo>
                    <a:pt x="92" y="12"/>
                  </a:lnTo>
                  <a:close/>
                  <a:moveTo>
                    <a:pt x="8" y="23"/>
                  </a:moveTo>
                  <a:lnTo>
                    <a:pt x="8" y="23"/>
                  </a:lnTo>
                  <a:lnTo>
                    <a:pt x="6" y="25"/>
                  </a:lnTo>
                  <a:lnTo>
                    <a:pt x="3" y="27"/>
                  </a:lnTo>
                  <a:lnTo>
                    <a:pt x="0" y="32"/>
                  </a:lnTo>
                  <a:lnTo>
                    <a:pt x="0" y="36"/>
                  </a:lnTo>
                  <a:lnTo>
                    <a:pt x="1" y="37"/>
                  </a:lnTo>
                  <a:lnTo>
                    <a:pt x="1" y="37"/>
                  </a:lnTo>
                  <a:lnTo>
                    <a:pt x="1" y="37"/>
                  </a:lnTo>
                  <a:lnTo>
                    <a:pt x="6" y="36"/>
                  </a:lnTo>
                  <a:lnTo>
                    <a:pt x="11" y="33"/>
                  </a:lnTo>
                  <a:lnTo>
                    <a:pt x="18" y="26"/>
                  </a:lnTo>
                  <a:lnTo>
                    <a:pt x="18" y="26"/>
                  </a:lnTo>
                  <a:lnTo>
                    <a:pt x="20" y="25"/>
                  </a:lnTo>
                  <a:lnTo>
                    <a:pt x="17" y="23"/>
                  </a:lnTo>
                  <a:lnTo>
                    <a:pt x="14" y="23"/>
                  </a:lnTo>
                  <a:lnTo>
                    <a:pt x="8" y="23"/>
                  </a:lnTo>
                  <a:lnTo>
                    <a:pt x="8" y="23"/>
                  </a:lnTo>
                  <a:close/>
                  <a:moveTo>
                    <a:pt x="16" y="16"/>
                  </a:moveTo>
                  <a:lnTo>
                    <a:pt x="16" y="16"/>
                  </a:lnTo>
                  <a:lnTo>
                    <a:pt x="16" y="16"/>
                  </a:lnTo>
                  <a:lnTo>
                    <a:pt x="14" y="15"/>
                  </a:lnTo>
                  <a:lnTo>
                    <a:pt x="10" y="15"/>
                  </a:lnTo>
                  <a:lnTo>
                    <a:pt x="6" y="16"/>
                  </a:lnTo>
                  <a:lnTo>
                    <a:pt x="4" y="16"/>
                  </a:lnTo>
                  <a:lnTo>
                    <a:pt x="6" y="17"/>
                  </a:lnTo>
                  <a:lnTo>
                    <a:pt x="6" y="17"/>
                  </a:lnTo>
                  <a:lnTo>
                    <a:pt x="7" y="19"/>
                  </a:lnTo>
                  <a:lnTo>
                    <a:pt x="10" y="19"/>
                  </a:lnTo>
                  <a:lnTo>
                    <a:pt x="13" y="19"/>
                  </a:lnTo>
                  <a:lnTo>
                    <a:pt x="16" y="16"/>
                  </a:lnTo>
                  <a:lnTo>
                    <a:pt x="16"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9" name="Uzbekistan">
              <a:extLst>
                <a:ext uri="{FF2B5EF4-FFF2-40B4-BE49-F238E27FC236}">
                  <a16:creationId xmlns:a16="http://schemas.microsoft.com/office/drawing/2014/main" id="{D79BE68F-00FD-0592-D71B-943CF3B50D69}"/>
                </a:ext>
              </a:extLst>
            </p:cNvPr>
            <p:cNvSpPr>
              <a:spLocks/>
            </p:cNvSpPr>
            <p:nvPr/>
          </p:nvSpPr>
          <p:spPr bwMode="auto">
            <a:xfrm>
              <a:off x="8609806" y="2248815"/>
              <a:ext cx="429003" cy="255249"/>
            </a:xfrm>
            <a:custGeom>
              <a:avLst/>
              <a:gdLst/>
              <a:ahLst/>
              <a:cxnLst>
                <a:cxn ang="0">
                  <a:pos x="262" y="84"/>
                </a:cxn>
                <a:cxn ang="0">
                  <a:pos x="253" y="83"/>
                </a:cxn>
                <a:cxn ang="0">
                  <a:pos x="241" y="84"/>
                </a:cxn>
                <a:cxn ang="0">
                  <a:pos x="232" y="78"/>
                </a:cxn>
                <a:cxn ang="0">
                  <a:pos x="214" y="85"/>
                </a:cxn>
                <a:cxn ang="0">
                  <a:pos x="208" y="95"/>
                </a:cxn>
                <a:cxn ang="0">
                  <a:pos x="202" y="94"/>
                </a:cxn>
                <a:cxn ang="0">
                  <a:pos x="188" y="87"/>
                </a:cxn>
                <a:cxn ang="0">
                  <a:pos x="175" y="83"/>
                </a:cxn>
                <a:cxn ang="0">
                  <a:pos x="167" y="70"/>
                </a:cxn>
                <a:cxn ang="0">
                  <a:pos x="165" y="53"/>
                </a:cxn>
                <a:cxn ang="0">
                  <a:pos x="155" y="46"/>
                </a:cxn>
                <a:cxn ang="0">
                  <a:pos x="133" y="41"/>
                </a:cxn>
                <a:cxn ang="0">
                  <a:pos x="105" y="41"/>
                </a:cxn>
                <a:cxn ang="0">
                  <a:pos x="96" y="41"/>
                </a:cxn>
                <a:cxn ang="0">
                  <a:pos x="76" y="24"/>
                </a:cxn>
                <a:cxn ang="0">
                  <a:pos x="57" y="33"/>
                </a:cxn>
                <a:cxn ang="0">
                  <a:pos x="53" y="24"/>
                </a:cxn>
                <a:cxn ang="0">
                  <a:pos x="54" y="4"/>
                </a:cxn>
                <a:cxn ang="0">
                  <a:pos x="50" y="3"/>
                </a:cxn>
                <a:cxn ang="0">
                  <a:pos x="46" y="24"/>
                </a:cxn>
                <a:cxn ang="0">
                  <a:pos x="41" y="23"/>
                </a:cxn>
                <a:cxn ang="0">
                  <a:pos x="2" y="11"/>
                </a:cxn>
                <a:cxn ang="0">
                  <a:pos x="0" y="83"/>
                </a:cxn>
                <a:cxn ang="0">
                  <a:pos x="14" y="84"/>
                </a:cxn>
                <a:cxn ang="0">
                  <a:pos x="17" y="74"/>
                </a:cxn>
                <a:cxn ang="0">
                  <a:pos x="29" y="68"/>
                </a:cxn>
                <a:cxn ang="0">
                  <a:pos x="34" y="63"/>
                </a:cxn>
                <a:cxn ang="0">
                  <a:pos x="40" y="60"/>
                </a:cxn>
                <a:cxn ang="0">
                  <a:pos x="51" y="63"/>
                </a:cxn>
                <a:cxn ang="0">
                  <a:pos x="66" y="67"/>
                </a:cxn>
                <a:cxn ang="0">
                  <a:pos x="70" y="84"/>
                </a:cxn>
                <a:cxn ang="0">
                  <a:pos x="94" y="87"/>
                </a:cxn>
                <a:cxn ang="0">
                  <a:pos x="100" y="97"/>
                </a:cxn>
                <a:cxn ang="0">
                  <a:pos x="107" y="110"/>
                </a:cxn>
                <a:cxn ang="0">
                  <a:pos x="124" y="122"/>
                </a:cxn>
                <a:cxn ang="0">
                  <a:pos x="142" y="132"/>
                </a:cxn>
                <a:cxn ang="0">
                  <a:pos x="155" y="142"/>
                </a:cxn>
                <a:cxn ang="0">
                  <a:pos x="167" y="145"/>
                </a:cxn>
                <a:cxn ang="0">
                  <a:pos x="175" y="158"/>
                </a:cxn>
                <a:cxn ang="0">
                  <a:pos x="185" y="162"/>
                </a:cxn>
                <a:cxn ang="0">
                  <a:pos x="195" y="166"/>
                </a:cxn>
                <a:cxn ang="0">
                  <a:pos x="199" y="152"/>
                </a:cxn>
                <a:cxn ang="0">
                  <a:pos x="202" y="147"/>
                </a:cxn>
                <a:cxn ang="0">
                  <a:pos x="199" y="135"/>
                </a:cxn>
                <a:cxn ang="0">
                  <a:pos x="191" y="125"/>
                </a:cxn>
                <a:cxn ang="0">
                  <a:pos x="192" y="121"/>
                </a:cxn>
                <a:cxn ang="0">
                  <a:pos x="206" y="115"/>
                </a:cxn>
                <a:cxn ang="0">
                  <a:pos x="211" y="108"/>
                </a:cxn>
                <a:cxn ang="0">
                  <a:pos x="218" y="100"/>
                </a:cxn>
                <a:cxn ang="0">
                  <a:pos x="231" y="97"/>
                </a:cxn>
                <a:cxn ang="0">
                  <a:pos x="241" y="94"/>
                </a:cxn>
                <a:cxn ang="0">
                  <a:pos x="235" y="107"/>
                </a:cxn>
                <a:cxn ang="0">
                  <a:pos x="253" y="104"/>
                </a:cxn>
                <a:cxn ang="0">
                  <a:pos x="266" y="104"/>
                </a:cxn>
                <a:cxn ang="0">
                  <a:pos x="271" y="100"/>
                </a:cxn>
                <a:cxn ang="0">
                  <a:pos x="276" y="94"/>
                </a:cxn>
              </a:cxnLst>
              <a:rect l="0" t="0" r="r" b="b"/>
              <a:pathLst>
                <a:path w="279" h="166">
                  <a:moveTo>
                    <a:pt x="276" y="94"/>
                  </a:moveTo>
                  <a:lnTo>
                    <a:pt x="276" y="94"/>
                  </a:lnTo>
                  <a:lnTo>
                    <a:pt x="269" y="88"/>
                  </a:lnTo>
                  <a:lnTo>
                    <a:pt x="262" y="84"/>
                  </a:lnTo>
                  <a:lnTo>
                    <a:pt x="256" y="83"/>
                  </a:lnTo>
                  <a:lnTo>
                    <a:pt x="255" y="83"/>
                  </a:lnTo>
                  <a:lnTo>
                    <a:pt x="253" y="83"/>
                  </a:lnTo>
                  <a:lnTo>
                    <a:pt x="253" y="83"/>
                  </a:lnTo>
                  <a:lnTo>
                    <a:pt x="252" y="85"/>
                  </a:lnTo>
                  <a:lnTo>
                    <a:pt x="248" y="87"/>
                  </a:lnTo>
                  <a:lnTo>
                    <a:pt x="243" y="85"/>
                  </a:lnTo>
                  <a:lnTo>
                    <a:pt x="241" y="84"/>
                  </a:lnTo>
                  <a:lnTo>
                    <a:pt x="241" y="84"/>
                  </a:lnTo>
                  <a:lnTo>
                    <a:pt x="239" y="81"/>
                  </a:lnTo>
                  <a:lnTo>
                    <a:pt x="236" y="78"/>
                  </a:lnTo>
                  <a:lnTo>
                    <a:pt x="232" y="78"/>
                  </a:lnTo>
                  <a:lnTo>
                    <a:pt x="226" y="80"/>
                  </a:lnTo>
                  <a:lnTo>
                    <a:pt x="226" y="80"/>
                  </a:lnTo>
                  <a:lnTo>
                    <a:pt x="219" y="83"/>
                  </a:lnTo>
                  <a:lnTo>
                    <a:pt x="214" y="85"/>
                  </a:lnTo>
                  <a:lnTo>
                    <a:pt x="211" y="90"/>
                  </a:lnTo>
                  <a:lnTo>
                    <a:pt x="209" y="92"/>
                  </a:lnTo>
                  <a:lnTo>
                    <a:pt x="209" y="92"/>
                  </a:lnTo>
                  <a:lnTo>
                    <a:pt x="208" y="95"/>
                  </a:lnTo>
                  <a:lnTo>
                    <a:pt x="205" y="97"/>
                  </a:lnTo>
                  <a:lnTo>
                    <a:pt x="204" y="97"/>
                  </a:lnTo>
                  <a:lnTo>
                    <a:pt x="202" y="94"/>
                  </a:lnTo>
                  <a:lnTo>
                    <a:pt x="202" y="94"/>
                  </a:lnTo>
                  <a:lnTo>
                    <a:pt x="201" y="91"/>
                  </a:lnTo>
                  <a:lnTo>
                    <a:pt x="197" y="90"/>
                  </a:lnTo>
                  <a:lnTo>
                    <a:pt x="188" y="87"/>
                  </a:lnTo>
                  <a:lnTo>
                    <a:pt x="188" y="87"/>
                  </a:lnTo>
                  <a:lnTo>
                    <a:pt x="179" y="85"/>
                  </a:lnTo>
                  <a:lnTo>
                    <a:pt x="177" y="85"/>
                  </a:lnTo>
                  <a:lnTo>
                    <a:pt x="175" y="84"/>
                  </a:lnTo>
                  <a:lnTo>
                    <a:pt x="175" y="83"/>
                  </a:lnTo>
                  <a:lnTo>
                    <a:pt x="175" y="83"/>
                  </a:lnTo>
                  <a:lnTo>
                    <a:pt x="172" y="78"/>
                  </a:lnTo>
                  <a:lnTo>
                    <a:pt x="170" y="74"/>
                  </a:lnTo>
                  <a:lnTo>
                    <a:pt x="167" y="70"/>
                  </a:lnTo>
                  <a:lnTo>
                    <a:pt x="165" y="65"/>
                  </a:lnTo>
                  <a:lnTo>
                    <a:pt x="165" y="65"/>
                  </a:lnTo>
                  <a:lnTo>
                    <a:pt x="165" y="57"/>
                  </a:lnTo>
                  <a:lnTo>
                    <a:pt x="165" y="53"/>
                  </a:lnTo>
                  <a:lnTo>
                    <a:pt x="162" y="51"/>
                  </a:lnTo>
                  <a:lnTo>
                    <a:pt x="162" y="51"/>
                  </a:lnTo>
                  <a:lnTo>
                    <a:pt x="158" y="48"/>
                  </a:lnTo>
                  <a:lnTo>
                    <a:pt x="155" y="46"/>
                  </a:lnTo>
                  <a:lnTo>
                    <a:pt x="152" y="43"/>
                  </a:lnTo>
                  <a:lnTo>
                    <a:pt x="150" y="41"/>
                  </a:lnTo>
                  <a:lnTo>
                    <a:pt x="150" y="41"/>
                  </a:lnTo>
                  <a:lnTo>
                    <a:pt x="133" y="41"/>
                  </a:lnTo>
                  <a:lnTo>
                    <a:pt x="117" y="40"/>
                  </a:lnTo>
                  <a:lnTo>
                    <a:pt x="117" y="40"/>
                  </a:lnTo>
                  <a:lnTo>
                    <a:pt x="113" y="40"/>
                  </a:lnTo>
                  <a:lnTo>
                    <a:pt x="105" y="41"/>
                  </a:lnTo>
                  <a:lnTo>
                    <a:pt x="100" y="43"/>
                  </a:lnTo>
                  <a:lnTo>
                    <a:pt x="97" y="43"/>
                  </a:lnTo>
                  <a:lnTo>
                    <a:pt x="96" y="41"/>
                  </a:lnTo>
                  <a:lnTo>
                    <a:pt x="96" y="41"/>
                  </a:lnTo>
                  <a:lnTo>
                    <a:pt x="88" y="31"/>
                  </a:lnTo>
                  <a:lnTo>
                    <a:pt x="77" y="21"/>
                  </a:lnTo>
                  <a:lnTo>
                    <a:pt x="77" y="21"/>
                  </a:lnTo>
                  <a:lnTo>
                    <a:pt x="76" y="24"/>
                  </a:lnTo>
                  <a:lnTo>
                    <a:pt x="73" y="28"/>
                  </a:lnTo>
                  <a:lnTo>
                    <a:pt x="73" y="28"/>
                  </a:lnTo>
                  <a:lnTo>
                    <a:pt x="64" y="33"/>
                  </a:lnTo>
                  <a:lnTo>
                    <a:pt x="57" y="33"/>
                  </a:lnTo>
                  <a:lnTo>
                    <a:pt x="54" y="33"/>
                  </a:lnTo>
                  <a:lnTo>
                    <a:pt x="53" y="31"/>
                  </a:lnTo>
                  <a:lnTo>
                    <a:pt x="53" y="28"/>
                  </a:lnTo>
                  <a:lnTo>
                    <a:pt x="53" y="24"/>
                  </a:lnTo>
                  <a:lnTo>
                    <a:pt x="53" y="24"/>
                  </a:lnTo>
                  <a:lnTo>
                    <a:pt x="56" y="17"/>
                  </a:lnTo>
                  <a:lnTo>
                    <a:pt x="56" y="9"/>
                  </a:lnTo>
                  <a:lnTo>
                    <a:pt x="54" y="4"/>
                  </a:lnTo>
                  <a:lnTo>
                    <a:pt x="53" y="3"/>
                  </a:lnTo>
                  <a:lnTo>
                    <a:pt x="51" y="1"/>
                  </a:lnTo>
                  <a:lnTo>
                    <a:pt x="51" y="1"/>
                  </a:lnTo>
                  <a:lnTo>
                    <a:pt x="50" y="3"/>
                  </a:lnTo>
                  <a:lnTo>
                    <a:pt x="49" y="6"/>
                  </a:lnTo>
                  <a:lnTo>
                    <a:pt x="47" y="13"/>
                  </a:lnTo>
                  <a:lnTo>
                    <a:pt x="47" y="21"/>
                  </a:lnTo>
                  <a:lnTo>
                    <a:pt x="46" y="24"/>
                  </a:lnTo>
                  <a:lnTo>
                    <a:pt x="44" y="26"/>
                  </a:lnTo>
                  <a:lnTo>
                    <a:pt x="44" y="26"/>
                  </a:lnTo>
                  <a:lnTo>
                    <a:pt x="43" y="24"/>
                  </a:lnTo>
                  <a:lnTo>
                    <a:pt x="41" y="23"/>
                  </a:lnTo>
                  <a:lnTo>
                    <a:pt x="40" y="17"/>
                  </a:lnTo>
                  <a:lnTo>
                    <a:pt x="40" y="9"/>
                  </a:lnTo>
                  <a:lnTo>
                    <a:pt x="43" y="0"/>
                  </a:lnTo>
                  <a:lnTo>
                    <a:pt x="2" y="11"/>
                  </a:lnTo>
                  <a:lnTo>
                    <a:pt x="0" y="83"/>
                  </a:lnTo>
                  <a:lnTo>
                    <a:pt x="0" y="83"/>
                  </a:lnTo>
                  <a:lnTo>
                    <a:pt x="0" y="83"/>
                  </a:lnTo>
                  <a:lnTo>
                    <a:pt x="0" y="83"/>
                  </a:lnTo>
                  <a:lnTo>
                    <a:pt x="6" y="84"/>
                  </a:lnTo>
                  <a:lnTo>
                    <a:pt x="12" y="85"/>
                  </a:lnTo>
                  <a:lnTo>
                    <a:pt x="12" y="85"/>
                  </a:lnTo>
                  <a:lnTo>
                    <a:pt x="14" y="84"/>
                  </a:lnTo>
                  <a:lnTo>
                    <a:pt x="16" y="83"/>
                  </a:lnTo>
                  <a:lnTo>
                    <a:pt x="17" y="77"/>
                  </a:lnTo>
                  <a:lnTo>
                    <a:pt x="17" y="77"/>
                  </a:lnTo>
                  <a:lnTo>
                    <a:pt x="17" y="74"/>
                  </a:lnTo>
                  <a:lnTo>
                    <a:pt x="20" y="71"/>
                  </a:lnTo>
                  <a:lnTo>
                    <a:pt x="24" y="70"/>
                  </a:lnTo>
                  <a:lnTo>
                    <a:pt x="29" y="68"/>
                  </a:lnTo>
                  <a:lnTo>
                    <a:pt x="29" y="68"/>
                  </a:lnTo>
                  <a:lnTo>
                    <a:pt x="30" y="68"/>
                  </a:lnTo>
                  <a:lnTo>
                    <a:pt x="32" y="65"/>
                  </a:lnTo>
                  <a:lnTo>
                    <a:pt x="33" y="64"/>
                  </a:lnTo>
                  <a:lnTo>
                    <a:pt x="34" y="63"/>
                  </a:lnTo>
                  <a:lnTo>
                    <a:pt x="34" y="63"/>
                  </a:lnTo>
                  <a:lnTo>
                    <a:pt x="37" y="61"/>
                  </a:lnTo>
                  <a:lnTo>
                    <a:pt x="40" y="60"/>
                  </a:lnTo>
                  <a:lnTo>
                    <a:pt x="40" y="60"/>
                  </a:lnTo>
                  <a:lnTo>
                    <a:pt x="43" y="58"/>
                  </a:lnTo>
                  <a:lnTo>
                    <a:pt x="46" y="58"/>
                  </a:lnTo>
                  <a:lnTo>
                    <a:pt x="51" y="63"/>
                  </a:lnTo>
                  <a:lnTo>
                    <a:pt x="51" y="63"/>
                  </a:lnTo>
                  <a:lnTo>
                    <a:pt x="57" y="64"/>
                  </a:lnTo>
                  <a:lnTo>
                    <a:pt x="64" y="67"/>
                  </a:lnTo>
                  <a:lnTo>
                    <a:pt x="64" y="67"/>
                  </a:lnTo>
                  <a:lnTo>
                    <a:pt x="66" y="67"/>
                  </a:lnTo>
                  <a:lnTo>
                    <a:pt x="67" y="68"/>
                  </a:lnTo>
                  <a:lnTo>
                    <a:pt x="69" y="74"/>
                  </a:lnTo>
                  <a:lnTo>
                    <a:pt x="70" y="84"/>
                  </a:lnTo>
                  <a:lnTo>
                    <a:pt x="70" y="84"/>
                  </a:lnTo>
                  <a:lnTo>
                    <a:pt x="70" y="84"/>
                  </a:lnTo>
                  <a:lnTo>
                    <a:pt x="73" y="85"/>
                  </a:lnTo>
                  <a:lnTo>
                    <a:pt x="80" y="85"/>
                  </a:lnTo>
                  <a:lnTo>
                    <a:pt x="94" y="87"/>
                  </a:lnTo>
                  <a:lnTo>
                    <a:pt x="94" y="87"/>
                  </a:lnTo>
                  <a:lnTo>
                    <a:pt x="96" y="87"/>
                  </a:lnTo>
                  <a:lnTo>
                    <a:pt x="97" y="90"/>
                  </a:lnTo>
                  <a:lnTo>
                    <a:pt x="100" y="97"/>
                  </a:lnTo>
                  <a:lnTo>
                    <a:pt x="100" y="97"/>
                  </a:lnTo>
                  <a:lnTo>
                    <a:pt x="104" y="104"/>
                  </a:lnTo>
                  <a:lnTo>
                    <a:pt x="107" y="110"/>
                  </a:lnTo>
                  <a:lnTo>
                    <a:pt x="107" y="110"/>
                  </a:lnTo>
                  <a:lnTo>
                    <a:pt x="110" y="112"/>
                  </a:lnTo>
                  <a:lnTo>
                    <a:pt x="114" y="115"/>
                  </a:lnTo>
                  <a:lnTo>
                    <a:pt x="120" y="118"/>
                  </a:lnTo>
                  <a:lnTo>
                    <a:pt x="124" y="122"/>
                  </a:lnTo>
                  <a:lnTo>
                    <a:pt x="124" y="122"/>
                  </a:lnTo>
                  <a:lnTo>
                    <a:pt x="127" y="125"/>
                  </a:lnTo>
                  <a:lnTo>
                    <a:pt x="131" y="128"/>
                  </a:lnTo>
                  <a:lnTo>
                    <a:pt x="142" y="132"/>
                  </a:lnTo>
                  <a:lnTo>
                    <a:pt x="142" y="132"/>
                  </a:lnTo>
                  <a:lnTo>
                    <a:pt x="147" y="135"/>
                  </a:lnTo>
                  <a:lnTo>
                    <a:pt x="151" y="139"/>
                  </a:lnTo>
                  <a:lnTo>
                    <a:pt x="155" y="142"/>
                  </a:lnTo>
                  <a:lnTo>
                    <a:pt x="158" y="144"/>
                  </a:lnTo>
                  <a:lnTo>
                    <a:pt x="158" y="144"/>
                  </a:lnTo>
                  <a:lnTo>
                    <a:pt x="162" y="144"/>
                  </a:lnTo>
                  <a:lnTo>
                    <a:pt x="167" y="145"/>
                  </a:lnTo>
                  <a:lnTo>
                    <a:pt x="172" y="148"/>
                  </a:lnTo>
                  <a:lnTo>
                    <a:pt x="174" y="159"/>
                  </a:lnTo>
                  <a:lnTo>
                    <a:pt x="174" y="159"/>
                  </a:lnTo>
                  <a:lnTo>
                    <a:pt x="175" y="158"/>
                  </a:lnTo>
                  <a:lnTo>
                    <a:pt x="175" y="158"/>
                  </a:lnTo>
                  <a:lnTo>
                    <a:pt x="179" y="158"/>
                  </a:lnTo>
                  <a:lnTo>
                    <a:pt x="182" y="161"/>
                  </a:lnTo>
                  <a:lnTo>
                    <a:pt x="185" y="162"/>
                  </a:lnTo>
                  <a:lnTo>
                    <a:pt x="188" y="164"/>
                  </a:lnTo>
                  <a:lnTo>
                    <a:pt x="188" y="164"/>
                  </a:lnTo>
                  <a:lnTo>
                    <a:pt x="192" y="164"/>
                  </a:lnTo>
                  <a:lnTo>
                    <a:pt x="195" y="166"/>
                  </a:lnTo>
                  <a:lnTo>
                    <a:pt x="195" y="166"/>
                  </a:lnTo>
                  <a:lnTo>
                    <a:pt x="195" y="159"/>
                  </a:lnTo>
                  <a:lnTo>
                    <a:pt x="197" y="155"/>
                  </a:lnTo>
                  <a:lnTo>
                    <a:pt x="199" y="152"/>
                  </a:lnTo>
                  <a:lnTo>
                    <a:pt x="202" y="149"/>
                  </a:lnTo>
                  <a:lnTo>
                    <a:pt x="202" y="149"/>
                  </a:lnTo>
                  <a:lnTo>
                    <a:pt x="202" y="148"/>
                  </a:lnTo>
                  <a:lnTo>
                    <a:pt x="202" y="147"/>
                  </a:lnTo>
                  <a:lnTo>
                    <a:pt x="202" y="142"/>
                  </a:lnTo>
                  <a:lnTo>
                    <a:pt x="201" y="139"/>
                  </a:lnTo>
                  <a:lnTo>
                    <a:pt x="199" y="135"/>
                  </a:lnTo>
                  <a:lnTo>
                    <a:pt x="199" y="135"/>
                  </a:lnTo>
                  <a:lnTo>
                    <a:pt x="199" y="134"/>
                  </a:lnTo>
                  <a:lnTo>
                    <a:pt x="198" y="131"/>
                  </a:lnTo>
                  <a:lnTo>
                    <a:pt x="195" y="128"/>
                  </a:lnTo>
                  <a:lnTo>
                    <a:pt x="191" y="125"/>
                  </a:lnTo>
                  <a:lnTo>
                    <a:pt x="189" y="124"/>
                  </a:lnTo>
                  <a:lnTo>
                    <a:pt x="189" y="122"/>
                  </a:lnTo>
                  <a:lnTo>
                    <a:pt x="189" y="122"/>
                  </a:lnTo>
                  <a:lnTo>
                    <a:pt x="192" y="121"/>
                  </a:lnTo>
                  <a:lnTo>
                    <a:pt x="197" y="120"/>
                  </a:lnTo>
                  <a:lnTo>
                    <a:pt x="205" y="117"/>
                  </a:lnTo>
                  <a:lnTo>
                    <a:pt x="205" y="117"/>
                  </a:lnTo>
                  <a:lnTo>
                    <a:pt x="206" y="115"/>
                  </a:lnTo>
                  <a:lnTo>
                    <a:pt x="208" y="112"/>
                  </a:lnTo>
                  <a:lnTo>
                    <a:pt x="208" y="110"/>
                  </a:lnTo>
                  <a:lnTo>
                    <a:pt x="211" y="108"/>
                  </a:lnTo>
                  <a:lnTo>
                    <a:pt x="211" y="108"/>
                  </a:lnTo>
                  <a:lnTo>
                    <a:pt x="212" y="107"/>
                  </a:lnTo>
                  <a:lnTo>
                    <a:pt x="215" y="105"/>
                  </a:lnTo>
                  <a:lnTo>
                    <a:pt x="218" y="100"/>
                  </a:lnTo>
                  <a:lnTo>
                    <a:pt x="218" y="100"/>
                  </a:lnTo>
                  <a:lnTo>
                    <a:pt x="219" y="98"/>
                  </a:lnTo>
                  <a:lnTo>
                    <a:pt x="224" y="98"/>
                  </a:lnTo>
                  <a:lnTo>
                    <a:pt x="226" y="98"/>
                  </a:lnTo>
                  <a:lnTo>
                    <a:pt x="231" y="97"/>
                  </a:lnTo>
                  <a:lnTo>
                    <a:pt x="231" y="97"/>
                  </a:lnTo>
                  <a:lnTo>
                    <a:pt x="236" y="94"/>
                  </a:lnTo>
                  <a:lnTo>
                    <a:pt x="239" y="94"/>
                  </a:lnTo>
                  <a:lnTo>
                    <a:pt x="241" y="94"/>
                  </a:lnTo>
                  <a:lnTo>
                    <a:pt x="241" y="94"/>
                  </a:lnTo>
                  <a:lnTo>
                    <a:pt x="241" y="97"/>
                  </a:lnTo>
                  <a:lnTo>
                    <a:pt x="239" y="100"/>
                  </a:lnTo>
                  <a:lnTo>
                    <a:pt x="235" y="107"/>
                  </a:lnTo>
                  <a:lnTo>
                    <a:pt x="235" y="107"/>
                  </a:lnTo>
                  <a:lnTo>
                    <a:pt x="246" y="107"/>
                  </a:lnTo>
                  <a:lnTo>
                    <a:pt x="251" y="105"/>
                  </a:lnTo>
                  <a:lnTo>
                    <a:pt x="253" y="104"/>
                  </a:lnTo>
                  <a:lnTo>
                    <a:pt x="253" y="104"/>
                  </a:lnTo>
                  <a:lnTo>
                    <a:pt x="256" y="104"/>
                  </a:lnTo>
                  <a:lnTo>
                    <a:pt x="261" y="104"/>
                  </a:lnTo>
                  <a:lnTo>
                    <a:pt x="266" y="104"/>
                  </a:lnTo>
                  <a:lnTo>
                    <a:pt x="268" y="104"/>
                  </a:lnTo>
                  <a:lnTo>
                    <a:pt x="269" y="101"/>
                  </a:lnTo>
                  <a:lnTo>
                    <a:pt x="269" y="101"/>
                  </a:lnTo>
                  <a:lnTo>
                    <a:pt x="271" y="100"/>
                  </a:lnTo>
                  <a:lnTo>
                    <a:pt x="272" y="98"/>
                  </a:lnTo>
                  <a:lnTo>
                    <a:pt x="276" y="98"/>
                  </a:lnTo>
                  <a:lnTo>
                    <a:pt x="279" y="97"/>
                  </a:lnTo>
                  <a:lnTo>
                    <a:pt x="276" y="94"/>
                  </a:lnTo>
                  <a:lnTo>
                    <a:pt x="276" y="9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0" name="Norway">
              <a:extLst>
                <a:ext uri="{FF2B5EF4-FFF2-40B4-BE49-F238E27FC236}">
                  <a16:creationId xmlns:a16="http://schemas.microsoft.com/office/drawing/2014/main" id="{364A756F-6ED2-1B96-2AB6-5D1F62C719C9}"/>
                </a:ext>
              </a:extLst>
            </p:cNvPr>
            <p:cNvSpPr>
              <a:spLocks/>
            </p:cNvSpPr>
            <p:nvPr/>
          </p:nvSpPr>
          <p:spPr bwMode="auto">
            <a:xfrm>
              <a:off x="7361240" y="1301627"/>
              <a:ext cx="633510" cy="527412"/>
            </a:xfrm>
            <a:custGeom>
              <a:avLst/>
              <a:gdLst/>
              <a:ahLst/>
              <a:cxnLst>
                <a:cxn ang="0">
                  <a:pos x="383" y="30"/>
                </a:cxn>
                <a:cxn ang="0">
                  <a:pos x="411" y="21"/>
                </a:cxn>
                <a:cxn ang="0">
                  <a:pos x="375" y="9"/>
                </a:cxn>
                <a:cxn ang="0">
                  <a:pos x="368" y="9"/>
                </a:cxn>
                <a:cxn ang="0">
                  <a:pos x="346" y="20"/>
                </a:cxn>
                <a:cxn ang="0">
                  <a:pos x="320" y="27"/>
                </a:cxn>
                <a:cxn ang="0">
                  <a:pos x="333" y="4"/>
                </a:cxn>
                <a:cxn ang="0">
                  <a:pos x="309" y="6"/>
                </a:cxn>
                <a:cxn ang="0">
                  <a:pos x="293" y="14"/>
                </a:cxn>
                <a:cxn ang="0">
                  <a:pos x="284" y="33"/>
                </a:cxn>
                <a:cxn ang="0">
                  <a:pos x="289" y="13"/>
                </a:cxn>
                <a:cxn ang="0">
                  <a:pos x="269" y="13"/>
                </a:cxn>
                <a:cxn ang="0">
                  <a:pos x="257" y="26"/>
                </a:cxn>
                <a:cxn ang="0">
                  <a:pos x="253" y="33"/>
                </a:cxn>
                <a:cxn ang="0">
                  <a:pos x="249" y="41"/>
                </a:cxn>
                <a:cxn ang="0">
                  <a:pos x="232" y="36"/>
                </a:cxn>
                <a:cxn ang="0">
                  <a:pos x="219" y="38"/>
                </a:cxn>
                <a:cxn ang="0">
                  <a:pos x="203" y="44"/>
                </a:cxn>
                <a:cxn ang="0">
                  <a:pos x="196" y="57"/>
                </a:cxn>
                <a:cxn ang="0">
                  <a:pos x="189" y="65"/>
                </a:cxn>
                <a:cxn ang="0">
                  <a:pos x="172" y="68"/>
                </a:cxn>
                <a:cxn ang="0">
                  <a:pos x="158" y="67"/>
                </a:cxn>
                <a:cxn ang="0">
                  <a:pos x="129" y="90"/>
                </a:cxn>
                <a:cxn ang="0">
                  <a:pos x="161" y="78"/>
                </a:cxn>
                <a:cxn ang="0">
                  <a:pos x="183" y="78"/>
                </a:cxn>
                <a:cxn ang="0">
                  <a:pos x="171" y="84"/>
                </a:cxn>
                <a:cxn ang="0">
                  <a:pos x="151" y="105"/>
                </a:cxn>
                <a:cxn ang="0">
                  <a:pos x="127" y="142"/>
                </a:cxn>
                <a:cxn ang="0">
                  <a:pos x="118" y="168"/>
                </a:cxn>
                <a:cxn ang="0">
                  <a:pos x="107" y="182"/>
                </a:cxn>
                <a:cxn ang="0">
                  <a:pos x="82" y="194"/>
                </a:cxn>
                <a:cxn ang="0">
                  <a:pos x="65" y="211"/>
                </a:cxn>
                <a:cxn ang="0">
                  <a:pos x="50" y="221"/>
                </a:cxn>
                <a:cxn ang="0">
                  <a:pos x="43" y="233"/>
                </a:cxn>
                <a:cxn ang="0">
                  <a:pos x="13" y="246"/>
                </a:cxn>
                <a:cxn ang="0">
                  <a:pos x="4" y="260"/>
                </a:cxn>
                <a:cxn ang="0">
                  <a:pos x="3" y="282"/>
                </a:cxn>
                <a:cxn ang="0">
                  <a:pos x="14" y="296"/>
                </a:cxn>
                <a:cxn ang="0">
                  <a:pos x="16" y="302"/>
                </a:cxn>
                <a:cxn ang="0">
                  <a:pos x="4" y="304"/>
                </a:cxn>
                <a:cxn ang="0">
                  <a:pos x="18" y="312"/>
                </a:cxn>
                <a:cxn ang="0">
                  <a:pos x="8" y="327"/>
                </a:cxn>
                <a:cxn ang="0">
                  <a:pos x="75" y="322"/>
                </a:cxn>
                <a:cxn ang="0">
                  <a:pos x="92" y="312"/>
                </a:cxn>
                <a:cxn ang="0">
                  <a:pos x="109" y="313"/>
                </a:cxn>
                <a:cxn ang="0">
                  <a:pos x="122" y="285"/>
                </a:cxn>
                <a:cxn ang="0">
                  <a:pos x="125" y="262"/>
                </a:cxn>
                <a:cxn ang="0">
                  <a:pos x="117" y="223"/>
                </a:cxn>
                <a:cxn ang="0">
                  <a:pos x="142" y="198"/>
                </a:cxn>
                <a:cxn ang="0">
                  <a:pos x="151" y="162"/>
                </a:cxn>
                <a:cxn ang="0">
                  <a:pos x="166" y="135"/>
                </a:cxn>
                <a:cxn ang="0">
                  <a:pos x="183" y="102"/>
                </a:cxn>
                <a:cxn ang="0">
                  <a:pos x="209" y="74"/>
                </a:cxn>
                <a:cxn ang="0">
                  <a:pos x="240" y="74"/>
                </a:cxn>
                <a:cxn ang="0">
                  <a:pos x="262" y="54"/>
                </a:cxn>
                <a:cxn ang="0">
                  <a:pos x="309" y="68"/>
                </a:cxn>
                <a:cxn ang="0">
                  <a:pos x="327" y="63"/>
                </a:cxn>
                <a:cxn ang="0">
                  <a:pos x="344" y="36"/>
                </a:cxn>
                <a:cxn ang="0">
                  <a:pos x="383" y="46"/>
                </a:cxn>
                <a:cxn ang="0">
                  <a:pos x="408" y="44"/>
                </a:cxn>
              </a:cxnLst>
              <a:rect l="0" t="0" r="r" b="b"/>
              <a:pathLst>
                <a:path w="412" h="343">
                  <a:moveTo>
                    <a:pt x="400" y="40"/>
                  </a:moveTo>
                  <a:lnTo>
                    <a:pt x="400" y="40"/>
                  </a:lnTo>
                  <a:lnTo>
                    <a:pt x="398" y="41"/>
                  </a:lnTo>
                  <a:lnTo>
                    <a:pt x="395" y="41"/>
                  </a:lnTo>
                  <a:lnTo>
                    <a:pt x="394" y="41"/>
                  </a:lnTo>
                  <a:lnTo>
                    <a:pt x="393" y="38"/>
                  </a:lnTo>
                  <a:lnTo>
                    <a:pt x="393" y="38"/>
                  </a:lnTo>
                  <a:lnTo>
                    <a:pt x="391" y="36"/>
                  </a:lnTo>
                  <a:lnTo>
                    <a:pt x="388" y="34"/>
                  </a:lnTo>
                  <a:lnTo>
                    <a:pt x="384" y="31"/>
                  </a:lnTo>
                  <a:lnTo>
                    <a:pt x="383" y="30"/>
                  </a:lnTo>
                  <a:lnTo>
                    <a:pt x="383" y="30"/>
                  </a:lnTo>
                  <a:lnTo>
                    <a:pt x="383" y="30"/>
                  </a:lnTo>
                  <a:lnTo>
                    <a:pt x="385" y="30"/>
                  </a:lnTo>
                  <a:lnTo>
                    <a:pt x="391" y="31"/>
                  </a:lnTo>
                  <a:lnTo>
                    <a:pt x="391" y="31"/>
                  </a:lnTo>
                  <a:lnTo>
                    <a:pt x="393" y="33"/>
                  </a:lnTo>
                  <a:lnTo>
                    <a:pt x="395" y="31"/>
                  </a:lnTo>
                  <a:lnTo>
                    <a:pt x="401" y="28"/>
                  </a:lnTo>
                  <a:lnTo>
                    <a:pt x="401" y="28"/>
                  </a:lnTo>
                  <a:lnTo>
                    <a:pt x="404" y="26"/>
                  </a:lnTo>
                  <a:lnTo>
                    <a:pt x="408" y="26"/>
                  </a:lnTo>
                  <a:lnTo>
                    <a:pt x="411" y="26"/>
                  </a:lnTo>
                  <a:lnTo>
                    <a:pt x="412" y="24"/>
                  </a:lnTo>
                  <a:lnTo>
                    <a:pt x="412" y="24"/>
                  </a:lnTo>
                  <a:lnTo>
                    <a:pt x="411" y="21"/>
                  </a:lnTo>
                  <a:lnTo>
                    <a:pt x="408" y="19"/>
                  </a:lnTo>
                  <a:lnTo>
                    <a:pt x="404" y="16"/>
                  </a:lnTo>
                  <a:lnTo>
                    <a:pt x="404" y="16"/>
                  </a:lnTo>
                  <a:lnTo>
                    <a:pt x="400" y="13"/>
                  </a:lnTo>
                  <a:lnTo>
                    <a:pt x="395" y="11"/>
                  </a:lnTo>
                  <a:lnTo>
                    <a:pt x="391" y="11"/>
                  </a:lnTo>
                  <a:lnTo>
                    <a:pt x="391" y="11"/>
                  </a:lnTo>
                  <a:lnTo>
                    <a:pt x="388" y="11"/>
                  </a:lnTo>
                  <a:lnTo>
                    <a:pt x="387" y="11"/>
                  </a:lnTo>
                  <a:lnTo>
                    <a:pt x="383" y="7"/>
                  </a:lnTo>
                  <a:lnTo>
                    <a:pt x="383" y="7"/>
                  </a:lnTo>
                  <a:lnTo>
                    <a:pt x="380" y="7"/>
                  </a:lnTo>
                  <a:lnTo>
                    <a:pt x="375" y="9"/>
                  </a:lnTo>
                  <a:lnTo>
                    <a:pt x="373" y="11"/>
                  </a:lnTo>
                  <a:lnTo>
                    <a:pt x="371" y="16"/>
                  </a:lnTo>
                  <a:lnTo>
                    <a:pt x="371" y="16"/>
                  </a:lnTo>
                  <a:lnTo>
                    <a:pt x="370" y="20"/>
                  </a:lnTo>
                  <a:lnTo>
                    <a:pt x="368" y="20"/>
                  </a:lnTo>
                  <a:lnTo>
                    <a:pt x="367" y="20"/>
                  </a:lnTo>
                  <a:lnTo>
                    <a:pt x="367" y="17"/>
                  </a:lnTo>
                  <a:lnTo>
                    <a:pt x="367" y="17"/>
                  </a:lnTo>
                  <a:lnTo>
                    <a:pt x="367" y="14"/>
                  </a:lnTo>
                  <a:lnTo>
                    <a:pt x="367" y="11"/>
                  </a:lnTo>
                  <a:lnTo>
                    <a:pt x="367" y="10"/>
                  </a:lnTo>
                  <a:lnTo>
                    <a:pt x="368" y="9"/>
                  </a:lnTo>
                  <a:lnTo>
                    <a:pt x="368" y="9"/>
                  </a:lnTo>
                  <a:lnTo>
                    <a:pt x="371" y="7"/>
                  </a:lnTo>
                  <a:lnTo>
                    <a:pt x="370" y="4"/>
                  </a:lnTo>
                  <a:lnTo>
                    <a:pt x="367" y="1"/>
                  </a:lnTo>
                  <a:lnTo>
                    <a:pt x="363" y="0"/>
                  </a:lnTo>
                  <a:lnTo>
                    <a:pt x="363" y="0"/>
                  </a:lnTo>
                  <a:lnTo>
                    <a:pt x="357" y="0"/>
                  </a:lnTo>
                  <a:lnTo>
                    <a:pt x="353" y="3"/>
                  </a:lnTo>
                  <a:lnTo>
                    <a:pt x="351" y="6"/>
                  </a:lnTo>
                  <a:lnTo>
                    <a:pt x="353" y="9"/>
                  </a:lnTo>
                  <a:lnTo>
                    <a:pt x="353" y="9"/>
                  </a:lnTo>
                  <a:lnTo>
                    <a:pt x="351" y="11"/>
                  </a:lnTo>
                  <a:lnTo>
                    <a:pt x="350" y="16"/>
                  </a:lnTo>
                  <a:lnTo>
                    <a:pt x="346" y="20"/>
                  </a:lnTo>
                  <a:lnTo>
                    <a:pt x="343" y="21"/>
                  </a:lnTo>
                  <a:lnTo>
                    <a:pt x="343" y="21"/>
                  </a:lnTo>
                  <a:lnTo>
                    <a:pt x="341" y="20"/>
                  </a:lnTo>
                  <a:lnTo>
                    <a:pt x="341" y="20"/>
                  </a:lnTo>
                  <a:lnTo>
                    <a:pt x="341" y="16"/>
                  </a:lnTo>
                  <a:lnTo>
                    <a:pt x="343" y="7"/>
                  </a:lnTo>
                  <a:lnTo>
                    <a:pt x="343" y="7"/>
                  </a:lnTo>
                  <a:lnTo>
                    <a:pt x="341" y="6"/>
                  </a:lnTo>
                  <a:lnTo>
                    <a:pt x="340" y="6"/>
                  </a:lnTo>
                  <a:lnTo>
                    <a:pt x="333" y="13"/>
                  </a:lnTo>
                  <a:lnTo>
                    <a:pt x="333" y="13"/>
                  </a:lnTo>
                  <a:lnTo>
                    <a:pt x="324" y="23"/>
                  </a:lnTo>
                  <a:lnTo>
                    <a:pt x="320" y="27"/>
                  </a:lnTo>
                  <a:lnTo>
                    <a:pt x="317" y="28"/>
                  </a:lnTo>
                  <a:lnTo>
                    <a:pt x="317" y="28"/>
                  </a:lnTo>
                  <a:lnTo>
                    <a:pt x="316" y="27"/>
                  </a:lnTo>
                  <a:lnTo>
                    <a:pt x="314" y="24"/>
                  </a:lnTo>
                  <a:lnTo>
                    <a:pt x="316" y="21"/>
                  </a:lnTo>
                  <a:lnTo>
                    <a:pt x="320" y="19"/>
                  </a:lnTo>
                  <a:lnTo>
                    <a:pt x="320" y="19"/>
                  </a:lnTo>
                  <a:lnTo>
                    <a:pt x="324" y="14"/>
                  </a:lnTo>
                  <a:lnTo>
                    <a:pt x="326" y="10"/>
                  </a:lnTo>
                  <a:lnTo>
                    <a:pt x="329" y="7"/>
                  </a:lnTo>
                  <a:lnTo>
                    <a:pt x="330" y="6"/>
                  </a:lnTo>
                  <a:lnTo>
                    <a:pt x="330" y="6"/>
                  </a:lnTo>
                  <a:lnTo>
                    <a:pt x="333" y="4"/>
                  </a:lnTo>
                  <a:lnTo>
                    <a:pt x="333" y="3"/>
                  </a:lnTo>
                  <a:lnTo>
                    <a:pt x="331" y="1"/>
                  </a:lnTo>
                  <a:lnTo>
                    <a:pt x="329" y="0"/>
                  </a:lnTo>
                  <a:lnTo>
                    <a:pt x="329" y="0"/>
                  </a:lnTo>
                  <a:lnTo>
                    <a:pt x="324" y="0"/>
                  </a:lnTo>
                  <a:lnTo>
                    <a:pt x="323" y="1"/>
                  </a:lnTo>
                  <a:lnTo>
                    <a:pt x="320" y="7"/>
                  </a:lnTo>
                  <a:lnTo>
                    <a:pt x="320" y="7"/>
                  </a:lnTo>
                  <a:lnTo>
                    <a:pt x="317" y="7"/>
                  </a:lnTo>
                  <a:lnTo>
                    <a:pt x="313" y="6"/>
                  </a:lnTo>
                  <a:lnTo>
                    <a:pt x="310" y="4"/>
                  </a:lnTo>
                  <a:lnTo>
                    <a:pt x="309" y="6"/>
                  </a:lnTo>
                  <a:lnTo>
                    <a:pt x="309" y="6"/>
                  </a:lnTo>
                  <a:lnTo>
                    <a:pt x="307" y="6"/>
                  </a:lnTo>
                  <a:lnTo>
                    <a:pt x="306" y="7"/>
                  </a:lnTo>
                  <a:lnTo>
                    <a:pt x="304" y="9"/>
                  </a:lnTo>
                  <a:lnTo>
                    <a:pt x="306" y="11"/>
                  </a:lnTo>
                  <a:lnTo>
                    <a:pt x="306" y="11"/>
                  </a:lnTo>
                  <a:lnTo>
                    <a:pt x="306" y="14"/>
                  </a:lnTo>
                  <a:lnTo>
                    <a:pt x="306" y="16"/>
                  </a:lnTo>
                  <a:lnTo>
                    <a:pt x="304" y="16"/>
                  </a:lnTo>
                  <a:lnTo>
                    <a:pt x="302" y="14"/>
                  </a:lnTo>
                  <a:lnTo>
                    <a:pt x="302" y="14"/>
                  </a:lnTo>
                  <a:lnTo>
                    <a:pt x="300" y="11"/>
                  </a:lnTo>
                  <a:lnTo>
                    <a:pt x="297" y="13"/>
                  </a:lnTo>
                  <a:lnTo>
                    <a:pt x="293" y="14"/>
                  </a:lnTo>
                  <a:lnTo>
                    <a:pt x="292" y="17"/>
                  </a:lnTo>
                  <a:lnTo>
                    <a:pt x="292" y="17"/>
                  </a:lnTo>
                  <a:lnTo>
                    <a:pt x="289" y="20"/>
                  </a:lnTo>
                  <a:lnTo>
                    <a:pt x="287" y="21"/>
                  </a:lnTo>
                  <a:lnTo>
                    <a:pt x="286" y="23"/>
                  </a:lnTo>
                  <a:lnTo>
                    <a:pt x="287" y="24"/>
                  </a:lnTo>
                  <a:lnTo>
                    <a:pt x="287" y="24"/>
                  </a:lnTo>
                  <a:lnTo>
                    <a:pt x="289" y="26"/>
                  </a:lnTo>
                  <a:lnTo>
                    <a:pt x="289" y="28"/>
                  </a:lnTo>
                  <a:lnTo>
                    <a:pt x="287" y="31"/>
                  </a:lnTo>
                  <a:lnTo>
                    <a:pt x="286" y="33"/>
                  </a:lnTo>
                  <a:lnTo>
                    <a:pt x="286" y="33"/>
                  </a:lnTo>
                  <a:lnTo>
                    <a:pt x="284" y="33"/>
                  </a:lnTo>
                  <a:lnTo>
                    <a:pt x="283" y="31"/>
                  </a:lnTo>
                  <a:lnTo>
                    <a:pt x="282" y="27"/>
                  </a:lnTo>
                  <a:lnTo>
                    <a:pt x="282" y="24"/>
                  </a:lnTo>
                  <a:lnTo>
                    <a:pt x="280" y="23"/>
                  </a:lnTo>
                  <a:lnTo>
                    <a:pt x="280" y="23"/>
                  </a:lnTo>
                  <a:lnTo>
                    <a:pt x="280" y="23"/>
                  </a:lnTo>
                  <a:lnTo>
                    <a:pt x="277" y="21"/>
                  </a:lnTo>
                  <a:lnTo>
                    <a:pt x="279" y="20"/>
                  </a:lnTo>
                  <a:lnTo>
                    <a:pt x="280" y="17"/>
                  </a:lnTo>
                  <a:lnTo>
                    <a:pt x="283" y="16"/>
                  </a:lnTo>
                  <a:lnTo>
                    <a:pt x="283" y="16"/>
                  </a:lnTo>
                  <a:lnTo>
                    <a:pt x="286" y="16"/>
                  </a:lnTo>
                  <a:lnTo>
                    <a:pt x="289" y="13"/>
                  </a:lnTo>
                  <a:lnTo>
                    <a:pt x="290" y="10"/>
                  </a:lnTo>
                  <a:lnTo>
                    <a:pt x="292" y="9"/>
                  </a:lnTo>
                  <a:lnTo>
                    <a:pt x="292" y="9"/>
                  </a:lnTo>
                  <a:lnTo>
                    <a:pt x="290" y="7"/>
                  </a:lnTo>
                  <a:lnTo>
                    <a:pt x="289" y="6"/>
                  </a:lnTo>
                  <a:lnTo>
                    <a:pt x="286" y="7"/>
                  </a:lnTo>
                  <a:lnTo>
                    <a:pt x="286" y="10"/>
                  </a:lnTo>
                  <a:lnTo>
                    <a:pt x="286" y="10"/>
                  </a:lnTo>
                  <a:lnTo>
                    <a:pt x="284" y="11"/>
                  </a:lnTo>
                  <a:lnTo>
                    <a:pt x="282" y="13"/>
                  </a:lnTo>
                  <a:lnTo>
                    <a:pt x="273" y="11"/>
                  </a:lnTo>
                  <a:lnTo>
                    <a:pt x="273" y="11"/>
                  </a:lnTo>
                  <a:lnTo>
                    <a:pt x="269" y="13"/>
                  </a:lnTo>
                  <a:lnTo>
                    <a:pt x="269" y="16"/>
                  </a:lnTo>
                  <a:lnTo>
                    <a:pt x="270" y="20"/>
                  </a:lnTo>
                  <a:lnTo>
                    <a:pt x="273" y="23"/>
                  </a:lnTo>
                  <a:lnTo>
                    <a:pt x="273" y="23"/>
                  </a:lnTo>
                  <a:lnTo>
                    <a:pt x="276" y="26"/>
                  </a:lnTo>
                  <a:lnTo>
                    <a:pt x="274" y="27"/>
                  </a:lnTo>
                  <a:lnTo>
                    <a:pt x="272" y="27"/>
                  </a:lnTo>
                  <a:lnTo>
                    <a:pt x="269" y="26"/>
                  </a:lnTo>
                  <a:lnTo>
                    <a:pt x="269" y="26"/>
                  </a:lnTo>
                  <a:lnTo>
                    <a:pt x="266" y="24"/>
                  </a:lnTo>
                  <a:lnTo>
                    <a:pt x="263" y="24"/>
                  </a:lnTo>
                  <a:lnTo>
                    <a:pt x="257" y="26"/>
                  </a:lnTo>
                  <a:lnTo>
                    <a:pt x="257" y="26"/>
                  </a:lnTo>
                  <a:lnTo>
                    <a:pt x="256" y="27"/>
                  </a:lnTo>
                  <a:lnTo>
                    <a:pt x="257" y="28"/>
                  </a:lnTo>
                  <a:lnTo>
                    <a:pt x="260" y="30"/>
                  </a:lnTo>
                  <a:lnTo>
                    <a:pt x="265" y="33"/>
                  </a:lnTo>
                  <a:lnTo>
                    <a:pt x="266" y="34"/>
                  </a:lnTo>
                  <a:lnTo>
                    <a:pt x="266" y="34"/>
                  </a:lnTo>
                  <a:lnTo>
                    <a:pt x="265" y="34"/>
                  </a:lnTo>
                  <a:lnTo>
                    <a:pt x="263" y="34"/>
                  </a:lnTo>
                  <a:lnTo>
                    <a:pt x="260" y="33"/>
                  </a:lnTo>
                  <a:lnTo>
                    <a:pt x="259" y="33"/>
                  </a:lnTo>
                  <a:lnTo>
                    <a:pt x="259" y="33"/>
                  </a:lnTo>
                  <a:lnTo>
                    <a:pt x="256" y="34"/>
                  </a:lnTo>
                  <a:lnTo>
                    <a:pt x="253" y="33"/>
                  </a:lnTo>
                  <a:lnTo>
                    <a:pt x="252" y="31"/>
                  </a:lnTo>
                  <a:lnTo>
                    <a:pt x="250" y="28"/>
                  </a:lnTo>
                  <a:lnTo>
                    <a:pt x="250" y="28"/>
                  </a:lnTo>
                  <a:lnTo>
                    <a:pt x="249" y="27"/>
                  </a:lnTo>
                  <a:lnTo>
                    <a:pt x="247" y="27"/>
                  </a:lnTo>
                  <a:lnTo>
                    <a:pt x="245" y="27"/>
                  </a:lnTo>
                  <a:lnTo>
                    <a:pt x="243" y="30"/>
                  </a:lnTo>
                  <a:lnTo>
                    <a:pt x="243" y="30"/>
                  </a:lnTo>
                  <a:lnTo>
                    <a:pt x="245" y="31"/>
                  </a:lnTo>
                  <a:lnTo>
                    <a:pt x="245" y="31"/>
                  </a:lnTo>
                  <a:lnTo>
                    <a:pt x="247" y="33"/>
                  </a:lnTo>
                  <a:lnTo>
                    <a:pt x="249" y="36"/>
                  </a:lnTo>
                  <a:lnTo>
                    <a:pt x="249" y="41"/>
                  </a:lnTo>
                  <a:lnTo>
                    <a:pt x="249" y="41"/>
                  </a:lnTo>
                  <a:lnTo>
                    <a:pt x="247" y="44"/>
                  </a:lnTo>
                  <a:lnTo>
                    <a:pt x="245" y="44"/>
                  </a:lnTo>
                  <a:lnTo>
                    <a:pt x="243" y="41"/>
                  </a:lnTo>
                  <a:lnTo>
                    <a:pt x="243" y="38"/>
                  </a:lnTo>
                  <a:lnTo>
                    <a:pt x="243" y="38"/>
                  </a:lnTo>
                  <a:lnTo>
                    <a:pt x="243" y="36"/>
                  </a:lnTo>
                  <a:lnTo>
                    <a:pt x="240" y="36"/>
                  </a:lnTo>
                  <a:lnTo>
                    <a:pt x="238" y="36"/>
                  </a:lnTo>
                  <a:lnTo>
                    <a:pt x="235" y="37"/>
                  </a:lnTo>
                  <a:lnTo>
                    <a:pt x="235" y="37"/>
                  </a:lnTo>
                  <a:lnTo>
                    <a:pt x="232" y="38"/>
                  </a:lnTo>
                  <a:lnTo>
                    <a:pt x="232" y="36"/>
                  </a:lnTo>
                  <a:lnTo>
                    <a:pt x="233" y="31"/>
                  </a:lnTo>
                  <a:lnTo>
                    <a:pt x="233" y="28"/>
                  </a:lnTo>
                  <a:lnTo>
                    <a:pt x="233" y="28"/>
                  </a:lnTo>
                  <a:lnTo>
                    <a:pt x="230" y="27"/>
                  </a:lnTo>
                  <a:lnTo>
                    <a:pt x="229" y="27"/>
                  </a:lnTo>
                  <a:lnTo>
                    <a:pt x="222" y="30"/>
                  </a:lnTo>
                  <a:lnTo>
                    <a:pt x="222" y="30"/>
                  </a:lnTo>
                  <a:lnTo>
                    <a:pt x="216" y="31"/>
                  </a:lnTo>
                  <a:lnTo>
                    <a:pt x="216" y="31"/>
                  </a:lnTo>
                  <a:lnTo>
                    <a:pt x="218" y="34"/>
                  </a:lnTo>
                  <a:lnTo>
                    <a:pt x="218" y="34"/>
                  </a:lnTo>
                  <a:lnTo>
                    <a:pt x="219" y="37"/>
                  </a:lnTo>
                  <a:lnTo>
                    <a:pt x="219" y="38"/>
                  </a:lnTo>
                  <a:lnTo>
                    <a:pt x="218" y="41"/>
                  </a:lnTo>
                  <a:lnTo>
                    <a:pt x="216" y="41"/>
                  </a:lnTo>
                  <a:lnTo>
                    <a:pt x="216" y="41"/>
                  </a:lnTo>
                  <a:lnTo>
                    <a:pt x="212" y="41"/>
                  </a:lnTo>
                  <a:lnTo>
                    <a:pt x="210" y="43"/>
                  </a:lnTo>
                  <a:lnTo>
                    <a:pt x="210" y="46"/>
                  </a:lnTo>
                  <a:lnTo>
                    <a:pt x="210" y="46"/>
                  </a:lnTo>
                  <a:lnTo>
                    <a:pt x="210" y="47"/>
                  </a:lnTo>
                  <a:lnTo>
                    <a:pt x="208" y="48"/>
                  </a:lnTo>
                  <a:lnTo>
                    <a:pt x="206" y="47"/>
                  </a:lnTo>
                  <a:lnTo>
                    <a:pt x="205" y="46"/>
                  </a:lnTo>
                  <a:lnTo>
                    <a:pt x="205" y="46"/>
                  </a:lnTo>
                  <a:lnTo>
                    <a:pt x="203" y="44"/>
                  </a:lnTo>
                  <a:lnTo>
                    <a:pt x="201" y="44"/>
                  </a:lnTo>
                  <a:lnTo>
                    <a:pt x="196" y="44"/>
                  </a:lnTo>
                  <a:lnTo>
                    <a:pt x="193" y="47"/>
                  </a:lnTo>
                  <a:lnTo>
                    <a:pt x="193" y="47"/>
                  </a:lnTo>
                  <a:lnTo>
                    <a:pt x="189" y="53"/>
                  </a:lnTo>
                  <a:lnTo>
                    <a:pt x="186" y="56"/>
                  </a:lnTo>
                  <a:lnTo>
                    <a:pt x="186" y="58"/>
                  </a:lnTo>
                  <a:lnTo>
                    <a:pt x="186" y="58"/>
                  </a:lnTo>
                  <a:lnTo>
                    <a:pt x="186" y="60"/>
                  </a:lnTo>
                  <a:lnTo>
                    <a:pt x="189" y="58"/>
                  </a:lnTo>
                  <a:lnTo>
                    <a:pt x="192" y="57"/>
                  </a:lnTo>
                  <a:lnTo>
                    <a:pt x="196" y="57"/>
                  </a:lnTo>
                  <a:lnTo>
                    <a:pt x="196" y="57"/>
                  </a:lnTo>
                  <a:lnTo>
                    <a:pt x="198" y="58"/>
                  </a:lnTo>
                  <a:lnTo>
                    <a:pt x="198" y="60"/>
                  </a:lnTo>
                  <a:lnTo>
                    <a:pt x="198" y="61"/>
                  </a:lnTo>
                  <a:lnTo>
                    <a:pt x="198" y="63"/>
                  </a:lnTo>
                  <a:lnTo>
                    <a:pt x="198" y="63"/>
                  </a:lnTo>
                  <a:lnTo>
                    <a:pt x="199" y="65"/>
                  </a:lnTo>
                  <a:lnTo>
                    <a:pt x="199" y="67"/>
                  </a:lnTo>
                  <a:lnTo>
                    <a:pt x="199" y="68"/>
                  </a:lnTo>
                  <a:lnTo>
                    <a:pt x="196" y="67"/>
                  </a:lnTo>
                  <a:lnTo>
                    <a:pt x="196" y="67"/>
                  </a:lnTo>
                  <a:lnTo>
                    <a:pt x="193" y="65"/>
                  </a:lnTo>
                  <a:lnTo>
                    <a:pt x="192" y="64"/>
                  </a:lnTo>
                  <a:lnTo>
                    <a:pt x="189" y="65"/>
                  </a:lnTo>
                  <a:lnTo>
                    <a:pt x="188" y="68"/>
                  </a:lnTo>
                  <a:lnTo>
                    <a:pt x="188" y="68"/>
                  </a:lnTo>
                  <a:lnTo>
                    <a:pt x="188" y="70"/>
                  </a:lnTo>
                  <a:lnTo>
                    <a:pt x="185" y="70"/>
                  </a:lnTo>
                  <a:lnTo>
                    <a:pt x="181" y="64"/>
                  </a:lnTo>
                  <a:lnTo>
                    <a:pt x="181" y="64"/>
                  </a:lnTo>
                  <a:lnTo>
                    <a:pt x="181" y="63"/>
                  </a:lnTo>
                  <a:lnTo>
                    <a:pt x="179" y="64"/>
                  </a:lnTo>
                  <a:lnTo>
                    <a:pt x="176" y="65"/>
                  </a:lnTo>
                  <a:lnTo>
                    <a:pt x="175" y="68"/>
                  </a:lnTo>
                  <a:lnTo>
                    <a:pt x="173" y="68"/>
                  </a:lnTo>
                  <a:lnTo>
                    <a:pt x="172" y="68"/>
                  </a:lnTo>
                  <a:lnTo>
                    <a:pt x="172" y="68"/>
                  </a:lnTo>
                  <a:lnTo>
                    <a:pt x="172" y="67"/>
                  </a:lnTo>
                  <a:lnTo>
                    <a:pt x="172" y="65"/>
                  </a:lnTo>
                  <a:lnTo>
                    <a:pt x="173" y="63"/>
                  </a:lnTo>
                  <a:lnTo>
                    <a:pt x="176" y="58"/>
                  </a:lnTo>
                  <a:lnTo>
                    <a:pt x="176" y="57"/>
                  </a:lnTo>
                  <a:lnTo>
                    <a:pt x="176" y="56"/>
                  </a:lnTo>
                  <a:lnTo>
                    <a:pt x="176" y="56"/>
                  </a:lnTo>
                  <a:lnTo>
                    <a:pt x="175" y="54"/>
                  </a:lnTo>
                  <a:lnTo>
                    <a:pt x="172" y="56"/>
                  </a:lnTo>
                  <a:lnTo>
                    <a:pt x="166" y="63"/>
                  </a:lnTo>
                  <a:lnTo>
                    <a:pt x="166" y="63"/>
                  </a:lnTo>
                  <a:lnTo>
                    <a:pt x="162" y="65"/>
                  </a:lnTo>
                  <a:lnTo>
                    <a:pt x="158" y="67"/>
                  </a:lnTo>
                  <a:lnTo>
                    <a:pt x="156" y="68"/>
                  </a:lnTo>
                  <a:lnTo>
                    <a:pt x="156" y="70"/>
                  </a:lnTo>
                  <a:lnTo>
                    <a:pt x="156" y="70"/>
                  </a:lnTo>
                  <a:lnTo>
                    <a:pt x="156" y="73"/>
                  </a:lnTo>
                  <a:lnTo>
                    <a:pt x="155" y="74"/>
                  </a:lnTo>
                  <a:lnTo>
                    <a:pt x="152" y="75"/>
                  </a:lnTo>
                  <a:lnTo>
                    <a:pt x="149" y="78"/>
                  </a:lnTo>
                  <a:lnTo>
                    <a:pt x="149" y="78"/>
                  </a:lnTo>
                  <a:lnTo>
                    <a:pt x="146" y="81"/>
                  </a:lnTo>
                  <a:lnTo>
                    <a:pt x="142" y="84"/>
                  </a:lnTo>
                  <a:lnTo>
                    <a:pt x="135" y="87"/>
                  </a:lnTo>
                  <a:lnTo>
                    <a:pt x="129" y="90"/>
                  </a:lnTo>
                  <a:lnTo>
                    <a:pt x="129" y="90"/>
                  </a:lnTo>
                  <a:lnTo>
                    <a:pt x="127" y="93"/>
                  </a:lnTo>
                  <a:lnTo>
                    <a:pt x="128" y="93"/>
                  </a:lnTo>
                  <a:lnTo>
                    <a:pt x="128" y="94"/>
                  </a:lnTo>
                  <a:lnTo>
                    <a:pt x="132" y="93"/>
                  </a:lnTo>
                  <a:lnTo>
                    <a:pt x="135" y="90"/>
                  </a:lnTo>
                  <a:lnTo>
                    <a:pt x="135" y="90"/>
                  </a:lnTo>
                  <a:lnTo>
                    <a:pt x="138" y="88"/>
                  </a:lnTo>
                  <a:lnTo>
                    <a:pt x="141" y="87"/>
                  </a:lnTo>
                  <a:lnTo>
                    <a:pt x="144" y="87"/>
                  </a:lnTo>
                  <a:lnTo>
                    <a:pt x="148" y="84"/>
                  </a:lnTo>
                  <a:lnTo>
                    <a:pt x="148" y="84"/>
                  </a:lnTo>
                  <a:lnTo>
                    <a:pt x="156" y="80"/>
                  </a:lnTo>
                  <a:lnTo>
                    <a:pt x="161" y="78"/>
                  </a:lnTo>
                  <a:lnTo>
                    <a:pt x="164" y="78"/>
                  </a:lnTo>
                  <a:lnTo>
                    <a:pt x="164" y="78"/>
                  </a:lnTo>
                  <a:lnTo>
                    <a:pt x="165" y="80"/>
                  </a:lnTo>
                  <a:lnTo>
                    <a:pt x="168" y="80"/>
                  </a:lnTo>
                  <a:lnTo>
                    <a:pt x="169" y="80"/>
                  </a:lnTo>
                  <a:lnTo>
                    <a:pt x="172" y="77"/>
                  </a:lnTo>
                  <a:lnTo>
                    <a:pt x="172" y="77"/>
                  </a:lnTo>
                  <a:lnTo>
                    <a:pt x="175" y="75"/>
                  </a:lnTo>
                  <a:lnTo>
                    <a:pt x="178" y="74"/>
                  </a:lnTo>
                  <a:lnTo>
                    <a:pt x="179" y="75"/>
                  </a:lnTo>
                  <a:lnTo>
                    <a:pt x="182" y="77"/>
                  </a:lnTo>
                  <a:lnTo>
                    <a:pt x="182" y="77"/>
                  </a:lnTo>
                  <a:lnTo>
                    <a:pt x="183" y="78"/>
                  </a:lnTo>
                  <a:lnTo>
                    <a:pt x="181" y="80"/>
                  </a:lnTo>
                  <a:lnTo>
                    <a:pt x="181" y="83"/>
                  </a:lnTo>
                  <a:lnTo>
                    <a:pt x="181" y="85"/>
                  </a:lnTo>
                  <a:lnTo>
                    <a:pt x="181" y="85"/>
                  </a:lnTo>
                  <a:lnTo>
                    <a:pt x="182" y="87"/>
                  </a:lnTo>
                  <a:lnTo>
                    <a:pt x="181" y="90"/>
                  </a:lnTo>
                  <a:lnTo>
                    <a:pt x="178" y="90"/>
                  </a:lnTo>
                  <a:lnTo>
                    <a:pt x="176" y="88"/>
                  </a:lnTo>
                  <a:lnTo>
                    <a:pt x="176" y="88"/>
                  </a:lnTo>
                  <a:lnTo>
                    <a:pt x="175" y="85"/>
                  </a:lnTo>
                  <a:lnTo>
                    <a:pt x="173" y="84"/>
                  </a:lnTo>
                  <a:lnTo>
                    <a:pt x="172" y="84"/>
                  </a:lnTo>
                  <a:lnTo>
                    <a:pt x="171" y="84"/>
                  </a:lnTo>
                  <a:lnTo>
                    <a:pt x="171" y="84"/>
                  </a:lnTo>
                  <a:lnTo>
                    <a:pt x="166" y="88"/>
                  </a:lnTo>
                  <a:lnTo>
                    <a:pt x="165" y="91"/>
                  </a:lnTo>
                  <a:lnTo>
                    <a:pt x="162" y="91"/>
                  </a:lnTo>
                  <a:lnTo>
                    <a:pt x="162" y="91"/>
                  </a:lnTo>
                  <a:lnTo>
                    <a:pt x="161" y="93"/>
                  </a:lnTo>
                  <a:lnTo>
                    <a:pt x="158" y="95"/>
                  </a:lnTo>
                  <a:lnTo>
                    <a:pt x="156" y="98"/>
                  </a:lnTo>
                  <a:lnTo>
                    <a:pt x="156" y="102"/>
                  </a:lnTo>
                  <a:lnTo>
                    <a:pt x="156" y="102"/>
                  </a:lnTo>
                  <a:lnTo>
                    <a:pt x="155" y="105"/>
                  </a:lnTo>
                  <a:lnTo>
                    <a:pt x="154" y="105"/>
                  </a:lnTo>
                  <a:lnTo>
                    <a:pt x="151" y="105"/>
                  </a:lnTo>
                  <a:lnTo>
                    <a:pt x="151" y="108"/>
                  </a:lnTo>
                  <a:lnTo>
                    <a:pt x="151" y="108"/>
                  </a:lnTo>
                  <a:lnTo>
                    <a:pt x="148" y="112"/>
                  </a:lnTo>
                  <a:lnTo>
                    <a:pt x="145" y="117"/>
                  </a:lnTo>
                  <a:lnTo>
                    <a:pt x="135" y="128"/>
                  </a:lnTo>
                  <a:lnTo>
                    <a:pt x="135" y="128"/>
                  </a:lnTo>
                  <a:lnTo>
                    <a:pt x="132" y="132"/>
                  </a:lnTo>
                  <a:lnTo>
                    <a:pt x="132" y="135"/>
                  </a:lnTo>
                  <a:lnTo>
                    <a:pt x="134" y="137"/>
                  </a:lnTo>
                  <a:lnTo>
                    <a:pt x="132" y="139"/>
                  </a:lnTo>
                  <a:lnTo>
                    <a:pt x="132" y="139"/>
                  </a:lnTo>
                  <a:lnTo>
                    <a:pt x="131" y="142"/>
                  </a:lnTo>
                  <a:lnTo>
                    <a:pt x="127" y="142"/>
                  </a:lnTo>
                  <a:lnTo>
                    <a:pt x="122" y="141"/>
                  </a:lnTo>
                  <a:lnTo>
                    <a:pt x="121" y="142"/>
                  </a:lnTo>
                  <a:lnTo>
                    <a:pt x="121" y="142"/>
                  </a:lnTo>
                  <a:lnTo>
                    <a:pt x="119" y="145"/>
                  </a:lnTo>
                  <a:lnTo>
                    <a:pt x="119" y="149"/>
                  </a:lnTo>
                  <a:lnTo>
                    <a:pt x="119" y="154"/>
                  </a:lnTo>
                  <a:lnTo>
                    <a:pt x="118" y="157"/>
                  </a:lnTo>
                  <a:lnTo>
                    <a:pt x="118" y="157"/>
                  </a:lnTo>
                  <a:lnTo>
                    <a:pt x="117" y="159"/>
                  </a:lnTo>
                  <a:lnTo>
                    <a:pt x="117" y="162"/>
                  </a:lnTo>
                  <a:lnTo>
                    <a:pt x="118" y="168"/>
                  </a:lnTo>
                  <a:lnTo>
                    <a:pt x="118" y="168"/>
                  </a:lnTo>
                  <a:lnTo>
                    <a:pt x="118" y="168"/>
                  </a:lnTo>
                  <a:lnTo>
                    <a:pt x="117" y="169"/>
                  </a:lnTo>
                  <a:lnTo>
                    <a:pt x="114" y="168"/>
                  </a:lnTo>
                  <a:lnTo>
                    <a:pt x="109" y="168"/>
                  </a:lnTo>
                  <a:lnTo>
                    <a:pt x="108" y="168"/>
                  </a:lnTo>
                  <a:lnTo>
                    <a:pt x="108" y="169"/>
                  </a:lnTo>
                  <a:lnTo>
                    <a:pt x="108" y="169"/>
                  </a:lnTo>
                  <a:lnTo>
                    <a:pt x="107" y="171"/>
                  </a:lnTo>
                  <a:lnTo>
                    <a:pt x="104" y="172"/>
                  </a:lnTo>
                  <a:lnTo>
                    <a:pt x="97" y="172"/>
                  </a:lnTo>
                  <a:lnTo>
                    <a:pt x="97" y="172"/>
                  </a:lnTo>
                  <a:lnTo>
                    <a:pt x="97" y="174"/>
                  </a:lnTo>
                  <a:lnTo>
                    <a:pt x="100" y="176"/>
                  </a:lnTo>
                  <a:lnTo>
                    <a:pt x="107" y="182"/>
                  </a:lnTo>
                  <a:lnTo>
                    <a:pt x="107" y="182"/>
                  </a:lnTo>
                  <a:lnTo>
                    <a:pt x="107" y="184"/>
                  </a:lnTo>
                  <a:lnTo>
                    <a:pt x="107" y="185"/>
                  </a:lnTo>
                  <a:lnTo>
                    <a:pt x="105" y="186"/>
                  </a:lnTo>
                  <a:lnTo>
                    <a:pt x="102" y="186"/>
                  </a:lnTo>
                  <a:lnTo>
                    <a:pt x="101" y="185"/>
                  </a:lnTo>
                  <a:lnTo>
                    <a:pt x="101" y="185"/>
                  </a:lnTo>
                  <a:lnTo>
                    <a:pt x="101" y="184"/>
                  </a:lnTo>
                  <a:lnTo>
                    <a:pt x="100" y="184"/>
                  </a:lnTo>
                  <a:lnTo>
                    <a:pt x="97" y="185"/>
                  </a:lnTo>
                  <a:lnTo>
                    <a:pt x="87" y="191"/>
                  </a:lnTo>
                  <a:lnTo>
                    <a:pt x="87" y="191"/>
                  </a:lnTo>
                  <a:lnTo>
                    <a:pt x="82" y="194"/>
                  </a:lnTo>
                  <a:lnTo>
                    <a:pt x="81" y="196"/>
                  </a:lnTo>
                  <a:lnTo>
                    <a:pt x="80" y="199"/>
                  </a:lnTo>
                  <a:lnTo>
                    <a:pt x="77" y="201"/>
                  </a:lnTo>
                  <a:lnTo>
                    <a:pt x="77" y="201"/>
                  </a:lnTo>
                  <a:lnTo>
                    <a:pt x="75" y="201"/>
                  </a:lnTo>
                  <a:lnTo>
                    <a:pt x="74" y="202"/>
                  </a:lnTo>
                  <a:lnTo>
                    <a:pt x="72" y="205"/>
                  </a:lnTo>
                  <a:lnTo>
                    <a:pt x="71" y="209"/>
                  </a:lnTo>
                  <a:lnTo>
                    <a:pt x="70" y="212"/>
                  </a:lnTo>
                  <a:lnTo>
                    <a:pt x="70" y="212"/>
                  </a:lnTo>
                  <a:lnTo>
                    <a:pt x="68" y="213"/>
                  </a:lnTo>
                  <a:lnTo>
                    <a:pt x="67" y="213"/>
                  </a:lnTo>
                  <a:lnTo>
                    <a:pt x="65" y="211"/>
                  </a:lnTo>
                  <a:lnTo>
                    <a:pt x="64" y="208"/>
                  </a:lnTo>
                  <a:lnTo>
                    <a:pt x="63" y="206"/>
                  </a:lnTo>
                  <a:lnTo>
                    <a:pt x="60" y="206"/>
                  </a:lnTo>
                  <a:lnTo>
                    <a:pt x="60" y="206"/>
                  </a:lnTo>
                  <a:lnTo>
                    <a:pt x="57" y="206"/>
                  </a:lnTo>
                  <a:lnTo>
                    <a:pt x="55" y="208"/>
                  </a:lnTo>
                  <a:lnTo>
                    <a:pt x="57" y="211"/>
                  </a:lnTo>
                  <a:lnTo>
                    <a:pt x="58" y="215"/>
                  </a:lnTo>
                  <a:lnTo>
                    <a:pt x="58" y="215"/>
                  </a:lnTo>
                  <a:lnTo>
                    <a:pt x="58" y="218"/>
                  </a:lnTo>
                  <a:lnTo>
                    <a:pt x="57" y="218"/>
                  </a:lnTo>
                  <a:lnTo>
                    <a:pt x="53" y="218"/>
                  </a:lnTo>
                  <a:lnTo>
                    <a:pt x="50" y="221"/>
                  </a:lnTo>
                  <a:lnTo>
                    <a:pt x="50" y="221"/>
                  </a:lnTo>
                  <a:lnTo>
                    <a:pt x="45" y="222"/>
                  </a:lnTo>
                  <a:lnTo>
                    <a:pt x="41" y="223"/>
                  </a:lnTo>
                  <a:lnTo>
                    <a:pt x="37" y="223"/>
                  </a:lnTo>
                  <a:lnTo>
                    <a:pt x="34" y="226"/>
                  </a:lnTo>
                  <a:lnTo>
                    <a:pt x="34" y="226"/>
                  </a:lnTo>
                  <a:lnTo>
                    <a:pt x="34" y="228"/>
                  </a:lnTo>
                  <a:lnTo>
                    <a:pt x="34" y="228"/>
                  </a:lnTo>
                  <a:lnTo>
                    <a:pt x="37" y="229"/>
                  </a:lnTo>
                  <a:lnTo>
                    <a:pt x="40" y="230"/>
                  </a:lnTo>
                  <a:lnTo>
                    <a:pt x="43" y="232"/>
                  </a:lnTo>
                  <a:lnTo>
                    <a:pt x="43" y="232"/>
                  </a:lnTo>
                  <a:lnTo>
                    <a:pt x="43" y="233"/>
                  </a:lnTo>
                  <a:lnTo>
                    <a:pt x="41" y="233"/>
                  </a:lnTo>
                  <a:lnTo>
                    <a:pt x="38" y="233"/>
                  </a:lnTo>
                  <a:lnTo>
                    <a:pt x="28" y="232"/>
                  </a:lnTo>
                  <a:lnTo>
                    <a:pt x="28" y="232"/>
                  </a:lnTo>
                  <a:lnTo>
                    <a:pt x="26" y="233"/>
                  </a:lnTo>
                  <a:lnTo>
                    <a:pt x="24" y="235"/>
                  </a:lnTo>
                  <a:lnTo>
                    <a:pt x="23" y="238"/>
                  </a:lnTo>
                  <a:lnTo>
                    <a:pt x="20" y="238"/>
                  </a:lnTo>
                  <a:lnTo>
                    <a:pt x="20" y="238"/>
                  </a:lnTo>
                  <a:lnTo>
                    <a:pt x="17" y="239"/>
                  </a:lnTo>
                  <a:lnTo>
                    <a:pt x="14" y="240"/>
                  </a:lnTo>
                  <a:lnTo>
                    <a:pt x="13" y="243"/>
                  </a:lnTo>
                  <a:lnTo>
                    <a:pt x="13" y="246"/>
                  </a:lnTo>
                  <a:lnTo>
                    <a:pt x="13" y="246"/>
                  </a:lnTo>
                  <a:lnTo>
                    <a:pt x="14" y="248"/>
                  </a:lnTo>
                  <a:lnTo>
                    <a:pt x="13" y="249"/>
                  </a:lnTo>
                  <a:lnTo>
                    <a:pt x="10" y="249"/>
                  </a:lnTo>
                  <a:lnTo>
                    <a:pt x="7" y="248"/>
                  </a:lnTo>
                  <a:lnTo>
                    <a:pt x="7" y="248"/>
                  </a:lnTo>
                  <a:lnTo>
                    <a:pt x="4" y="246"/>
                  </a:lnTo>
                  <a:lnTo>
                    <a:pt x="3" y="249"/>
                  </a:lnTo>
                  <a:lnTo>
                    <a:pt x="0" y="255"/>
                  </a:lnTo>
                  <a:lnTo>
                    <a:pt x="0" y="255"/>
                  </a:lnTo>
                  <a:lnTo>
                    <a:pt x="0" y="258"/>
                  </a:lnTo>
                  <a:lnTo>
                    <a:pt x="3" y="259"/>
                  </a:lnTo>
                  <a:lnTo>
                    <a:pt x="4" y="260"/>
                  </a:lnTo>
                  <a:lnTo>
                    <a:pt x="6" y="262"/>
                  </a:lnTo>
                  <a:lnTo>
                    <a:pt x="6" y="262"/>
                  </a:lnTo>
                  <a:lnTo>
                    <a:pt x="3" y="266"/>
                  </a:lnTo>
                  <a:lnTo>
                    <a:pt x="3" y="267"/>
                  </a:lnTo>
                  <a:lnTo>
                    <a:pt x="4" y="269"/>
                  </a:lnTo>
                  <a:lnTo>
                    <a:pt x="4" y="269"/>
                  </a:lnTo>
                  <a:lnTo>
                    <a:pt x="6" y="269"/>
                  </a:lnTo>
                  <a:lnTo>
                    <a:pt x="6" y="272"/>
                  </a:lnTo>
                  <a:lnTo>
                    <a:pt x="3" y="275"/>
                  </a:lnTo>
                  <a:lnTo>
                    <a:pt x="3" y="275"/>
                  </a:lnTo>
                  <a:lnTo>
                    <a:pt x="1" y="276"/>
                  </a:lnTo>
                  <a:lnTo>
                    <a:pt x="0" y="277"/>
                  </a:lnTo>
                  <a:lnTo>
                    <a:pt x="3" y="282"/>
                  </a:lnTo>
                  <a:lnTo>
                    <a:pt x="3" y="282"/>
                  </a:lnTo>
                  <a:lnTo>
                    <a:pt x="3" y="285"/>
                  </a:lnTo>
                  <a:lnTo>
                    <a:pt x="1" y="286"/>
                  </a:lnTo>
                  <a:lnTo>
                    <a:pt x="0" y="289"/>
                  </a:lnTo>
                  <a:lnTo>
                    <a:pt x="1" y="292"/>
                  </a:lnTo>
                  <a:lnTo>
                    <a:pt x="1" y="292"/>
                  </a:lnTo>
                  <a:lnTo>
                    <a:pt x="4" y="293"/>
                  </a:lnTo>
                  <a:lnTo>
                    <a:pt x="6" y="293"/>
                  </a:lnTo>
                  <a:lnTo>
                    <a:pt x="8" y="293"/>
                  </a:lnTo>
                  <a:lnTo>
                    <a:pt x="10" y="295"/>
                  </a:lnTo>
                  <a:lnTo>
                    <a:pt x="10" y="295"/>
                  </a:lnTo>
                  <a:lnTo>
                    <a:pt x="11" y="296"/>
                  </a:lnTo>
                  <a:lnTo>
                    <a:pt x="14" y="296"/>
                  </a:lnTo>
                  <a:lnTo>
                    <a:pt x="21" y="290"/>
                  </a:lnTo>
                  <a:lnTo>
                    <a:pt x="21" y="290"/>
                  </a:lnTo>
                  <a:lnTo>
                    <a:pt x="23" y="289"/>
                  </a:lnTo>
                  <a:lnTo>
                    <a:pt x="24" y="289"/>
                  </a:lnTo>
                  <a:lnTo>
                    <a:pt x="26" y="290"/>
                  </a:lnTo>
                  <a:lnTo>
                    <a:pt x="26" y="293"/>
                  </a:lnTo>
                  <a:lnTo>
                    <a:pt x="26" y="295"/>
                  </a:lnTo>
                  <a:lnTo>
                    <a:pt x="24" y="295"/>
                  </a:lnTo>
                  <a:lnTo>
                    <a:pt x="24" y="295"/>
                  </a:lnTo>
                  <a:lnTo>
                    <a:pt x="20" y="295"/>
                  </a:lnTo>
                  <a:lnTo>
                    <a:pt x="17" y="296"/>
                  </a:lnTo>
                  <a:lnTo>
                    <a:pt x="16" y="299"/>
                  </a:lnTo>
                  <a:lnTo>
                    <a:pt x="16" y="302"/>
                  </a:lnTo>
                  <a:lnTo>
                    <a:pt x="16" y="302"/>
                  </a:lnTo>
                  <a:lnTo>
                    <a:pt x="14" y="304"/>
                  </a:lnTo>
                  <a:lnTo>
                    <a:pt x="13" y="304"/>
                  </a:lnTo>
                  <a:lnTo>
                    <a:pt x="10" y="303"/>
                  </a:lnTo>
                  <a:lnTo>
                    <a:pt x="8" y="300"/>
                  </a:lnTo>
                  <a:lnTo>
                    <a:pt x="8" y="300"/>
                  </a:lnTo>
                  <a:lnTo>
                    <a:pt x="8" y="299"/>
                  </a:lnTo>
                  <a:lnTo>
                    <a:pt x="7" y="297"/>
                  </a:lnTo>
                  <a:lnTo>
                    <a:pt x="6" y="299"/>
                  </a:lnTo>
                  <a:lnTo>
                    <a:pt x="3" y="302"/>
                  </a:lnTo>
                  <a:lnTo>
                    <a:pt x="3" y="303"/>
                  </a:lnTo>
                  <a:lnTo>
                    <a:pt x="4" y="304"/>
                  </a:lnTo>
                  <a:lnTo>
                    <a:pt x="4" y="304"/>
                  </a:lnTo>
                  <a:lnTo>
                    <a:pt x="4" y="307"/>
                  </a:lnTo>
                  <a:lnTo>
                    <a:pt x="4" y="309"/>
                  </a:lnTo>
                  <a:lnTo>
                    <a:pt x="3" y="312"/>
                  </a:lnTo>
                  <a:lnTo>
                    <a:pt x="3" y="314"/>
                  </a:lnTo>
                  <a:lnTo>
                    <a:pt x="3" y="314"/>
                  </a:lnTo>
                  <a:lnTo>
                    <a:pt x="3" y="316"/>
                  </a:lnTo>
                  <a:lnTo>
                    <a:pt x="6" y="316"/>
                  </a:lnTo>
                  <a:lnTo>
                    <a:pt x="8" y="316"/>
                  </a:lnTo>
                  <a:lnTo>
                    <a:pt x="11" y="313"/>
                  </a:lnTo>
                  <a:lnTo>
                    <a:pt x="11" y="313"/>
                  </a:lnTo>
                  <a:lnTo>
                    <a:pt x="14" y="310"/>
                  </a:lnTo>
                  <a:lnTo>
                    <a:pt x="16" y="310"/>
                  </a:lnTo>
                  <a:lnTo>
                    <a:pt x="18" y="312"/>
                  </a:lnTo>
                  <a:lnTo>
                    <a:pt x="20" y="314"/>
                  </a:lnTo>
                  <a:lnTo>
                    <a:pt x="20" y="314"/>
                  </a:lnTo>
                  <a:lnTo>
                    <a:pt x="20" y="316"/>
                  </a:lnTo>
                  <a:lnTo>
                    <a:pt x="18" y="316"/>
                  </a:lnTo>
                  <a:lnTo>
                    <a:pt x="17" y="317"/>
                  </a:lnTo>
                  <a:lnTo>
                    <a:pt x="16" y="320"/>
                  </a:lnTo>
                  <a:lnTo>
                    <a:pt x="16" y="320"/>
                  </a:lnTo>
                  <a:lnTo>
                    <a:pt x="16" y="323"/>
                  </a:lnTo>
                  <a:lnTo>
                    <a:pt x="14" y="323"/>
                  </a:lnTo>
                  <a:lnTo>
                    <a:pt x="11" y="323"/>
                  </a:lnTo>
                  <a:lnTo>
                    <a:pt x="10" y="326"/>
                  </a:lnTo>
                  <a:lnTo>
                    <a:pt x="10" y="326"/>
                  </a:lnTo>
                  <a:lnTo>
                    <a:pt x="8" y="327"/>
                  </a:lnTo>
                  <a:lnTo>
                    <a:pt x="10" y="329"/>
                  </a:lnTo>
                  <a:lnTo>
                    <a:pt x="14" y="333"/>
                  </a:lnTo>
                  <a:lnTo>
                    <a:pt x="21" y="337"/>
                  </a:lnTo>
                  <a:lnTo>
                    <a:pt x="26" y="339"/>
                  </a:lnTo>
                  <a:lnTo>
                    <a:pt x="26" y="339"/>
                  </a:lnTo>
                  <a:lnTo>
                    <a:pt x="34" y="341"/>
                  </a:lnTo>
                  <a:lnTo>
                    <a:pt x="38" y="343"/>
                  </a:lnTo>
                  <a:lnTo>
                    <a:pt x="45" y="343"/>
                  </a:lnTo>
                  <a:lnTo>
                    <a:pt x="45" y="343"/>
                  </a:lnTo>
                  <a:lnTo>
                    <a:pt x="48" y="343"/>
                  </a:lnTo>
                  <a:lnTo>
                    <a:pt x="53" y="340"/>
                  </a:lnTo>
                  <a:lnTo>
                    <a:pt x="63" y="333"/>
                  </a:lnTo>
                  <a:lnTo>
                    <a:pt x="75" y="322"/>
                  </a:lnTo>
                  <a:lnTo>
                    <a:pt x="75" y="322"/>
                  </a:lnTo>
                  <a:lnTo>
                    <a:pt x="77" y="320"/>
                  </a:lnTo>
                  <a:lnTo>
                    <a:pt x="80" y="320"/>
                  </a:lnTo>
                  <a:lnTo>
                    <a:pt x="82" y="320"/>
                  </a:lnTo>
                  <a:lnTo>
                    <a:pt x="85" y="319"/>
                  </a:lnTo>
                  <a:lnTo>
                    <a:pt x="85" y="319"/>
                  </a:lnTo>
                  <a:lnTo>
                    <a:pt x="88" y="316"/>
                  </a:lnTo>
                  <a:lnTo>
                    <a:pt x="88" y="313"/>
                  </a:lnTo>
                  <a:lnTo>
                    <a:pt x="88" y="310"/>
                  </a:lnTo>
                  <a:lnTo>
                    <a:pt x="90" y="307"/>
                  </a:lnTo>
                  <a:lnTo>
                    <a:pt x="90" y="307"/>
                  </a:lnTo>
                  <a:lnTo>
                    <a:pt x="91" y="309"/>
                  </a:lnTo>
                  <a:lnTo>
                    <a:pt x="92" y="312"/>
                  </a:lnTo>
                  <a:lnTo>
                    <a:pt x="95" y="314"/>
                  </a:lnTo>
                  <a:lnTo>
                    <a:pt x="97" y="316"/>
                  </a:lnTo>
                  <a:lnTo>
                    <a:pt x="97" y="316"/>
                  </a:lnTo>
                  <a:lnTo>
                    <a:pt x="100" y="319"/>
                  </a:lnTo>
                  <a:lnTo>
                    <a:pt x="100" y="323"/>
                  </a:lnTo>
                  <a:lnTo>
                    <a:pt x="100" y="323"/>
                  </a:lnTo>
                  <a:lnTo>
                    <a:pt x="102" y="323"/>
                  </a:lnTo>
                  <a:lnTo>
                    <a:pt x="105" y="324"/>
                  </a:lnTo>
                  <a:lnTo>
                    <a:pt x="105" y="324"/>
                  </a:lnTo>
                  <a:lnTo>
                    <a:pt x="107" y="324"/>
                  </a:lnTo>
                  <a:lnTo>
                    <a:pt x="107" y="324"/>
                  </a:lnTo>
                  <a:lnTo>
                    <a:pt x="108" y="322"/>
                  </a:lnTo>
                  <a:lnTo>
                    <a:pt x="109" y="313"/>
                  </a:lnTo>
                  <a:lnTo>
                    <a:pt x="109" y="313"/>
                  </a:lnTo>
                  <a:lnTo>
                    <a:pt x="111" y="307"/>
                  </a:lnTo>
                  <a:lnTo>
                    <a:pt x="111" y="304"/>
                  </a:lnTo>
                  <a:lnTo>
                    <a:pt x="111" y="300"/>
                  </a:lnTo>
                  <a:lnTo>
                    <a:pt x="111" y="300"/>
                  </a:lnTo>
                  <a:lnTo>
                    <a:pt x="111" y="299"/>
                  </a:lnTo>
                  <a:lnTo>
                    <a:pt x="112" y="299"/>
                  </a:lnTo>
                  <a:lnTo>
                    <a:pt x="115" y="299"/>
                  </a:lnTo>
                  <a:lnTo>
                    <a:pt x="119" y="299"/>
                  </a:lnTo>
                  <a:lnTo>
                    <a:pt x="122" y="297"/>
                  </a:lnTo>
                  <a:lnTo>
                    <a:pt x="122" y="297"/>
                  </a:lnTo>
                  <a:lnTo>
                    <a:pt x="124" y="289"/>
                  </a:lnTo>
                  <a:lnTo>
                    <a:pt x="122" y="285"/>
                  </a:lnTo>
                  <a:lnTo>
                    <a:pt x="121" y="282"/>
                  </a:lnTo>
                  <a:lnTo>
                    <a:pt x="121" y="282"/>
                  </a:lnTo>
                  <a:lnTo>
                    <a:pt x="119" y="280"/>
                  </a:lnTo>
                  <a:lnTo>
                    <a:pt x="118" y="277"/>
                  </a:lnTo>
                  <a:lnTo>
                    <a:pt x="118" y="275"/>
                  </a:lnTo>
                  <a:lnTo>
                    <a:pt x="121" y="275"/>
                  </a:lnTo>
                  <a:lnTo>
                    <a:pt x="121" y="275"/>
                  </a:lnTo>
                  <a:lnTo>
                    <a:pt x="122" y="273"/>
                  </a:lnTo>
                  <a:lnTo>
                    <a:pt x="125" y="272"/>
                  </a:lnTo>
                  <a:lnTo>
                    <a:pt x="127" y="269"/>
                  </a:lnTo>
                  <a:lnTo>
                    <a:pt x="127" y="266"/>
                  </a:lnTo>
                  <a:lnTo>
                    <a:pt x="127" y="266"/>
                  </a:lnTo>
                  <a:lnTo>
                    <a:pt x="125" y="262"/>
                  </a:lnTo>
                  <a:lnTo>
                    <a:pt x="121" y="260"/>
                  </a:lnTo>
                  <a:lnTo>
                    <a:pt x="118" y="258"/>
                  </a:lnTo>
                  <a:lnTo>
                    <a:pt x="115" y="255"/>
                  </a:lnTo>
                  <a:lnTo>
                    <a:pt x="115" y="255"/>
                  </a:lnTo>
                  <a:lnTo>
                    <a:pt x="117" y="250"/>
                  </a:lnTo>
                  <a:lnTo>
                    <a:pt x="117" y="248"/>
                  </a:lnTo>
                  <a:lnTo>
                    <a:pt x="118" y="243"/>
                  </a:lnTo>
                  <a:lnTo>
                    <a:pt x="117" y="239"/>
                  </a:lnTo>
                  <a:lnTo>
                    <a:pt x="117" y="239"/>
                  </a:lnTo>
                  <a:lnTo>
                    <a:pt x="115" y="233"/>
                  </a:lnTo>
                  <a:lnTo>
                    <a:pt x="115" y="229"/>
                  </a:lnTo>
                  <a:lnTo>
                    <a:pt x="117" y="226"/>
                  </a:lnTo>
                  <a:lnTo>
                    <a:pt x="117" y="223"/>
                  </a:lnTo>
                  <a:lnTo>
                    <a:pt x="117" y="223"/>
                  </a:lnTo>
                  <a:lnTo>
                    <a:pt x="115" y="221"/>
                  </a:lnTo>
                  <a:lnTo>
                    <a:pt x="115" y="216"/>
                  </a:lnTo>
                  <a:lnTo>
                    <a:pt x="115" y="212"/>
                  </a:lnTo>
                  <a:lnTo>
                    <a:pt x="118" y="206"/>
                  </a:lnTo>
                  <a:lnTo>
                    <a:pt x="118" y="206"/>
                  </a:lnTo>
                  <a:lnTo>
                    <a:pt x="122" y="202"/>
                  </a:lnTo>
                  <a:lnTo>
                    <a:pt x="127" y="198"/>
                  </a:lnTo>
                  <a:lnTo>
                    <a:pt x="131" y="196"/>
                  </a:lnTo>
                  <a:lnTo>
                    <a:pt x="134" y="196"/>
                  </a:lnTo>
                  <a:lnTo>
                    <a:pt x="134" y="196"/>
                  </a:lnTo>
                  <a:lnTo>
                    <a:pt x="139" y="198"/>
                  </a:lnTo>
                  <a:lnTo>
                    <a:pt x="142" y="198"/>
                  </a:lnTo>
                  <a:lnTo>
                    <a:pt x="145" y="195"/>
                  </a:lnTo>
                  <a:lnTo>
                    <a:pt x="145" y="195"/>
                  </a:lnTo>
                  <a:lnTo>
                    <a:pt x="146" y="189"/>
                  </a:lnTo>
                  <a:lnTo>
                    <a:pt x="146" y="188"/>
                  </a:lnTo>
                  <a:lnTo>
                    <a:pt x="145" y="186"/>
                  </a:lnTo>
                  <a:lnTo>
                    <a:pt x="145" y="186"/>
                  </a:lnTo>
                  <a:lnTo>
                    <a:pt x="142" y="185"/>
                  </a:lnTo>
                  <a:lnTo>
                    <a:pt x="141" y="184"/>
                  </a:lnTo>
                  <a:lnTo>
                    <a:pt x="139" y="182"/>
                  </a:lnTo>
                  <a:lnTo>
                    <a:pt x="141" y="178"/>
                  </a:lnTo>
                  <a:lnTo>
                    <a:pt x="141" y="178"/>
                  </a:lnTo>
                  <a:lnTo>
                    <a:pt x="148" y="168"/>
                  </a:lnTo>
                  <a:lnTo>
                    <a:pt x="151" y="162"/>
                  </a:lnTo>
                  <a:lnTo>
                    <a:pt x="152" y="158"/>
                  </a:lnTo>
                  <a:lnTo>
                    <a:pt x="152" y="158"/>
                  </a:lnTo>
                  <a:lnTo>
                    <a:pt x="151" y="148"/>
                  </a:lnTo>
                  <a:lnTo>
                    <a:pt x="151" y="145"/>
                  </a:lnTo>
                  <a:lnTo>
                    <a:pt x="152" y="142"/>
                  </a:lnTo>
                  <a:lnTo>
                    <a:pt x="152" y="142"/>
                  </a:lnTo>
                  <a:lnTo>
                    <a:pt x="155" y="142"/>
                  </a:lnTo>
                  <a:lnTo>
                    <a:pt x="158" y="142"/>
                  </a:lnTo>
                  <a:lnTo>
                    <a:pt x="161" y="141"/>
                  </a:lnTo>
                  <a:lnTo>
                    <a:pt x="165" y="139"/>
                  </a:lnTo>
                  <a:lnTo>
                    <a:pt x="165" y="139"/>
                  </a:lnTo>
                  <a:lnTo>
                    <a:pt x="166" y="138"/>
                  </a:lnTo>
                  <a:lnTo>
                    <a:pt x="166" y="135"/>
                  </a:lnTo>
                  <a:lnTo>
                    <a:pt x="166" y="132"/>
                  </a:lnTo>
                  <a:lnTo>
                    <a:pt x="168" y="131"/>
                  </a:lnTo>
                  <a:lnTo>
                    <a:pt x="168" y="131"/>
                  </a:lnTo>
                  <a:lnTo>
                    <a:pt x="172" y="125"/>
                  </a:lnTo>
                  <a:lnTo>
                    <a:pt x="176" y="118"/>
                  </a:lnTo>
                  <a:lnTo>
                    <a:pt x="176" y="118"/>
                  </a:lnTo>
                  <a:lnTo>
                    <a:pt x="179" y="115"/>
                  </a:lnTo>
                  <a:lnTo>
                    <a:pt x="181" y="112"/>
                  </a:lnTo>
                  <a:lnTo>
                    <a:pt x="179" y="110"/>
                  </a:lnTo>
                  <a:lnTo>
                    <a:pt x="179" y="110"/>
                  </a:lnTo>
                  <a:lnTo>
                    <a:pt x="179" y="108"/>
                  </a:lnTo>
                  <a:lnTo>
                    <a:pt x="181" y="105"/>
                  </a:lnTo>
                  <a:lnTo>
                    <a:pt x="183" y="102"/>
                  </a:lnTo>
                  <a:lnTo>
                    <a:pt x="185" y="98"/>
                  </a:lnTo>
                  <a:lnTo>
                    <a:pt x="185" y="98"/>
                  </a:lnTo>
                  <a:lnTo>
                    <a:pt x="185" y="95"/>
                  </a:lnTo>
                  <a:lnTo>
                    <a:pt x="189" y="93"/>
                  </a:lnTo>
                  <a:lnTo>
                    <a:pt x="192" y="90"/>
                  </a:lnTo>
                  <a:lnTo>
                    <a:pt x="196" y="90"/>
                  </a:lnTo>
                  <a:lnTo>
                    <a:pt x="196" y="90"/>
                  </a:lnTo>
                  <a:lnTo>
                    <a:pt x="205" y="90"/>
                  </a:lnTo>
                  <a:lnTo>
                    <a:pt x="208" y="88"/>
                  </a:lnTo>
                  <a:lnTo>
                    <a:pt x="209" y="85"/>
                  </a:lnTo>
                  <a:lnTo>
                    <a:pt x="209" y="85"/>
                  </a:lnTo>
                  <a:lnTo>
                    <a:pt x="208" y="77"/>
                  </a:lnTo>
                  <a:lnTo>
                    <a:pt x="209" y="74"/>
                  </a:lnTo>
                  <a:lnTo>
                    <a:pt x="210" y="73"/>
                  </a:lnTo>
                  <a:lnTo>
                    <a:pt x="212" y="74"/>
                  </a:lnTo>
                  <a:lnTo>
                    <a:pt x="212" y="74"/>
                  </a:lnTo>
                  <a:lnTo>
                    <a:pt x="218" y="75"/>
                  </a:lnTo>
                  <a:lnTo>
                    <a:pt x="222" y="75"/>
                  </a:lnTo>
                  <a:lnTo>
                    <a:pt x="226" y="75"/>
                  </a:lnTo>
                  <a:lnTo>
                    <a:pt x="229" y="77"/>
                  </a:lnTo>
                  <a:lnTo>
                    <a:pt x="229" y="77"/>
                  </a:lnTo>
                  <a:lnTo>
                    <a:pt x="233" y="78"/>
                  </a:lnTo>
                  <a:lnTo>
                    <a:pt x="236" y="78"/>
                  </a:lnTo>
                  <a:lnTo>
                    <a:pt x="239" y="77"/>
                  </a:lnTo>
                  <a:lnTo>
                    <a:pt x="240" y="74"/>
                  </a:lnTo>
                  <a:lnTo>
                    <a:pt x="240" y="74"/>
                  </a:lnTo>
                  <a:lnTo>
                    <a:pt x="240" y="68"/>
                  </a:lnTo>
                  <a:lnTo>
                    <a:pt x="242" y="64"/>
                  </a:lnTo>
                  <a:lnTo>
                    <a:pt x="245" y="61"/>
                  </a:lnTo>
                  <a:lnTo>
                    <a:pt x="246" y="61"/>
                  </a:lnTo>
                  <a:lnTo>
                    <a:pt x="249" y="61"/>
                  </a:lnTo>
                  <a:lnTo>
                    <a:pt x="249" y="61"/>
                  </a:lnTo>
                  <a:lnTo>
                    <a:pt x="250" y="63"/>
                  </a:lnTo>
                  <a:lnTo>
                    <a:pt x="250" y="63"/>
                  </a:lnTo>
                  <a:lnTo>
                    <a:pt x="253" y="58"/>
                  </a:lnTo>
                  <a:lnTo>
                    <a:pt x="255" y="57"/>
                  </a:lnTo>
                  <a:lnTo>
                    <a:pt x="259" y="54"/>
                  </a:lnTo>
                  <a:lnTo>
                    <a:pt x="262" y="54"/>
                  </a:lnTo>
                  <a:lnTo>
                    <a:pt x="262" y="54"/>
                  </a:lnTo>
                  <a:lnTo>
                    <a:pt x="266" y="57"/>
                  </a:lnTo>
                  <a:lnTo>
                    <a:pt x="269" y="61"/>
                  </a:lnTo>
                  <a:lnTo>
                    <a:pt x="273" y="65"/>
                  </a:lnTo>
                  <a:lnTo>
                    <a:pt x="279" y="67"/>
                  </a:lnTo>
                  <a:lnTo>
                    <a:pt x="279" y="67"/>
                  </a:lnTo>
                  <a:lnTo>
                    <a:pt x="290" y="70"/>
                  </a:lnTo>
                  <a:lnTo>
                    <a:pt x="293" y="70"/>
                  </a:lnTo>
                  <a:lnTo>
                    <a:pt x="296" y="68"/>
                  </a:lnTo>
                  <a:lnTo>
                    <a:pt x="296" y="68"/>
                  </a:lnTo>
                  <a:lnTo>
                    <a:pt x="299" y="67"/>
                  </a:lnTo>
                  <a:lnTo>
                    <a:pt x="302" y="68"/>
                  </a:lnTo>
                  <a:lnTo>
                    <a:pt x="304" y="68"/>
                  </a:lnTo>
                  <a:lnTo>
                    <a:pt x="309" y="68"/>
                  </a:lnTo>
                  <a:lnTo>
                    <a:pt x="309" y="68"/>
                  </a:lnTo>
                  <a:lnTo>
                    <a:pt x="310" y="68"/>
                  </a:lnTo>
                  <a:lnTo>
                    <a:pt x="311" y="70"/>
                  </a:lnTo>
                  <a:lnTo>
                    <a:pt x="313" y="71"/>
                  </a:lnTo>
                  <a:lnTo>
                    <a:pt x="314" y="73"/>
                  </a:lnTo>
                  <a:lnTo>
                    <a:pt x="317" y="71"/>
                  </a:lnTo>
                  <a:lnTo>
                    <a:pt x="317" y="71"/>
                  </a:lnTo>
                  <a:lnTo>
                    <a:pt x="320" y="67"/>
                  </a:lnTo>
                  <a:lnTo>
                    <a:pt x="320" y="64"/>
                  </a:lnTo>
                  <a:lnTo>
                    <a:pt x="321" y="63"/>
                  </a:lnTo>
                  <a:lnTo>
                    <a:pt x="324" y="63"/>
                  </a:lnTo>
                  <a:lnTo>
                    <a:pt x="324" y="63"/>
                  </a:lnTo>
                  <a:lnTo>
                    <a:pt x="327" y="63"/>
                  </a:lnTo>
                  <a:lnTo>
                    <a:pt x="329" y="61"/>
                  </a:lnTo>
                  <a:lnTo>
                    <a:pt x="329" y="57"/>
                  </a:lnTo>
                  <a:lnTo>
                    <a:pt x="327" y="48"/>
                  </a:lnTo>
                  <a:lnTo>
                    <a:pt x="327" y="48"/>
                  </a:lnTo>
                  <a:lnTo>
                    <a:pt x="329" y="47"/>
                  </a:lnTo>
                  <a:lnTo>
                    <a:pt x="329" y="46"/>
                  </a:lnTo>
                  <a:lnTo>
                    <a:pt x="333" y="43"/>
                  </a:lnTo>
                  <a:lnTo>
                    <a:pt x="336" y="41"/>
                  </a:lnTo>
                  <a:lnTo>
                    <a:pt x="337" y="38"/>
                  </a:lnTo>
                  <a:lnTo>
                    <a:pt x="337" y="38"/>
                  </a:lnTo>
                  <a:lnTo>
                    <a:pt x="339" y="37"/>
                  </a:lnTo>
                  <a:lnTo>
                    <a:pt x="340" y="36"/>
                  </a:lnTo>
                  <a:lnTo>
                    <a:pt x="344" y="36"/>
                  </a:lnTo>
                  <a:lnTo>
                    <a:pt x="350" y="36"/>
                  </a:lnTo>
                  <a:lnTo>
                    <a:pt x="353" y="34"/>
                  </a:lnTo>
                  <a:lnTo>
                    <a:pt x="353" y="34"/>
                  </a:lnTo>
                  <a:lnTo>
                    <a:pt x="356" y="31"/>
                  </a:lnTo>
                  <a:lnTo>
                    <a:pt x="360" y="31"/>
                  </a:lnTo>
                  <a:lnTo>
                    <a:pt x="363" y="31"/>
                  </a:lnTo>
                  <a:lnTo>
                    <a:pt x="367" y="34"/>
                  </a:lnTo>
                  <a:lnTo>
                    <a:pt x="367" y="34"/>
                  </a:lnTo>
                  <a:lnTo>
                    <a:pt x="370" y="37"/>
                  </a:lnTo>
                  <a:lnTo>
                    <a:pt x="375" y="40"/>
                  </a:lnTo>
                  <a:lnTo>
                    <a:pt x="381" y="43"/>
                  </a:lnTo>
                  <a:lnTo>
                    <a:pt x="383" y="44"/>
                  </a:lnTo>
                  <a:lnTo>
                    <a:pt x="383" y="46"/>
                  </a:lnTo>
                  <a:lnTo>
                    <a:pt x="383" y="46"/>
                  </a:lnTo>
                  <a:lnTo>
                    <a:pt x="383" y="54"/>
                  </a:lnTo>
                  <a:lnTo>
                    <a:pt x="383" y="54"/>
                  </a:lnTo>
                  <a:lnTo>
                    <a:pt x="387" y="51"/>
                  </a:lnTo>
                  <a:lnTo>
                    <a:pt x="391" y="51"/>
                  </a:lnTo>
                  <a:lnTo>
                    <a:pt x="391" y="51"/>
                  </a:lnTo>
                  <a:lnTo>
                    <a:pt x="394" y="50"/>
                  </a:lnTo>
                  <a:lnTo>
                    <a:pt x="397" y="47"/>
                  </a:lnTo>
                  <a:lnTo>
                    <a:pt x="401" y="46"/>
                  </a:lnTo>
                  <a:lnTo>
                    <a:pt x="404" y="44"/>
                  </a:lnTo>
                  <a:lnTo>
                    <a:pt x="404" y="44"/>
                  </a:lnTo>
                  <a:lnTo>
                    <a:pt x="407" y="44"/>
                  </a:lnTo>
                  <a:lnTo>
                    <a:pt x="408" y="44"/>
                  </a:lnTo>
                  <a:lnTo>
                    <a:pt x="411" y="43"/>
                  </a:lnTo>
                  <a:lnTo>
                    <a:pt x="412" y="38"/>
                  </a:lnTo>
                  <a:lnTo>
                    <a:pt x="412" y="38"/>
                  </a:lnTo>
                  <a:lnTo>
                    <a:pt x="408" y="37"/>
                  </a:lnTo>
                  <a:lnTo>
                    <a:pt x="405" y="37"/>
                  </a:lnTo>
                  <a:lnTo>
                    <a:pt x="401" y="37"/>
                  </a:lnTo>
                  <a:lnTo>
                    <a:pt x="400" y="40"/>
                  </a:lnTo>
                  <a:lnTo>
                    <a:pt x="400"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1" name="Turkmenistan">
              <a:extLst>
                <a:ext uri="{FF2B5EF4-FFF2-40B4-BE49-F238E27FC236}">
                  <a16:creationId xmlns:a16="http://schemas.microsoft.com/office/drawing/2014/main" id="{2D717D09-73F0-A822-4E39-9086399AFA6F}"/>
                </a:ext>
              </a:extLst>
            </p:cNvPr>
            <p:cNvSpPr>
              <a:spLocks/>
            </p:cNvSpPr>
            <p:nvPr/>
          </p:nvSpPr>
          <p:spPr bwMode="auto">
            <a:xfrm>
              <a:off x="8529849" y="2337998"/>
              <a:ext cx="347508" cy="219883"/>
            </a:xfrm>
            <a:custGeom>
              <a:avLst/>
              <a:gdLst/>
              <a:ahLst/>
              <a:cxnLst>
                <a:cxn ang="0">
                  <a:pos x="214" y="86"/>
                </a:cxn>
                <a:cxn ang="0">
                  <a:pos x="203" y="81"/>
                </a:cxn>
                <a:cxn ang="0">
                  <a:pos x="183" y="70"/>
                </a:cxn>
                <a:cxn ang="0">
                  <a:pos x="172" y="60"/>
                </a:cxn>
                <a:cxn ang="0">
                  <a:pos x="159" y="52"/>
                </a:cxn>
                <a:cxn ang="0">
                  <a:pos x="149" y="32"/>
                </a:cxn>
                <a:cxn ang="0">
                  <a:pos x="132" y="27"/>
                </a:cxn>
                <a:cxn ang="0">
                  <a:pos x="122" y="26"/>
                </a:cxn>
                <a:cxn ang="0">
                  <a:pos x="116" y="9"/>
                </a:cxn>
                <a:cxn ang="0">
                  <a:pos x="103" y="5"/>
                </a:cxn>
                <a:cxn ang="0">
                  <a:pos x="92" y="2"/>
                </a:cxn>
                <a:cxn ang="0">
                  <a:pos x="85" y="6"/>
                </a:cxn>
                <a:cxn ang="0">
                  <a:pos x="81" y="10"/>
                </a:cxn>
                <a:cxn ang="0">
                  <a:pos x="69" y="19"/>
                </a:cxn>
                <a:cxn ang="0">
                  <a:pos x="64" y="27"/>
                </a:cxn>
                <a:cxn ang="0">
                  <a:pos x="52" y="25"/>
                </a:cxn>
                <a:cxn ang="0">
                  <a:pos x="41" y="22"/>
                </a:cxn>
                <a:cxn ang="0">
                  <a:pos x="25" y="7"/>
                </a:cxn>
                <a:cxn ang="0">
                  <a:pos x="10" y="7"/>
                </a:cxn>
                <a:cxn ang="0">
                  <a:pos x="4" y="15"/>
                </a:cxn>
                <a:cxn ang="0">
                  <a:pos x="12" y="12"/>
                </a:cxn>
                <a:cxn ang="0">
                  <a:pos x="21" y="25"/>
                </a:cxn>
                <a:cxn ang="0">
                  <a:pos x="28" y="29"/>
                </a:cxn>
                <a:cxn ang="0">
                  <a:pos x="32" y="36"/>
                </a:cxn>
                <a:cxn ang="0">
                  <a:pos x="20" y="40"/>
                </a:cxn>
                <a:cxn ang="0">
                  <a:pos x="2" y="36"/>
                </a:cxn>
                <a:cxn ang="0">
                  <a:pos x="0" y="44"/>
                </a:cxn>
                <a:cxn ang="0">
                  <a:pos x="4" y="53"/>
                </a:cxn>
                <a:cxn ang="0">
                  <a:pos x="5" y="63"/>
                </a:cxn>
                <a:cxn ang="0">
                  <a:pos x="7" y="64"/>
                </a:cxn>
                <a:cxn ang="0">
                  <a:pos x="14" y="67"/>
                </a:cxn>
                <a:cxn ang="0">
                  <a:pos x="18" y="80"/>
                </a:cxn>
                <a:cxn ang="0">
                  <a:pos x="18" y="101"/>
                </a:cxn>
                <a:cxn ang="0">
                  <a:pos x="31" y="99"/>
                </a:cxn>
                <a:cxn ang="0">
                  <a:pos x="45" y="89"/>
                </a:cxn>
                <a:cxn ang="0">
                  <a:pos x="56" y="87"/>
                </a:cxn>
                <a:cxn ang="0">
                  <a:pos x="75" y="87"/>
                </a:cxn>
                <a:cxn ang="0">
                  <a:pos x="86" y="93"/>
                </a:cxn>
                <a:cxn ang="0">
                  <a:pos x="91" y="96"/>
                </a:cxn>
                <a:cxn ang="0">
                  <a:pos x="106" y="99"/>
                </a:cxn>
                <a:cxn ang="0">
                  <a:pos x="111" y="104"/>
                </a:cxn>
                <a:cxn ang="0">
                  <a:pos x="118" y="108"/>
                </a:cxn>
                <a:cxn ang="0">
                  <a:pos x="126" y="116"/>
                </a:cxn>
                <a:cxn ang="0">
                  <a:pos x="138" y="117"/>
                </a:cxn>
                <a:cxn ang="0">
                  <a:pos x="142" y="137"/>
                </a:cxn>
                <a:cxn ang="0">
                  <a:pos x="153" y="138"/>
                </a:cxn>
                <a:cxn ang="0">
                  <a:pos x="157" y="143"/>
                </a:cxn>
                <a:cxn ang="0">
                  <a:pos x="169" y="134"/>
                </a:cxn>
                <a:cxn ang="0">
                  <a:pos x="179" y="128"/>
                </a:cxn>
                <a:cxn ang="0">
                  <a:pos x="192" y="121"/>
                </a:cxn>
                <a:cxn ang="0">
                  <a:pos x="202" y="106"/>
                </a:cxn>
                <a:cxn ang="0">
                  <a:pos x="207" y="103"/>
                </a:cxn>
                <a:cxn ang="0">
                  <a:pos x="220" y="100"/>
                </a:cxn>
              </a:cxnLst>
              <a:rect l="0" t="0" r="r" b="b"/>
              <a:pathLst>
                <a:path w="226" h="143">
                  <a:moveTo>
                    <a:pt x="224" y="90"/>
                  </a:moveTo>
                  <a:lnTo>
                    <a:pt x="224" y="90"/>
                  </a:lnTo>
                  <a:lnTo>
                    <a:pt x="219" y="87"/>
                  </a:lnTo>
                  <a:lnTo>
                    <a:pt x="214" y="86"/>
                  </a:lnTo>
                  <a:lnTo>
                    <a:pt x="210" y="86"/>
                  </a:lnTo>
                  <a:lnTo>
                    <a:pt x="210" y="86"/>
                  </a:lnTo>
                  <a:lnTo>
                    <a:pt x="207" y="84"/>
                  </a:lnTo>
                  <a:lnTo>
                    <a:pt x="203" y="81"/>
                  </a:lnTo>
                  <a:lnTo>
                    <a:pt x="199" y="77"/>
                  </a:lnTo>
                  <a:lnTo>
                    <a:pt x="194" y="74"/>
                  </a:lnTo>
                  <a:lnTo>
                    <a:pt x="194" y="74"/>
                  </a:lnTo>
                  <a:lnTo>
                    <a:pt x="183" y="70"/>
                  </a:lnTo>
                  <a:lnTo>
                    <a:pt x="179" y="67"/>
                  </a:lnTo>
                  <a:lnTo>
                    <a:pt x="176" y="64"/>
                  </a:lnTo>
                  <a:lnTo>
                    <a:pt x="176" y="64"/>
                  </a:lnTo>
                  <a:lnTo>
                    <a:pt x="172" y="60"/>
                  </a:lnTo>
                  <a:lnTo>
                    <a:pt x="166" y="57"/>
                  </a:lnTo>
                  <a:lnTo>
                    <a:pt x="162" y="54"/>
                  </a:lnTo>
                  <a:lnTo>
                    <a:pt x="159" y="52"/>
                  </a:lnTo>
                  <a:lnTo>
                    <a:pt x="159" y="52"/>
                  </a:lnTo>
                  <a:lnTo>
                    <a:pt x="156" y="46"/>
                  </a:lnTo>
                  <a:lnTo>
                    <a:pt x="152" y="39"/>
                  </a:lnTo>
                  <a:lnTo>
                    <a:pt x="152" y="39"/>
                  </a:lnTo>
                  <a:lnTo>
                    <a:pt x="149" y="32"/>
                  </a:lnTo>
                  <a:lnTo>
                    <a:pt x="148" y="29"/>
                  </a:lnTo>
                  <a:lnTo>
                    <a:pt x="146" y="29"/>
                  </a:lnTo>
                  <a:lnTo>
                    <a:pt x="146" y="29"/>
                  </a:lnTo>
                  <a:lnTo>
                    <a:pt x="132" y="27"/>
                  </a:lnTo>
                  <a:lnTo>
                    <a:pt x="125" y="27"/>
                  </a:lnTo>
                  <a:lnTo>
                    <a:pt x="122" y="26"/>
                  </a:lnTo>
                  <a:lnTo>
                    <a:pt x="122" y="26"/>
                  </a:lnTo>
                  <a:lnTo>
                    <a:pt x="122" y="26"/>
                  </a:lnTo>
                  <a:lnTo>
                    <a:pt x="121" y="16"/>
                  </a:lnTo>
                  <a:lnTo>
                    <a:pt x="119" y="10"/>
                  </a:lnTo>
                  <a:lnTo>
                    <a:pt x="118" y="9"/>
                  </a:lnTo>
                  <a:lnTo>
                    <a:pt x="116" y="9"/>
                  </a:lnTo>
                  <a:lnTo>
                    <a:pt x="116" y="9"/>
                  </a:lnTo>
                  <a:lnTo>
                    <a:pt x="109" y="6"/>
                  </a:lnTo>
                  <a:lnTo>
                    <a:pt x="103" y="5"/>
                  </a:lnTo>
                  <a:lnTo>
                    <a:pt x="103" y="5"/>
                  </a:lnTo>
                  <a:lnTo>
                    <a:pt x="98" y="0"/>
                  </a:lnTo>
                  <a:lnTo>
                    <a:pt x="95" y="0"/>
                  </a:lnTo>
                  <a:lnTo>
                    <a:pt x="92" y="2"/>
                  </a:lnTo>
                  <a:lnTo>
                    <a:pt x="92" y="2"/>
                  </a:lnTo>
                  <a:lnTo>
                    <a:pt x="89" y="3"/>
                  </a:lnTo>
                  <a:lnTo>
                    <a:pt x="86" y="5"/>
                  </a:lnTo>
                  <a:lnTo>
                    <a:pt x="86" y="5"/>
                  </a:lnTo>
                  <a:lnTo>
                    <a:pt x="85" y="6"/>
                  </a:lnTo>
                  <a:lnTo>
                    <a:pt x="84" y="7"/>
                  </a:lnTo>
                  <a:lnTo>
                    <a:pt x="82" y="10"/>
                  </a:lnTo>
                  <a:lnTo>
                    <a:pt x="81" y="10"/>
                  </a:lnTo>
                  <a:lnTo>
                    <a:pt x="81" y="10"/>
                  </a:lnTo>
                  <a:lnTo>
                    <a:pt x="76" y="12"/>
                  </a:lnTo>
                  <a:lnTo>
                    <a:pt x="72" y="13"/>
                  </a:lnTo>
                  <a:lnTo>
                    <a:pt x="69" y="16"/>
                  </a:lnTo>
                  <a:lnTo>
                    <a:pt x="69" y="19"/>
                  </a:lnTo>
                  <a:lnTo>
                    <a:pt x="69" y="19"/>
                  </a:lnTo>
                  <a:lnTo>
                    <a:pt x="68" y="25"/>
                  </a:lnTo>
                  <a:lnTo>
                    <a:pt x="66" y="26"/>
                  </a:lnTo>
                  <a:lnTo>
                    <a:pt x="64" y="27"/>
                  </a:lnTo>
                  <a:lnTo>
                    <a:pt x="64" y="27"/>
                  </a:lnTo>
                  <a:lnTo>
                    <a:pt x="58" y="26"/>
                  </a:lnTo>
                  <a:lnTo>
                    <a:pt x="52" y="25"/>
                  </a:lnTo>
                  <a:lnTo>
                    <a:pt x="52" y="25"/>
                  </a:lnTo>
                  <a:lnTo>
                    <a:pt x="51" y="25"/>
                  </a:lnTo>
                  <a:lnTo>
                    <a:pt x="48" y="26"/>
                  </a:lnTo>
                  <a:lnTo>
                    <a:pt x="44" y="25"/>
                  </a:lnTo>
                  <a:lnTo>
                    <a:pt x="41" y="22"/>
                  </a:lnTo>
                  <a:lnTo>
                    <a:pt x="41" y="22"/>
                  </a:lnTo>
                  <a:lnTo>
                    <a:pt x="35" y="16"/>
                  </a:lnTo>
                  <a:lnTo>
                    <a:pt x="31" y="10"/>
                  </a:lnTo>
                  <a:lnTo>
                    <a:pt x="25" y="7"/>
                  </a:lnTo>
                  <a:lnTo>
                    <a:pt x="21" y="6"/>
                  </a:lnTo>
                  <a:lnTo>
                    <a:pt x="21" y="6"/>
                  </a:lnTo>
                  <a:lnTo>
                    <a:pt x="15" y="6"/>
                  </a:lnTo>
                  <a:lnTo>
                    <a:pt x="10" y="7"/>
                  </a:lnTo>
                  <a:lnTo>
                    <a:pt x="7" y="9"/>
                  </a:lnTo>
                  <a:lnTo>
                    <a:pt x="5" y="10"/>
                  </a:lnTo>
                  <a:lnTo>
                    <a:pt x="4" y="12"/>
                  </a:lnTo>
                  <a:lnTo>
                    <a:pt x="4" y="15"/>
                  </a:lnTo>
                  <a:lnTo>
                    <a:pt x="4" y="15"/>
                  </a:lnTo>
                  <a:lnTo>
                    <a:pt x="7" y="13"/>
                  </a:lnTo>
                  <a:lnTo>
                    <a:pt x="12" y="12"/>
                  </a:lnTo>
                  <a:lnTo>
                    <a:pt x="12" y="12"/>
                  </a:lnTo>
                  <a:lnTo>
                    <a:pt x="15" y="13"/>
                  </a:lnTo>
                  <a:lnTo>
                    <a:pt x="18" y="15"/>
                  </a:lnTo>
                  <a:lnTo>
                    <a:pt x="20" y="20"/>
                  </a:lnTo>
                  <a:lnTo>
                    <a:pt x="21" y="25"/>
                  </a:lnTo>
                  <a:lnTo>
                    <a:pt x="22" y="26"/>
                  </a:lnTo>
                  <a:lnTo>
                    <a:pt x="24" y="27"/>
                  </a:lnTo>
                  <a:lnTo>
                    <a:pt x="24" y="27"/>
                  </a:lnTo>
                  <a:lnTo>
                    <a:pt x="28" y="29"/>
                  </a:lnTo>
                  <a:lnTo>
                    <a:pt x="32" y="32"/>
                  </a:lnTo>
                  <a:lnTo>
                    <a:pt x="34" y="34"/>
                  </a:lnTo>
                  <a:lnTo>
                    <a:pt x="34" y="36"/>
                  </a:lnTo>
                  <a:lnTo>
                    <a:pt x="32" y="36"/>
                  </a:lnTo>
                  <a:lnTo>
                    <a:pt x="32" y="36"/>
                  </a:lnTo>
                  <a:lnTo>
                    <a:pt x="28" y="37"/>
                  </a:lnTo>
                  <a:lnTo>
                    <a:pt x="24" y="39"/>
                  </a:lnTo>
                  <a:lnTo>
                    <a:pt x="20" y="40"/>
                  </a:lnTo>
                  <a:lnTo>
                    <a:pt x="15" y="40"/>
                  </a:lnTo>
                  <a:lnTo>
                    <a:pt x="15" y="40"/>
                  </a:lnTo>
                  <a:lnTo>
                    <a:pt x="7" y="36"/>
                  </a:lnTo>
                  <a:lnTo>
                    <a:pt x="2" y="36"/>
                  </a:lnTo>
                  <a:lnTo>
                    <a:pt x="2" y="37"/>
                  </a:lnTo>
                  <a:lnTo>
                    <a:pt x="1" y="40"/>
                  </a:lnTo>
                  <a:lnTo>
                    <a:pt x="1" y="40"/>
                  </a:lnTo>
                  <a:lnTo>
                    <a:pt x="0" y="44"/>
                  </a:lnTo>
                  <a:lnTo>
                    <a:pt x="0" y="49"/>
                  </a:lnTo>
                  <a:lnTo>
                    <a:pt x="0" y="52"/>
                  </a:lnTo>
                  <a:lnTo>
                    <a:pt x="4" y="53"/>
                  </a:lnTo>
                  <a:lnTo>
                    <a:pt x="4" y="53"/>
                  </a:lnTo>
                  <a:lnTo>
                    <a:pt x="8" y="53"/>
                  </a:lnTo>
                  <a:lnTo>
                    <a:pt x="10" y="56"/>
                  </a:lnTo>
                  <a:lnTo>
                    <a:pt x="8" y="59"/>
                  </a:lnTo>
                  <a:lnTo>
                    <a:pt x="5" y="63"/>
                  </a:lnTo>
                  <a:lnTo>
                    <a:pt x="5" y="63"/>
                  </a:lnTo>
                  <a:lnTo>
                    <a:pt x="4" y="64"/>
                  </a:lnTo>
                  <a:lnTo>
                    <a:pt x="4" y="64"/>
                  </a:lnTo>
                  <a:lnTo>
                    <a:pt x="7" y="64"/>
                  </a:lnTo>
                  <a:lnTo>
                    <a:pt x="11" y="64"/>
                  </a:lnTo>
                  <a:lnTo>
                    <a:pt x="14" y="66"/>
                  </a:lnTo>
                  <a:lnTo>
                    <a:pt x="14" y="67"/>
                  </a:lnTo>
                  <a:lnTo>
                    <a:pt x="14" y="67"/>
                  </a:lnTo>
                  <a:lnTo>
                    <a:pt x="15" y="70"/>
                  </a:lnTo>
                  <a:lnTo>
                    <a:pt x="17" y="71"/>
                  </a:lnTo>
                  <a:lnTo>
                    <a:pt x="18" y="74"/>
                  </a:lnTo>
                  <a:lnTo>
                    <a:pt x="18" y="80"/>
                  </a:lnTo>
                  <a:lnTo>
                    <a:pt x="18" y="80"/>
                  </a:lnTo>
                  <a:lnTo>
                    <a:pt x="17" y="90"/>
                  </a:lnTo>
                  <a:lnTo>
                    <a:pt x="18" y="101"/>
                  </a:lnTo>
                  <a:lnTo>
                    <a:pt x="18" y="101"/>
                  </a:lnTo>
                  <a:lnTo>
                    <a:pt x="25" y="100"/>
                  </a:lnTo>
                  <a:lnTo>
                    <a:pt x="28" y="100"/>
                  </a:lnTo>
                  <a:lnTo>
                    <a:pt x="31" y="99"/>
                  </a:lnTo>
                  <a:lnTo>
                    <a:pt x="31" y="99"/>
                  </a:lnTo>
                  <a:lnTo>
                    <a:pt x="37" y="93"/>
                  </a:lnTo>
                  <a:lnTo>
                    <a:pt x="41" y="90"/>
                  </a:lnTo>
                  <a:lnTo>
                    <a:pt x="45" y="89"/>
                  </a:lnTo>
                  <a:lnTo>
                    <a:pt x="45" y="89"/>
                  </a:lnTo>
                  <a:lnTo>
                    <a:pt x="51" y="89"/>
                  </a:lnTo>
                  <a:lnTo>
                    <a:pt x="54" y="89"/>
                  </a:lnTo>
                  <a:lnTo>
                    <a:pt x="56" y="87"/>
                  </a:lnTo>
                  <a:lnTo>
                    <a:pt x="56" y="87"/>
                  </a:lnTo>
                  <a:lnTo>
                    <a:pt x="59" y="86"/>
                  </a:lnTo>
                  <a:lnTo>
                    <a:pt x="65" y="84"/>
                  </a:lnTo>
                  <a:lnTo>
                    <a:pt x="71" y="86"/>
                  </a:lnTo>
                  <a:lnTo>
                    <a:pt x="75" y="87"/>
                  </a:lnTo>
                  <a:lnTo>
                    <a:pt x="75" y="87"/>
                  </a:lnTo>
                  <a:lnTo>
                    <a:pt x="78" y="90"/>
                  </a:lnTo>
                  <a:lnTo>
                    <a:pt x="81" y="91"/>
                  </a:lnTo>
                  <a:lnTo>
                    <a:pt x="86" y="93"/>
                  </a:lnTo>
                  <a:lnTo>
                    <a:pt x="86" y="93"/>
                  </a:lnTo>
                  <a:lnTo>
                    <a:pt x="88" y="93"/>
                  </a:lnTo>
                  <a:lnTo>
                    <a:pt x="89" y="94"/>
                  </a:lnTo>
                  <a:lnTo>
                    <a:pt x="91" y="96"/>
                  </a:lnTo>
                  <a:lnTo>
                    <a:pt x="95" y="97"/>
                  </a:lnTo>
                  <a:lnTo>
                    <a:pt x="95" y="97"/>
                  </a:lnTo>
                  <a:lnTo>
                    <a:pt x="103" y="97"/>
                  </a:lnTo>
                  <a:lnTo>
                    <a:pt x="106" y="99"/>
                  </a:lnTo>
                  <a:lnTo>
                    <a:pt x="108" y="101"/>
                  </a:lnTo>
                  <a:lnTo>
                    <a:pt x="108" y="101"/>
                  </a:lnTo>
                  <a:lnTo>
                    <a:pt x="109" y="103"/>
                  </a:lnTo>
                  <a:lnTo>
                    <a:pt x="111" y="104"/>
                  </a:lnTo>
                  <a:lnTo>
                    <a:pt x="112" y="106"/>
                  </a:lnTo>
                  <a:lnTo>
                    <a:pt x="115" y="107"/>
                  </a:lnTo>
                  <a:lnTo>
                    <a:pt x="115" y="107"/>
                  </a:lnTo>
                  <a:lnTo>
                    <a:pt x="118" y="108"/>
                  </a:lnTo>
                  <a:lnTo>
                    <a:pt x="121" y="111"/>
                  </a:lnTo>
                  <a:lnTo>
                    <a:pt x="123" y="114"/>
                  </a:lnTo>
                  <a:lnTo>
                    <a:pt x="126" y="116"/>
                  </a:lnTo>
                  <a:lnTo>
                    <a:pt x="126" y="116"/>
                  </a:lnTo>
                  <a:lnTo>
                    <a:pt x="133" y="116"/>
                  </a:lnTo>
                  <a:lnTo>
                    <a:pt x="136" y="116"/>
                  </a:lnTo>
                  <a:lnTo>
                    <a:pt x="138" y="117"/>
                  </a:lnTo>
                  <a:lnTo>
                    <a:pt x="138" y="117"/>
                  </a:lnTo>
                  <a:lnTo>
                    <a:pt x="138" y="126"/>
                  </a:lnTo>
                  <a:lnTo>
                    <a:pt x="140" y="137"/>
                  </a:lnTo>
                  <a:lnTo>
                    <a:pt x="140" y="137"/>
                  </a:lnTo>
                  <a:lnTo>
                    <a:pt x="142" y="137"/>
                  </a:lnTo>
                  <a:lnTo>
                    <a:pt x="143" y="137"/>
                  </a:lnTo>
                  <a:lnTo>
                    <a:pt x="143" y="137"/>
                  </a:lnTo>
                  <a:lnTo>
                    <a:pt x="149" y="137"/>
                  </a:lnTo>
                  <a:lnTo>
                    <a:pt x="153" y="138"/>
                  </a:lnTo>
                  <a:lnTo>
                    <a:pt x="155" y="140"/>
                  </a:lnTo>
                  <a:lnTo>
                    <a:pt x="155" y="140"/>
                  </a:lnTo>
                  <a:lnTo>
                    <a:pt x="156" y="141"/>
                  </a:lnTo>
                  <a:lnTo>
                    <a:pt x="157" y="143"/>
                  </a:lnTo>
                  <a:lnTo>
                    <a:pt x="163" y="141"/>
                  </a:lnTo>
                  <a:lnTo>
                    <a:pt x="167" y="140"/>
                  </a:lnTo>
                  <a:lnTo>
                    <a:pt x="169" y="137"/>
                  </a:lnTo>
                  <a:lnTo>
                    <a:pt x="169" y="134"/>
                  </a:lnTo>
                  <a:lnTo>
                    <a:pt x="169" y="134"/>
                  </a:lnTo>
                  <a:lnTo>
                    <a:pt x="170" y="133"/>
                  </a:lnTo>
                  <a:lnTo>
                    <a:pt x="172" y="131"/>
                  </a:lnTo>
                  <a:lnTo>
                    <a:pt x="179" y="128"/>
                  </a:lnTo>
                  <a:lnTo>
                    <a:pt x="187" y="126"/>
                  </a:lnTo>
                  <a:lnTo>
                    <a:pt x="190" y="124"/>
                  </a:lnTo>
                  <a:lnTo>
                    <a:pt x="192" y="121"/>
                  </a:lnTo>
                  <a:lnTo>
                    <a:pt x="192" y="121"/>
                  </a:lnTo>
                  <a:lnTo>
                    <a:pt x="196" y="110"/>
                  </a:lnTo>
                  <a:lnTo>
                    <a:pt x="197" y="107"/>
                  </a:lnTo>
                  <a:lnTo>
                    <a:pt x="200" y="106"/>
                  </a:lnTo>
                  <a:lnTo>
                    <a:pt x="202" y="106"/>
                  </a:lnTo>
                  <a:lnTo>
                    <a:pt x="202" y="106"/>
                  </a:lnTo>
                  <a:lnTo>
                    <a:pt x="203" y="106"/>
                  </a:lnTo>
                  <a:lnTo>
                    <a:pt x="204" y="106"/>
                  </a:lnTo>
                  <a:lnTo>
                    <a:pt x="207" y="103"/>
                  </a:lnTo>
                  <a:lnTo>
                    <a:pt x="210" y="100"/>
                  </a:lnTo>
                  <a:lnTo>
                    <a:pt x="214" y="99"/>
                  </a:lnTo>
                  <a:lnTo>
                    <a:pt x="214" y="99"/>
                  </a:lnTo>
                  <a:lnTo>
                    <a:pt x="220" y="100"/>
                  </a:lnTo>
                  <a:lnTo>
                    <a:pt x="223" y="101"/>
                  </a:lnTo>
                  <a:lnTo>
                    <a:pt x="226" y="101"/>
                  </a:lnTo>
                  <a:lnTo>
                    <a:pt x="224"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2" name="Kasakhstan">
              <a:extLst>
                <a:ext uri="{FF2B5EF4-FFF2-40B4-BE49-F238E27FC236}">
                  <a16:creationId xmlns:a16="http://schemas.microsoft.com/office/drawing/2014/main" id="{6C34CB17-9233-5321-2E4D-0EC45A552ACE}"/>
                </a:ext>
              </a:extLst>
            </p:cNvPr>
            <p:cNvSpPr>
              <a:spLocks noEditPoints="1"/>
            </p:cNvSpPr>
            <p:nvPr/>
          </p:nvSpPr>
          <p:spPr bwMode="auto">
            <a:xfrm>
              <a:off x="8374548" y="1932060"/>
              <a:ext cx="1004081" cy="465907"/>
            </a:xfrm>
            <a:custGeom>
              <a:avLst/>
              <a:gdLst/>
              <a:ahLst/>
              <a:cxnLst>
                <a:cxn ang="0">
                  <a:pos x="626" y="124"/>
                </a:cxn>
                <a:cxn ang="0">
                  <a:pos x="608" y="105"/>
                </a:cxn>
                <a:cxn ang="0">
                  <a:pos x="574" y="101"/>
                </a:cxn>
                <a:cxn ang="0">
                  <a:pos x="544" y="99"/>
                </a:cxn>
                <a:cxn ang="0">
                  <a:pos x="499" y="37"/>
                </a:cxn>
                <a:cxn ang="0">
                  <a:pos x="483" y="23"/>
                </a:cxn>
                <a:cxn ang="0">
                  <a:pos x="448" y="38"/>
                </a:cxn>
                <a:cxn ang="0">
                  <a:pos x="445" y="31"/>
                </a:cxn>
                <a:cxn ang="0">
                  <a:pos x="426" y="31"/>
                </a:cxn>
                <a:cxn ang="0">
                  <a:pos x="406" y="27"/>
                </a:cxn>
                <a:cxn ang="0">
                  <a:pos x="402" y="8"/>
                </a:cxn>
                <a:cxn ang="0">
                  <a:pos x="369" y="0"/>
                </a:cxn>
                <a:cxn ang="0">
                  <a:pos x="314" y="17"/>
                </a:cxn>
                <a:cxn ang="0">
                  <a:pos x="258" y="28"/>
                </a:cxn>
                <a:cxn ang="0">
                  <a:pos x="241" y="42"/>
                </a:cxn>
                <a:cxn ang="0">
                  <a:pos x="236" y="55"/>
                </a:cxn>
                <a:cxn ang="0">
                  <a:pos x="227" y="81"/>
                </a:cxn>
                <a:cxn ang="0">
                  <a:pos x="244" y="99"/>
                </a:cxn>
                <a:cxn ang="0">
                  <a:pos x="219" y="104"/>
                </a:cxn>
                <a:cxn ang="0">
                  <a:pos x="199" y="95"/>
                </a:cxn>
                <a:cxn ang="0">
                  <a:pos x="166" y="94"/>
                </a:cxn>
                <a:cxn ang="0">
                  <a:pos x="135" y="99"/>
                </a:cxn>
                <a:cxn ang="0">
                  <a:pos x="112" y="85"/>
                </a:cxn>
                <a:cxn ang="0">
                  <a:pos x="84" y="84"/>
                </a:cxn>
                <a:cxn ang="0">
                  <a:pos x="47" y="94"/>
                </a:cxn>
                <a:cxn ang="0">
                  <a:pos x="35" y="118"/>
                </a:cxn>
                <a:cxn ang="0">
                  <a:pos x="12" y="114"/>
                </a:cxn>
                <a:cxn ang="0">
                  <a:pos x="10" y="131"/>
                </a:cxn>
                <a:cxn ang="0">
                  <a:pos x="8" y="149"/>
                </a:cxn>
                <a:cxn ang="0">
                  <a:pos x="28" y="163"/>
                </a:cxn>
                <a:cxn ang="0">
                  <a:pos x="39" y="189"/>
                </a:cxn>
                <a:cxn ang="0">
                  <a:pos x="95" y="180"/>
                </a:cxn>
                <a:cxn ang="0">
                  <a:pos x="108" y="209"/>
                </a:cxn>
                <a:cxn ang="0">
                  <a:pos x="72" y="219"/>
                </a:cxn>
                <a:cxn ang="0">
                  <a:pos x="59" y="233"/>
                </a:cxn>
                <a:cxn ang="0">
                  <a:pos x="79" y="256"/>
                </a:cxn>
                <a:cxn ang="0">
                  <a:pos x="98" y="270"/>
                </a:cxn>
                <a:cxn ang="0">
                  <a:pos x="105" y="276"/>
                </a:cxn>
                <a:cxn ang="0">
                  <a:pos x="142" y="286"/>
                </a:cxn>
                <a:cxn ang="0">
                  <a:pos x="200" y="200"/>
                </a:cxn>
                <a:cxn ang="0">
                  <a:pos x="219" y="196"/>
                </a:cxn>
                <a:cxn ang="0">
                  <a:pos x="230" y="227"/>
                </a:cxn>
                <a:cxn ang="0">
                  <a:pos x="286" y="247"/>
                </a:cxn>
                <a:cxn ang="0">
                  <a:pos x="318" y="271"/>
                </a:cxn>
                <a:cxn ang="0">
                  <a:pos x="350" y="296"/>
                </a:cxn>
                <a:cxn ang="0">
                  <a:pos x="372" y="289"/>
                </a:cxn>
                <a:cxn ang="0">
                  <a:pos x="404" y="264"/>
                </a:cxn>
                <a:cxn ang="0">
                  <a:pos x="439" y="261"/>
                </a:cxn>
                <a:cxn ang="0">
                  <a:pos x="478" y="261"/>
                </a:cxn>
                <a:cxn ang="0">
                  <a:pos x="540" y="271"/>
                </a:cxn>
                <a:cxn ang="0">
                  <a:pos x="554" y="252"/>
                </a:cxn>
                <a:cxn ang="0">
                  <a:pos x="547" y="219"/>
                </a:cxn>
                <a:cxn ang="0">
                  <a:pos x="583" y="216"/>
                </a:cxn>
                <a:cxn ang="0">
                  <a:pos x="594" y="175"/>
                </a:cxn>
                <a:cxn ang="0">
                  <a:pos x="631" y="175"/>
                </a:cxn>
                <a:cxn ang="0">
                  <a:pos x="643" y="148"/>
                </a:cxn>
                <a:cxn ang="0">
                  <a:pos x="648" y="124"/>
                </a:cxn>
                <a:cxn ang="0">
                  <a:pos x="233" y="186"/>
                </a:cxn>
                <a:cxn ang="0">
                  <a:pos x="463" y="193"/>
                </a:cxn>
                <a:cxn ang="0">
                  <a:pos x="445" y="216"/>
                </a:cxn>
                <a:cxn ang="0">
                  <a:pos x="489" y="186"/>
                </a:cxn>
                <a:cxn ang="0">
                  <a:pos x="512" y="192"/>
                </a:cxn>
              </a:cxnLst>
              <a:rect l="0" t="0" r="r" b="b"/>
              <a:pathLst>
                <a:path w="653" h="303">
                  <a:moveTo>
                    <a:pt x="648" y="124"/>
                  </a:moveTo>
                  <a:lnTo>
                    <a:pt x="648" y="124"/>
                  </a:lnTo>
                  <a:lnTo>
                    <a:pt x="648" y="122"/>
                  </a:lnTo>
                  <a:lnTo>
                    <a:pt x="647" y="122"/>
                  </a:lnTo>
                  <a:lnTo>
                    <a:pt x="643" y="124"/>
                  </a:lnTo>
                  <a:lnTo>
                    <a:pt x="643" y="124"/>
                  </a:lnTo>
                  <a:lnTo>
                    <a:pt x="637" y="125"/>
                  </a:lnTo>
                  <a:lnTo>
                    <a:pt x="630" y="126"/>
                  </a:lnTo>
                  <a:lnTo>
                    <a:pt x="630" y="126"/>
                  </a:lnTo>
                  <a:lnTo>
                    <a:pt x="627" y="125"/>
                  </a:lnTo>
                  <a:lnTo>
                    <a:pt x="626" y="124"/>
                  </a:lnTo>
                  <a:lnTo>
                    <a:pt x="623" y="121"/>
                  </a:lnTo>
                  <a:lnTo>
                    <a:pt x="623" y="119"/>
                  </a:lnTo>
                  <a:lnTo>
                    <a:pt x="623" y="119"/>
                  </a:lnTo>
                  <a:lnTo>
                    <a:pt x="621" y="115"/>
                  </a:lnTo>
                  <a:lnTo>
                    <a:pt x="620" y="114"/>
                  </a:lnTo>
                  <a:lnTo>
                    <a:pt x="618" y="114"/>
                  </a:lnTo>
                  <a:lnTo>
                    <a:pt x="618" y="114"/>
                  </a:lnTo>
                  <a:lnTo>
                    <a:pt x="616" y="112"/>
                  </a:lnTo>
                  <a:lnTo>
                    <a:pt x="614" y="112"/>
                  </a:lnTo>
                  <a:lnTo>
                    <a:pt x="611" y="109"/>
                  </a:lnTo>
                  <a:lnTo>
                    <a:pt x="608" y="105"/>
                  </a:lnTo>
                  <a:lnTo>
                    <a:pt x="608" y="105"/>
                  </a:lnTo>
                  <a:lnTo>
                    <a:pt x="606" y="101"/>
                  </a:lnTo>
                  <a:lnTo>
                    <a:pt x="604" y="99"/>
                  </a:lnTo>
                  <a:lnTo>
                    <a:pt x="598" y="96"/>
                  </a:lnTo>
                  <a:lnTo>
                    <a:pt x="598" y="96"/>
                  </a:lnTo>
                  <a:lnTo>
                    <a:pt x="596" y="96"/>
                  </a:lnTo>
                  <a:lnTo>
                    <a:pt x="590" y="98"/>
                  </a:lnTo>
                  <a:lnTo>
                    <a:pt x="583" y="101"/>
                  </a:lnTo>
                  <a:lnTo>
                    <a:pt x="583" y="101"/>
                  </a:lnTo>
                  <a:lnTo>
                    <a:pt x="579" y="101"/>
                  </a:lnTo>
                  <a:lnTo>
                    <a:pt x="574" y="101"/>
                  </a:lnTo>
                  <a:lnTo>
                    <a:pt x="567" y="98"/>
                  </a:lnTo>
                  <a:lnTo>
                    <a:pt x="567" y="98"/>
                  </a:lnTo>
                  <a:lnTo>
                    <a:pt x="563" y="96"/>
                  </a:lnTo>
                  <a:lnTo>
                    <a:pt x="560" y="94"/>
                  </a:lnTo>
                  <a:lnTo>
                    <a:pt x="557" y="91"/>
                  </a:lnTo>
                  <a:lnTo>
                    <a:pt x="554" y="89"/>
                  </a:lnTo>
                  <a:lnTo>
                    <a:pt x="554" y="89"/>
                  </a:lnTo>
                  <a:lnTo>
                    <a:pt x="552" y="92"/>
                  </a:lnTo>
                  <a:lnTo>
                    <a:pt x="549" y="95"/>
                  </a:lnTo>
                  <a:lnTo>
                    <a:pt x="547" y="98"/>
                  </a:lnTo>
                  <a:lnTo>
                    <a:pt x="544" y="99"/>
                  </a:lnTo>
                  <a:lnTo>
                    <a:pt x="544" y="99"/>
                  </a:lnTo>
                  <a:lnTo>
                    <a:pt x="543" y="99"/>
                  </a:lnTo>
                  <a:lnTo>
                    <a:pt x="542" y="96"/>
                  </a:lnTo>
                  <a:lnTo>
                    <a:pt x="537" y="89"/>
                  </a:lnTo>
                  <a:lnTo>
                    <a:pt x="533" y="79"/>
                  </a:lnTo>
                  <a:lnTo>
                    <a:pt x="529" y="71"/>
                  </a:lnTo>
                  <a:lnTo>
                    <a:pt x="529" y="71"/>
                  </a:lnTo>
                  <a:lnTo>
                    <a:pt x="515" y="51"/>
                  </a:lnTo>
                  <a:lnTo>
                    <a:pt x="507" y="42"/>
                  </a:lnTo>
                  <a:lnTo>
                    <a:pt x="503" y="38"/>
                  </a:lnTo>
                  <a:lnTo>
                    <a:pt x="499" y="37"/>
                  </a:lnTo>
                  <a:lnTo>
                    <a:pt x="499" y="37"/>
                  </a:lnTo>
                  <a:lnTo>
                    <a:pt x="493" y="32"/>
                  </a:lnTo>
                  <a:lnTo>
                    <a:pt x="492" y="30"/>
                  </a:lnTo>
                  <a:lnTo>
                    <a:pt x="492" y="27"/>
                  </a:lnTo>
                  <a:lnTo>
                    <a:pt x="495" y="24"/>
                  </a:lnTo>
                  <a:lnTo>
                    <a:pt x="495" y="24"/>
                  </a:lnTo>
                  <a:lnTo>
                    <a:pt x="495" y="23"/>
                  </a:lnTo>
                  <a:lnTo>
                    <a:pt x="495" y="23"/>
                  </a:lnTo>
                  <a:lnTo>
                    <a:pt x="492" y="21"/>
                  </a:lnTo>
                  <a:lnTo>
                    <a:pt x="488" y="23"/>
                  </a:lnTo>
                  <a:lnTo>
                    <a:pt x="483" y="23"/>
                  </a:lnTo>
                  <a:lnTo>
                    <a:pt x="483" y="23"/>
                  </a:lnTo>
                  <a:lnTo>
                    <a:pt x="476" y="28"/>
                  </a:lnTo>
                  <a:lnTo>
                    <a:pt x="473" y="30"/>
                  </a:lnTo>
                  <a:lnTo>
                    <a:pt x="469" y="31"/>
                  </a:lnTo>
                  <a:lnTo>
                    <a:pt x="469" y="31"/>
                  </a:lnTo>
                  <a:lnTo>
                    <a:pt x="465" y="32"/>
                  </a:lnTo>
                  <a:lnTo>
                    <a:pt x="460" y="35"/>
                  </a:lnTo>
                  <a:lnTo>
                    <a:pt x="456" y="38"/>
                  </a:lnTo>
                  <a:lnTo>
                    <a:pt x="452" y="38"/>
                  </a:lnTo>
                  <a:lnTo>
                    <a:pt x="452" y="38"/>
                  </a:lnTo>
                  <a:lnTo>
                    <a:pt x="448" y="38"/>
                  </a:lnTo>
                  <a:lnTo>
                    <a:pt x="445" y="41"/>
                  </a:lnTo>
                  <a:lnTo>
                    <a:pt x="442" y="42"/>
                  </a:lnTo>
                  <a:lnTo>
                    <a:pt x="441" y="42"/>
                  </a:lnTo>
                  <a:lnTo>
                    <a:pt x="439" y="41"/>
                  </a:lnTo>
                  <a:lnTo>
                    <a:pt x="439" y="41"/>
                  </a:lnTo>
                  <a:lnTo>
                    <a:pt x="438" y="40"/>
                  </a:lnTo>
                  <a:lnTo>
                    <a:pt x="438" y="38"/>
                  </a:lnTo>
                  <a:lnTo>
                    <a:pt x="441" y="35"/>
                  </a:lnTo>
                  <a:lnTo>
                    <a:pt x="443" y="34"/>
                  </a:lnTo>
                  <a:lnTo>
                    <a:pt x="445" y="31"/>
                  </a:lnTo>
                  <a:lnTo>
                    <a:pt x="445" y="31"/>
                  </a:lnTo>
                  <a:lnTo>
                    <a:pt x="443" y="30"/>
                  </a:lnTo>
                  <a:lnTo>
                    <a:pt x="442" y="30"/>
                  </a:lnTo>
                  <a:lnTo>
                    <a:pt x="439" y="31"/>
                  </a:lnTo>
                  <a:lnTo>
                    <a:pt x="436" y="30"/>
                  </a:lnTo>
                  <a:lnTo>
                    <a:pt x="436" y="30"/>
                  </a:lnTo>
                  <a:lnTo>
                    <a:pt x="432" y="27"/>
                  </a:lnTo>
                  <a:lnTo>
                    <a:pt x="429" y="27"/>
                  </a:lnTo>
                  <a:lnTo>
                    <a:pt x="429" y="28"/>
                  </a:lnTo>
                  <a:lnTo>
                    <a:pt x="429" y="28"/>
                  </a:lnTo>
                  <a:lnTo>
                    <a:pt x="428" y="30"/>
                  </a:lnTo>
                  <a:lnTo>
                    <a:pt x="426" y="31"/>
                  </a:lnTo>
                  <a:lnTo>
                    <a:pt x="425" y="30"/>
                  </a:lnTo>
                  <a:lnTo>
                    <a:pt x="425" y="28"/>
                  </a:lnTo>
                  <a:lnTo>
                    <a:pt x="425" y="28"/>
                  </a:lnTo>
                  <a:lnTo>
                    <a:pt x="424" y="25"/>
                  </a:lnTo>
                  <a:lnTo>
                    <a:pt x="422" y="24"/>
                  </a:lnTo>
                  <a:lnTo>
                    <a:pt x="421" y="23"/>
                  </a:lnTo>
                  <a:lnTo>
                    <a:pt x="418" y="24"/>
                  </a:lnTo>
                  <a:lnTo>
                    <a:pt x="418" y="24"/>
                  </a:lnTo>
                  <a:lnTo>
                    <a:pt x="415" y="25"/>
                  </a:lnTo>
                  <a:lnTo>
                    <a:pt x="411" y="27"/>
                  </a:lnTo>
                  <a:lnTo>
                    <a:pt x="406" y="27"/>
                  </a:lnTo>
                  <a:lnTo>
                    <a:pt x="404" y="27"/>
                  </a:lnTo>
                  <a:lnTo>
                    <a:pt x="404" y="27"/>
                  </a:lnTo>
                  <a:lnTo>
                    <a:pt x="404" y="24"/>
                  </a:lnTo>
                  <a:lnTo>
                    <a:pt x="404" y="23"/>
                  </a:lnTo>
                  <a:lnTo>
                    <a:pt x="405" y="20"/>
                  </a:lnTo>
                  <a:lnTo>
                    <a:pt x="405" y="20"/>
                  </a:lnTo>
                  <a:lnTo>
                    <a:pt x="405" y="17"/>
                  </a:lnTo>
                  <a:lnTo>
                    <a:pt x="404" y="14"/>
                  </a:lnTo>
                  <a:lnTo>
                    <a:pt x="402" y="11"/>
                  </a:lnTo>
                  <a:lnTo>
                    <a:pt x="402" y="8"/>
                  </a:lnTo>
                  <a:lnTo>
                    <a:pt x="402" y="8"/>
                  </a:lnTo>
                  <a:lnTo>
                    <a:pt x="402" y="5"/>
                  </a:lnTo>
                  <a:lnTo>
                    <a:pt x="399" y="3"/>
                  </a:lnTo>
                  <a:lnTo>
                    <a:pt x="395" y="1"/>
                  </a:lnTo>
                  <a:lnTo>
                    <a:pt x="392" y="1"/>
                  </a:lnTo>
                  <a:lnTo>
                    <a:pt x="392" y="1"/>
                  </a:lnTo>
                  <a:lnTo>
                    <a:pt x="389" y="3"/>
                  </a:lnTo>
                  <a:lnTo>
                    <a:pt x="387" y="3"/>
                  </a:lnTo>
                  <a:lnTo>
                    <a:pt x="379" y="0"/>
                  </a:lnTo>
                  <a:lnTo>
                    <a:pt x="379" y="0"/>
                  </a:lnTo>
                  <a:lnTo>
                    <a:pt x="375" y="0"/>
                  </a:lnTo>
                  <a:lnTo>
                    <a:pt x="369" y="0"/>
                  </a:lnTo>
                  <a:lnTo>
                    <a:pt x="362" y="3"/>
                  </a:lnTo>
                  <a:lnTo>
                    <a:pt x="359" y="4"/>
                  </a:lnTo>
                  <a:lnTo>
                    <a:pt x="359" y="4"/>
                  </a:lnTo>
                  <a:lnTo>
                    <a:pt x="359" y="5"/>
                  </a:lnTo>
                  <a:lnTo>
                    <a:pt x="357" y="7"/>
                  </a:lnTo>
                  <a:lnTo>
                    <a:pt x="350" y="10"/>
                  </a:lnTo>
                  <a:lnTo>
                    <a:pt x="337" y="13"/>
                  </a:lnTo>
                  <a:lnTo>
                    <a:pt x="337" y="13"/>
                  </a:lnTo>
                  <a:lnTo>
                    <a:pt x="325" y="15"/>
                  </a:lnTo>
                  <a:lnTo>
                    <a:pt x="314" y="17"/>
                  </a:lnTo>
                  <a:lnTo>
                    <a:pt x="314" y="17"/>
                  </a:lnTo>
                  <a:lnTo>
                    <a:pt x="305" y="20"/>
                  </a:lnTo>
                  <a:lnTo>
                    <a:pt x="303" y="21"/>
                  </a:lnTo>
                  <a:lnTo>
                    <a:pt x="297" y="21"/>
                  </a:lnTo>
                  <a:lnTo>
                    <a:pt x="297" y="21"/>
                  </a:lnTo>
                  <a:lnTo>
                    <a:pt x="286" y="23"/>
                  </a:lnTo>
                  <a:lnTo>
                    <a:pt x="278" y="24"/>
                  </a:lnTo>
                  <a:lnTo>
                    <a:pt x="273" y="27"/>
                  </a:lnTo>
                  <a:lnTo>
                    <a:pt x="273" y="27"/>
                  </a:lnTo>
                  <a:lnTo>
                    <a:pt x="268" y="28"/>
                  </a:lnTo>
                  <a:lnTo>
                    <a:pt x="263" y="28"/>
                  </a:lnTo>
                  <a:lnTo>
                    <a:pt x="258" y="28"/>
                  </a:lnTo>
                  <a:lnTo>
                    <a:pt x="254" y="28"/>
                  </a:lnTo>
                  <a:lnTo>
                    <a:pt x="254" y="28"/>
                  </a:lnTo>
                  <a:lnTo>
                    <a:pt x="250" y="30"/>
                  </a:lnTo>
                  <a:lnTo>
                    <a:pt x="247" y="30"/>
                  </a:lnTo>
                  <a:lnTo>
                    <a:pt x="243" y="30"/>
                  </a:lnTo>
                  <a:lnTo>
                    <a:pt x="240" y="30"/>
                  </a:lnTo>
                  <a:lnTo>
                    <a:pt x="240" y="30"/>
                  </a:lnTo>
                  <a:lnTo>
                    <a:pt x="240" y="31"/>
                  </a:lnTo>
                  <a:lnTo>
                    <a:pt x="239" y="35"/>
                  </a:lnTo>
                  <a:lnTo>
                    <a:pt x="240" y="40"/>
                  </a:lnTo>
                  <a:lnTo>
                    <a:pt x="241" y="42"/>
                  </a:lnTo>
                  <a:lnTo>
                    <a:pt x="241" y="42"/>
                  </a:lnTo>
                  <a:lnTo>
                    <a:pt x="244" y="45"/>
                  </a:lnTo>
                  <a:lnTo>
                    <a:pt x="249" y="47"/>
                  </a:lnTo>
                  <a:lnTo>
                    <a:pt x="253" y="48"/>
                  </a:lnTo>
                  <a:lnTo>
                    <a:pt x="256" y="50"/>
                  </a:lnTo>
                  <a:lnTo>
                    <a:pt x="256" y="50"/>
                  </a:lnTo>
                  <a:lnTo>
                    <a:pt x="254" y="51"/>
                  </a:lnTo>
                  <a:lnTo>
                    <a:pt x="250" y="52"/>
                  </a:lnTo>
                  <a:lnTo>
                    <a:pt x="239" y="52"/>
                  </a:lnTo>
                  <a:lnTo>
                    <a:pt x="239" y="52"/>
                  </a:lnTo>
                  <a:lnTo>
                    <a:pt x="236" y="55"/>
                  </a:lnTo>
                  <a:lnTo>
                    <a:pt x="234" y="58"/>
                  </a:lnTo>
                  <a:lnTo>
                    <a:pt x="234" y="61"/>
                  </a:lnTo>
                  <a:lnTo>
                    <a:pt x="236" y="64"/>
                  </a:lnTo>
                  <a:lnTo>
                    <a:pt x="236" y="64"/>
                  </a:lnTo>
                  <a:lnTo>
                    <a:pt x="236" y="67"/>
                  </a:lnTo>
                  <a:lnTo>
                    <a:pt x="233" y="69"/>
                  </a:lnTo>
                  <a:lnTo>
                    <a:pt x="226" y="72"/>
                  </a:lnTo>
                  <a:lnTo>
                    <a:pt x="226" y="72"/>
                  </a:lnTo>
                  <a:lnTo>
                    <a:pt x="224" y="75"/>
                  </a:lnTo>
                  <a:lnTo>
                    <a:pt x="224" y="78"/>
                  </a:lnTo>
                  <a:lnTo>
                    <a:pt x="227" y="81"/>
                  </a:lnTo>
                  <a:lnTo>
                    <a:pt x="230" y="81"/>
                  </a:lnTo>
                  <a:lnTo>
                    <a:pt x="230" y="81"/>
                  </a:lnTo>
                  <a:lnTo>
                    <a:pt x="233" y="82"/>
                  </a:lnTo>
                  <a:lnTo>
                    <a:pt x="236" y="84"/>
                  </a:lnTo>
                  <a:lnTo>
                    <a:pt x="241" y="85"/>
                  </a:lnTo>
                  <a:lnTo>
                    <a:pt x="241" y="85"/>
                  </a:lnTo>
                  <a:lnTo>
                    <a:pt x="243" y="87"/>
                  </a:lnTo>
                  <a:lnTo>
                    <a:pt x="244" y="89"/>
                  </a:lnTo>
                  <a:lnTo>
                    <a:pt x="246" y="96"/>
                  </a:lnTo>
                  <a:lnTo>
                    <a:pt x="246" y="96"/>
                  </a:lnTo>
                  <a:lnTo>
                    <a:pt x="244" y="99"/>
                  </a:lnTo>
                  <a:lnTo>
                    <a:pt x="243" y="101"/>
                  </a:lnTo>
                  <a:lnTo>
                    <a:pt x="240" y="102"/>
                  </a:lnTo>
                  <a:lnTo>
                    <a:pt x="236" y="102"/>
                  </a:lnTo>
                  <a:lnTo>
                    <a:pt x="236" y="102"/>
                  </a:lnTo>
                  <a:lnTo>
                    <a:pt x="231" y="101"/>
                  </a:lnTo>
                  <a:lnTo>
                    <a:pt x="229" y="99"/>
                  </a:lnTo>
                  <a:lnTo>
                    <a:pt x="223" y="96"/>
                  </a:lnTo>
                  <a:lnTo>
                    <a:pt x="223" y="96"/>
                  </a:lnTo>
                  <a:lnTo>
                    <a:pt x="222" y="98"/>
                  </a:lnTo>
                  <a:lnTo>
                    <a:pt x="220" y="101"/>
                  </a:lnTo>
                  <a:lnTo>
                    <a:pt x="219" y="104"/>
                  </a:lnTo>
                  <a:lnTo>
                    <a:pt x="217" y="105"/>
                  </a:lnTo>
                  <a:lnTo>
                    <a:pt x="217" y="105"/>
                  </a:lnTo>
                  <a:lnTo>
                    <a:pt x="216" y="105"/>
                  </a:lnTo>
                  <a:lnTo>
                    <a:pt x="214" y="104"/>
                  </a:lnTo>
                  <a:lnTo>
                    <a:pt x="213" y="101"/>
                  </a:lnTo>
                  <a:lnTo>
                    <a:pt x="210" y="99"/>
                  </a:lnTo>
                  <a:lnTo>
                    <a:pt x="210" y="99"/>
                  </a:lnTo>
                  <a:lnTo>
                    <a:pt x="203" y="99"/>
                  </a:lnTo>
                  <a:lnTo>
                    <a:pt x="202" y="98"/>
                  </a:lnTo>
                  <a:lnTo>
                    <a:pt x="199" y="95"/>
                  </a:lnTo>
                  <a:lnTo>
                    <a:pt x="199" y="95"/>
                  </a:lnTo>
                  <a:lnTo>
                    <a:pt x="197" y="92"/>
                  </a:lnTo>
                  <a:lnTo>
                    <a:pt x="193" y="91"/>
                  </a:lnTo>
                  <a:lnTo>
                    <a:pt x="187" y="92"/>
                  </a:lnTo>
                  <a:lnTo>
                    <a:pt x="183" y="94"/>
                  </a:lnTo>
                  <a:lnTo>
                    <a:pt x="183" y="94"/>
                  </a:lnTo>
                  <a:lnTo>
                    <a:pt x="180" y="96"/>
                  </a:lnTo>
                  <a:lnTo>
                    <a:pt x="179" y="96"/>
                  </a:lnTo>
                  <a:lnTo>
                    <a:pt x="175" y="94"/>
                  </a:lnTo>
                  <a:lnTo>
                    <a:pt x="175" y="94"/>
                  </a:lnTo>
                  <a:lnTo>
                    <a:pt x="170" y="92"/>
                  </a:lnTo>
                  <a:lnTo>
                    <a:pt x="166" y="94"/>
                  </a:lnTo>
                  <a:lnTo>
                    <a:pt x="162" y="96"/>
                  </a:lnTo>
                  <a:lnTo>
                    <a:pt x="159" y="98"/>
                  </a:lnTo>
                  <a:lnTo>
                    <a:pt x="159" y="98"/>
                  </a:lnTo>
                  <a:lnTo>
                    <a:pt x="156" y="101"/>
                  </a:lnTo>
                  <a:lnTo>
                    <a:pt x="153" y="102"/>
                  </a:lnTo>
                  <a:lnTo>
                    <a:pt x="149" y="102"/>
                  </a:lnTo>
                  <a:lnTo>
                    <a:pt x="143" y="99"/>
                  </a:lnTo>
                  <a:lnTo>
                    <a:pt x="143" y="99"/>
                  </a:lnTo>
                  <a:lnTo>
                    <a:pt x="138" y="96"/>
                  </a:lnTo>
                  <a:lnTo>
                    <a:pt x="135" y="98"/>
                  </a:lnTo>
                  <a:lnTo>
                    <a:pt x="135" y="99"/>
                  </a:lnTo>
                  <a:lnTo>
                    <a:pt x="135" y="99"/>
                  </a:lnTo>
                  <a:lnTo>
                    <a:pt x="133" y="102"/>
                  </a:lnTo>
                  <a:lnTo>
                    <a:pt x="132" y="102"/>
                  </a:lnTo>
                  <a:lnTo>
                    <a:pt x="130" y="99"/>
                  </a:lnTo>
                  <a:lnTo>
                    <a:pt x="130" y="98"/>
                  </a:lnTo>
                  <a:lnTo>
                    <a:pt x="130" y="98"/>
                  </a:lnTo>
                  <a:lnTo>
                    <a:pt x="129" y="95"/>
                  </a:lnTo>
                  <a:lnTo>
                    <a:pt x="125" y="92"/>
                  </a:lnTo>
                  <a:lnTo>
                    <a:pt x="116" y="87"/>
                  </a:lnTo>
                  <a:lnTo>
                    <a:pt x="116" y="87"/>
                  </a:lnTo>
                  <a:lnTo>
                    <a:pt x="112" y="85"/>
                  </a:lnTo>
                  <a:lnTo>
                    <a:pt x="106" y="84"/>
                  </a:lnTo>
                  <a:lnTo>
                    <a:pt x="101" y="82"/>
                  </a:lnTo>
                  <a:lnTo>
                    <a:pt x="98" y="81"/>
                  </a:lnTo>
                  <a:lnTo>
                    <a:pt x="98" y="81"/>
                  </a:lnTo>
                  <a:lnTo>
                    <a:pt x="96" y="79"/>
                  </a:lnTo>
                  <a:lnTo>
                    <a:pt x="93" y="78"/>
                  </a:lnTo>
                  <a:lnTo>
                    <a:pt x="89" y="78"/>
                  </a:lnTo>
                  <a:lnTo>
                    <a:pt x="86" y="81"/>
                  </a:lnTo>
                  <a:lnTo>
                    <a:pt x="86" y="81"/>
                  </a:lnTo>
                  <a:lnTo>
                    <a:pt x="85" y="84"/>
                  </a:lnTo>
                  <a:lnTo>
                    <a:pt x="84" y="84"/>
                  </a:lnTo>
                  <a:lnTo>
                    <a:pt x="78" y="81"/>
                  </a:lnTo>
                  <a:lnTo>
                    <a:pt x="78" y="81"/>
                  </a:lnTo>
                  <a:lnTo>
                    <a:pt x="75" y="81"/>
                  </a:lnTo>
                  <a:lnTo>
                    <a:pt x="72" y="81"/>
                  </a:lnTo>
                  <a:lnTo>
                    <a:pt x="66" y="84"/>
                  </a:lnTo>
                  <a:lnTo>
                    <a:pt x="66" y="84"/>
                  </a:lnTo>
                  <a:lnTo>
                    <a:pt x="58" y="89"/>
                  </a:lnTo>
                  <a:lnTo>
                    <a:pt x="54" y="91"/>
                  </a:lnTo>
                  <a:lnTo>
                    <a:pt x="49" y="92"/>
                  </a:lnTo>
                  <a:lnTo>
                    <a:pt x="49" y="92"/>
                  </a:lnTo>
                  <a:lnTo>
                    <a:pt x="47" y="94"/>
                  </a:lnTo>
                  <a:lnTo>
                    <a:pt x="45" y="95"/>
                  </a:lnTo>
                  <a:lnTo>
                    <a:pt x="44" y="98"/>
                  </a:lnTo>
                  <a:lnTo>
                    <a:pt x="41" y="99"/>
                  </a:lnTo>
                  <a:lnTo>
                    <a:pt x="41" y="99"/>
                  </a:lnTo>
                  <a:lnTo>
                    <a:pt x="37" y="101"/>
                  </a:lnTo>
                  <a:lnTo>
                    <a:pt x="35" y="104"/>
                  </a:lnTo>
                  <a:lnTo>
                    <a:pt x="37" y="108"/>
                  </a:lnTo>
                  <a:lnTo>
                    <a:pt x="37" y="108"/>
                  </a:lnTo>
                  <a:lnTo>
                    <a:pt x="38" y="114"/>
                  </a:lnTo>
                  <a:lnTo>
                    <a:pt x="38" y="116"/>
                  </a:lnTo>
                  <a:lnTo>
                    <a:pt x="35" y="118"/>
                  </a:lnTo>
                  <a:lnTo>
                    <a:pt x="35" y="118"/>
                  </a:lnTo>
                  <a:lnTo>
                    <a:pt x="32" y="119"/>
                  </a:lnTo>
                  <a:lnTo>
                    <a:pt x="31" y="118"/>
                  </a:lnTo>
                  <a:lnTo>
                    <a:pt x="28" y="115"/>
                  </a:lnTo>
                  <a:lnTo>
                    <a:pt x="25" y="111"/>
                  </a:lnTo>
                  <a:lnTo>
                    <a:pt x="22" y="108"/>
                  </a:lnTo>
                  <a:lnTo>
                    <a:pt x="22" y="108"/>
                  </a:lnTo>
                  <a:lnTo>
                    <a:pt x="18" y="106"/>
                  </a:lnTo>
                  <a:lnTo>
                    <a:pt x="15" y="108"/>
                  </a:lnTo>
                  <a:lnTo>
                    <a:pt x="14" y="109"/>
                  </a:lnTo>
                  <a:lnTo>
                    <a:pt x="12" y="114"/>
                  </a:lnTo>
                  <a:lnTo>
                    <a:pt x="12" y="114"/>
                  </a:lnTo>
                  <a:lnTo>
                    <a:pt x="12" y="116"/>
                  </a:lnTo>
                  <a:lnTo>
                    <a:pt x="10" y="118"/>
                  </a:lnTo>
                  <a:lnTo>
                    <a:pt x="7" y="121"/>
                  </a:lnTo>
                  <a:lnTo>
                    <a:pt x="4" y="124"/>
                  </a:lnTo>
                  <a:lnTo>
                    <a:pt x="4" y="124"/>
                  </a:lnTo>
                  <a:lnTo>
                    <a:pt x="4" y="126"/>
                  </a:lnTo>
                  <a:lnTo>
                    <a:pt x="5" y="128"/>
                  </a:lnTo>
                  <a:lnTo>
                    <a:pt x="8" y="129"/>
                  </a:lnTo>
                  <a:lnTo>
                    <a:pt x="10" y="131"/>
                  </a:lnTo>
                  <a:lnTo>
                    <a:pt x="10" y="131"/>
                  </a:lnTo>
                  <a:lnTo>
                    <a:pt x="8" y="133"/>
                  </a:lnTo>
                  <a:lnTo>
                    <a:pt x="7" y="135"/>
                  </a:lnTo>
                  <a:lnTo>
                    <a:pt x="4" y="136"/>
                  </a:lnTo>
                  <a:lnTo>
                    <a:pt x="4" y="136"/>
                  </a:lnTo>
                  <a:lnTo>
                    <a:pt x="1" y="141"/>
                  </a:lnTo>
                  <a:lnTo>
                    <a:pt x="0" y="143"/>
                  </a:lnTo>
                  <a:lnTo>
                    <a:pt x="0" y="146"/>
                  </a:lnTo>
                  <a:lnTo>
                    <a:pt x="0" y="146"/>
                  </a:lnTo>
                  <a:lnTo>
                    <a:pt x="2" y="148"/>
                  </a:lnTo>
                  <a:lnTo>
                    <a:pt x="5" y="148"/>
                  </a:lnTo>
                  <a:lnTo>
                    <a:pt x="8" y="149"/>
                  </a:lnTo>
                  <a:lnTo>
                    <a:pt x="10" y="152"/>
                  </a:lnTo>
                  <a:lnTo>
                    <a:pt x="10" y="152"/>
                  </a:lnTo>
                  <a:lnTo>
                    <a:pt x="10" y="159"/>
                  </a:lnTo>
                  <a:lnTo>
                    <a:pt x="10" y="160"/>
                  </a:lnTo>
                  <a:lnTo>
                    <a:pt x="12" y="160"/>
                  </a:lnTo>
                  <a:lnTo>
                    <a:pt x="12" y="160"/>
                  </a:lnTo>
                  <a:lnTo>
                    <a:pt x="18" y="160"/>
                  </a:lnTo>
                  <a:lnTo>
                    <a:pt x="24" y="160"/>
                  </a:lnTo>
                  <a:lnTo>
                    <a:pt x="24" y="160"/>
                  </a:lnTo>
                  <a:lnTo>
                    <a:pt x="25" y="162"/>
                  </a:lnTo>
                  <a:lnTo>
                    <a:pt x="28" y="163"/>
                  </a:lnTo>
                  <a:lnTo>
                    <a:pt x="34" y="172"/>
                  </a:lnTo>
                  <a:lnTo>
                    <a:pt x="34" y="172"/>
                  </a:lnTo>
                  <a:lnTo>
                    <a:pt x="38" y="179"/>
                  </a:lnTo>
                  <a:lnTo>
                    <a:pt x="38" y="180"/>
                  </a:lnTo>
                  <a:lnTo>
                    <a:pt x="35" y="182"/>
                  </a:lnTo>
                  <a:lnTo>
                    <a:pt x="35" y="182"/>
                  </a:lnTo>
                  <a:lnTo>
                    <a:pt x="34" y="183"/>
                  </a:lnTo>
                  <a:lnTo>
                    <a:pt x="34" y="185"/>
                  </a:lnTo>
                  <a:lnTo>
                    <a:pt x="35" y="186"/>
                  </a:lnTo>
                  <a:lnTo>
                    <a:pt x="39" y="189"/>
                  </a:lnTo>
                  <a:lnTo>
                    <a:pt x="39" y="189"/>
                  </a:lnTo>
                  <a:lnTo>
                    <a:pt x="44" y="192"/>
                  </a:lnTo>
                  <a:lnTo>
                    <a:pt x="44" y="192"/>
                  </a:lnTo>
                  <a:lnTo>
                    <a:pt x="48" y="190"/>
                  </a:lnTo>
                  <a:lnTo>
                    <a:pt x="48" y="190"/>
                  </a:lnTo>
                  <a:lnTo>
                    <a:pt x="55" y="185"/>
                  </a:lnTo>
                  <a:lnTo>
                    <a:pt x="64" y="180"/>
                  </a:lnTo>
                  <a:lnTo>
                    <a:pt x="72" y="179"/>
                  </a:lnTo>
                  <a:lnTo>
                    <a:pt x="81" y="179"/>
                  </a:lnTo>
                  <a:lnTo>
                    <a:pt x="81" y="179"/>
                  </a:lnTo>
                  <a:lnTo>
                    <a:pt x="89" y="180"/>
                  </a:lnTo>
                  <a:lnTo>
                    <a:pt x="95" y="180"/>
                  </a:lnTo>
                  <a:lnTo>
                    <a:pt x="101" y="180"/>
                  </a:lnTo>
                  <a:lnTo>
                    <a:pt x="103" y="182"/>
                  </a:lnTo>
                  <a:lnTo>
                    <a:pt x="106" y="183"/>
                  </a:lnTo>
                  <a:lnTo>
                    <a:pt x="106" y="183"/>
                  </a:lnTo>
                  <a:lnTo>
                    <a:pt x="106" y="186"/>
                  </a:lnTo>
                  <a:lnTo>
                    <a:pt x="108" y="189"/>
                  </a:lnTo>
                  <a:lnTo>
                    <a:pt x="108" y="196"/>
                  </a:lnTo>
                  <a:lnTo>
                    <a:pt x="108" y="203"/>
                  </a:lnTo>
                  <a:lnTo>
                    <a:pt x="108" y="207"/>
                  </a:lnTo>
                  <a:lnTo>
                    <a:pt x="108" y="207"/>
                  </a:lnTo>
                  <a:lnTo>
                    <a:pt x="108" y="209"/>
                  </a:lnTo>
                  <a:lnTo>
                    <a:pt x="106" y="210"/>
                  </a:lnTo>
                  <a:lnTo>
                    <a:pt x="103" y="212"/>
                  </a:lnTo>
                  <a:lnTo>
                    <a:pt x="98" y="212"/>
                  </a:lnTo>
                  <a:lnTo>
                    <a:pt x="92" y="212"/>
                  </a:lnTo>
                  <a:lnTo>
                    <a:pt x="92" y="212"/>
                  </a:lnTo>
                  <a:lnTo>
                    <a:pt x="85" y="212"/>
                  </a:lnTo>
                  <a:lnTo>
                    <a:pt x="78" y="213"/>
                  </a:lnTo>
                  <a:lnTo>
                    <a:pt x="74" y="216"/>
                  </a:lnTo>
                  <a:lnTo>
                    <a:pt x="72" y="217"/>
                  </a:lnTo>
                  <a:lnTo>
                    <a:pt x="72" y="219"/>
                  </a:lnTo>
                  <a:lnTo>
                    <a:pt x="72" y="219"/>
                  </a:lnTo>
                  <a:lnTo>
                    <a:pt x="75" y="227"/>
                  </a:lnTo>
                  <a:lnTo>
                    <a:pt x="75" y="229"/>
                  </a:lnTo>
                  <a:lnTo>
                    <a:pt x="74" y="229"/>
                  </a:lnTo>
                  <a:lnTo>
                    <a:pt x="69" y="227"/>
                  </a:lnTo>
                  <a:lnTo>
                    <a:pt x="69" y="227"/>
                  </a:lnTo>
                  <a:lnTo>
                    <a:pt x="66" y="226"/>
                  </a:lnTo>
                  <a:lnTo>
                    <a:pt x="64" y="226"/>
                  </a:lnTo>
                  <a:lnTo>
                    <a:pt x="61" y="227"/>
                  </a:lnTo>
                  <a:lnTo>
                    <a:pt x="59" y="229"/>
                  </a:lnTo>
                  <a:lnTo>
                    <a:pt x="59" y="232"/>
                  </a:lnTo>
                  <a:lnTo>
                    <a:pt x="59" y="233"/>
                  </a:lnTo>
                  <a:lnTo>
                    <a:pt x="62" y="233"/>
                  </a:lnTo>
                  <a:lnTo>
                    <a:pt x="62" y="233"/>
                  </a:lnTo>
                  <a:lnTo>
                    <a:pt x="65" y="234"/>
                  </a:lnTo>
                  <a:lnTo>
                    <a:pt x="69" y="236"/>
                  </a:lnTo>
                  <a:lnTo>
                    <a:pt x="72" y="240"/>
                  </a:lnTo>
                  <a:lnTo>
                    <a:pt x="74" y="243"/>
                  </a:lnTo>
                  <a:lnTo>
                    <a:pt x="74" y="243"/>
                  </a:lnTo>
                  <a:lnTo>
                    <a:pt x="75" y="252"/>
                  </a:lnTo>
                  <a:lnTo>
                    <a:pt x="76" y="254"/>
                  </a:lnTo>
                  <a:lnTo>
                    <a:pt x="78" y="256"/>
                  </a:lnTo>
                  <a:lnTo>
                    <a:pt x="79" y="256"/>
                  </a:lnTo>
                  <a:lnTo>
                    <a:pt x="79" y="256"/>
                  </a:lnTo>
                  <a:lnTo>
                    <a:pt x="82" y="256"/>
                  </a:lnTo>
                  <a:lnTo>
                    <a:pt x="84" y="259"/>
                  </a:lnTo>
                  <a:lnTo>
                    <a:pt x="86" y="261"/>
                  </a:lnTo>
                  <a:lnTo>
                    <a:pt x="91" y="263"/>
                  </a:lnTo>
                  <a:lnTo>
                    <a:pt x="91" y="263"/>
                  </a:lnTo>
                  <a:lnTo>
                    <a:pt x="95" y="263"/>
                  </a:lnTo>
                  <a:lnTo>
                    <a:pt x="99" y="264"/>
                  </a:lnTo>
                  <a:lnTo>
                    <a:pt x="101" y="266"/>
                  </a:lnTo>
                  <a:lnTo>
                    <a:pt x="98" y="270"/>
                  </a:lnTo>
                  <a:lnTo>
                    <a:pt x="98" y="270"/>
                  </a:lnTo>
                  <a:lnTo>
                    <a:pt x="96" y="273"/>
                  </a:lnTo>
                  <a:lnTo>
                    <a:pt x="96" y="277"/>
                  </a:lnTo>
                  <a:lnTo>
                    <a:pt x="98" y="284"/>
                  </a:lnTo>
                  <a:lnTo>
                    <a:pt x="101" y="290"/>
                  </a:lnTo>
                  <a:lnTo>
                    <a:pt x="102" y="290"/>
                  </a:lnTo>
                  <a:lnTo>
                    <a:pt x="103" y="290"/>
                  </a:lnTo>
                  <a:lnTo>
                    <a:pt x="103" y="290"/>
                  </a:lnTo>
                  <a:lnTo>
                    <a:pt x="103" y="284"/>
                  </a:lnTo>
                  <a:lnTo>
                    <a:pt x="105" y="279"/>
                  </a:lnTo>
                  <a:lnTo>
                    <a:pt x="105" y="279"/>
                  </a:lnTo>
                  <a:lnTo>
                    <a:pt x="105" y="276"/>
                  </a:lnTo>
                  <a:lnTo>
                    <a:pt x="106" y="274"/>
                  </a:lnTo>
                  <a:lnTo>
                    <a:pt x="108" y="273"/>
                  </a:lnTo>
                  <a:lnTo>
                    <a:pt x="111" y="271"/>
                  </a:lnTo>
                  <a:lnTo>
                    <a:pt x="116" y="270"/>
                  </a:lnTo>
                  <a:lnTo>
                    <a:pt x="122" y="270"/>
                  </a:lnTo>
                  <a:lnTo>
                    <a:pt x="122" y="270"/>
                  </a:lnTo>
                  <a:lnTo>
                    <a:pt x="126" y="271"/>
                  </a:lnTo>
                  <a:lnTo>
                    <a:pt x="132" y="274"/>
                  </a:lnTo>
                  <a:lnTo>
                    <a:pt x="136" y="280"/>
                  </a:lnTo>
                  <a:lnTo>
                    <a:pt x="142" y="286"/>
                  </a:lnTo>
                  <a:lnTo>
                    <a:pt x="142" y="286"/>
                  </a:lnTo>
                  <a:lnTo>
                    <a:pt x="146" y="289"/>
                  </a:lnTo>
                  <a:lnTo>
                    <a:pt x="149" y="290"/>
                  </a:lnTo>
                  <a:lnTo>
                    <a:pt x="152" y="289"/>
                  </a:lnTo>
                  <a:lnTo>
                    <a:pt x="153" y="289"/>
                  </a:lnTo>
                  <a:lnTo>
                    <a:pt x="155" y="217"/>
                  </a:lnTo>
                  <a:lnTo>
                    <a:pt x="196" y="206"/>
                  </a:lnTo>
                  <a:lnTo>
                    <a:pt x="196" y="206"/>
                  </a:lnTo>
                  <a:lnTo>
                    <a:pt x="197" y="203"/>
                  </a:lnTo>
                  <a:lnTo>
                    <a:pt x="197" y="203"/>
                  </a:lnTo>
                  <a:lnTo>
                    <a:pt x="199" y="202"/>
                  </a:lnTo>
                  <a:lnTo>
                    <a:pt x="200" y="200"/>
                  </a:lnTo>
                  <a:lnTo>
                    <a:pt x="204" y="200"/>
                  </a:lnTo>
                  <a:lnTo>
                    <a:pt x="209" y="202"/>
                  </a:lnTo>
                  <a:lnTo>
                    <a:pt x="212" y="205"/>
                  </a:lnTo>
                  <a:lnTo>
                    <a:pt x="212" y="205"/>
                  </a:lnTo>
                  <a:lnTo>
                    <a:pt x="212" y="205"/>
                  </a:lnTo>
                  <a:lnTo>
                    <a:pt x="213" y="203"/>
                  </a:lnTo>
                  <a:lnTo>
                    <a:pt x="213" y="200"/>
                  </a:lnTo>
                  <a:lnTo>
                    <a:pt x="214" y="197"/>
                  </a:lnTo>
                  <a:lnTo>
                    <a:pt x="216" y="196"/>
                  </a:lnTo>
                  <a:lnTo>
                    <a:pt x="219" y="196"/>
                  </a:lnTo>
                  <a:lnTo>
                    <a:pt x="219" y="196"/>
                  </a:lnTo>
                  <a:lnTo>
                    <a:pt x="220" y="197"/>
                  </a:lnTo>
                  <a:lnTo>
                    <a:pt x="220" y="197"/>
                  </a:lnTo>
                  <a:lnTo>
                    <a:pt x="220" y="202"/>
                  </a:lnTo>
                  <a:lnTo>
                    <a:pt x="220" y="205"/>
                  </a:lnTo>
                  <a:lnTo>
                    <a:pt x="220" y="206"/>
                  </a:lnTo>
                  <a:lnTo>
                    <a:pt x="222" y="206"/>
                  </a:lnTo>
                  <a:lnTo>
                    <a:pt x="222" y="206"/>
                  </a:lnTo>
                  <a:lnTo>
                    <a:pt x="224" y="207"/>
                  </a:lnTo>
                  <a:lnTo>
                    <a:pt x="229" y="213"/>
                  </a:lnTo>
                  <a:lnTo>
                    <a:pt x="230" y="220"/>
                  </a:lnTo>
                  <a:lnTo>
                    <a:pt x="230" y="227"/>
                  </a:lnTo>
                  <a:lnTo>
                    <a:pt x="230" y="227"/>
                  </a:lnTo>
                  <a:lnTo>
                    <a:pt x="241" y="237"/>
                  </a:lnTo>
                  <a:lnTo>
                    <a:pt x="249" y="247"/>
                  </a:lnTo>
                  <a:lnTo>
                    <a:pt x="249" y="247"/>
                  </a:lnTo>
                  <a:lnTo>
                    <a:pt x="250" y="249"/>
                  </a:lnTo>
                  <a:lnTo>
                    <a:pt x="253" y="249"/>
                  </a:lnTo>
                  <a:lnTo>
                    <a:pt x="258" y="247"/>
                  </a:lnTo>
                  <a:lnTo>
                    <a:pt x="266" y="246"/>
                  </a:lnTo>
                  <a:lnTo>
                    <a:pt x="270" y="246"/>
                  </a:lnTo>
                  <a:lnTo>
                    <a:pt x="270" y="246"/>
                  </a:lnTo>
                  <a:lnTo>
                    <a:pt x="286" y="247"/>
                  </a:lnTo>
                  <a:lnTo>
                    <a:pt x="303" y="247"/>
                  </a:lnTo>
                  <a:lnTo>
                    <a:pt x="303" y="247"/>
                  </a:lnTo>
                  <a:lnTo>
                    <a:pt x="305" y="249"/>
                  </a:lnTo>
                  <a:lnTo>
                    <a:pt x="308" y="252"/>
                  </a:lnTo>
                  <a:lnTo>
                    <a:pt x="311" y="254"/>
                  </a:lnTo>
                  <a:lnTo>
                    <a:pt x="315" y="257"/>
                  </a:lnTo>
                  <a:lnTo>
                    <a:pt x="315" y="257"/>
                  </a:lnTo>
                  <a:lnTo>
                    <a:pt x="318" y="259"/>
                  </a:lnTo>
                  <a:lnTo>
                    <a:pt x="318" y="263"/>
                  </a:lnTo>
                  <a:lnTo>
                    <a:pt x="318" y="271"/>
                  </a:lnTo>
                  <a:lnTo>
                    <a:pt x="318" y="271"/>
                  </a:lnTo>
                  <a:lnTo>
                    <a:pt x="320" y="276"/>
                  </a:lnTo>
                  <a:lnTo>
                    <a:pt x="323" y="280"/>
                  </a:lnTo>
                  <a:lnTo>
                    <a:pt x="325" y="284"/>
                  </a:lnTo>
                  <a:lnTo>
                    <a:pt x="328" y="289"/>
                  </a:lnTo>
                  <a:lnTo>
                    <a:pt x="328" y="289"/>
                  </a:lnTo>
                  <a:lnTo>
                    <a:pt x="328" y="290"/>
                  </a:lnTo>
                  <a:lnTo>
                    <a:pt x="330" y="291"/>
                  </a:lnTo>
                  <a:lnTo>
                    <a:pt x="332" y="291"/>
                  </a:lnTo>
                  <a:lnTo>
                    <a:pt x="341" y="293"/>
                  </a:lnTo>
                  <a:lnTo>
                    <a:pt x="341" y="293"/>
                  </a:lnTo>
                  <a:lnTo>
                    <a:pt x="350" y="296"/>
                  </a:lnTo>
                  <a:lnTo>
                    <a:pt x="354" y="297"/>
                  </a:lnTo>
                  <a:lnTo>
                    <a:pt x="355" y="300"/>
                  </a:lnTo>
                  <a:lnTo>
                    <a:pt x="355" y="300"/>
                  </a:lnTo>
                  <a:lnTo>
                    <a:pt x="357" y="303"/>
                  </a:lnTo>
                  <a:lnTo>
                    <a:pt x="358" y="303"/>
                  </a:lnTo>
                  <a:lnTo>
                    <a:pt x="361" y="301"/>
                  </a:lnTo>
                  <a:lnTo>
                    <a:pt x="362" y="298"/>
                  </a:lnTo>
                  <a:lnTo>
                    <a:pt x="362" y="298"/>
                  </a:lnTo>
                  <a:lnTo>
                    <a:pt x="364" y="296"/>
                  </a:lnTo>
                  <a:lnTo>
                    <a:pt x="367" y="291"/>
                  </a:lnTo>
                  <a:lnTo>
                    <a:pt x="372" y="289"/>
                  </a:lnTo>
                  <a:lnTo>
                    <a:pt x="379" y="286"/>
                  </a:lnTo>
                  <a:lnTo>
                    <a:pt x="379" y="286"/>
                  </a:lnTo>
                  <a:lnTo>
                    <a:pt x="384" y="284"/>
                  </a:lnTo>
                  <a:lnTo>
                    <a:pt x="388" y="284"/>
                  </a:lnTo>
                  <a:lnTo>
                    <a:pt x="388" y="284"/>
                  </a:lnTo>
                  <a:lnTo>
                    <a:pt x="391" y="279"/>
                  </a:lnTo>
                  <a:lnTo>
                    <a:pt x="394" y="276"/>
                  </a:lnTo>
                  <a:lnTo>
                    <a:pt x="394" y="276"/>
                  </a:lnTo>
                  <a:lnTo>
                    <a:pt x="399" y="271"/>
                  </a:lnTo>
                  <a:lnTo>
                    <a:pt x="402" y="269"/>
                  </a:lnTo>
                  <a:lnTo>
                    <a:pt x="404" y="264"/>
                  </a:lnTo>
                  <a:lnTo>
                    <a:pt x="404" y="264"/>
                  </a:lnTo>
                  <a:lnTo>
                    <a:pt x="404" y="263"/>
                  </a:lnTo>
                  <a:lnTo>
                    <a:pt x="405" y="261"/>
                  </a:lnTo>
                  <a:lnTo>
                    <a:pt x="411" y="261"/>
                  </a:lnTo>
                  <a:lnTo>
                    <a:pt x="418" y="261"/>
                  </a:lnTo>
                  <a:lnTo>
                    <a:pt x="425" y="264"/>
                  </a:lnTo>
                  <a:lnTo>
                    <a:pt x="425" y="264"/>
                  </a:lnTo>
                  <a:lnTo>
                    <a:pt x="431" y="267"/>
                  </a:lnTo>
                  <a:lnTo>
                    <a:pt x="435" y="267"/>
                  </a:lnTo>
                  <a:lnTo>
                    <a:pt x="438" y="266"/>
                  </a:lnTo>
                  <a:lnTo>
                    <a:pt x="439" y="261"/>
                  </a:lnTo>
                  <a:lnTo>
                    <a:pt x="439" y="261"/>
                  </a:lnTo>
                  <a:lnTo>
                    <a:pt x="439" y="260"/>
                  </a:lnTo>
                  <a:lnTo>
                    <a:pt x="441" y="257"/>
                  </a:lnTo>
                  <a:lnTo>
                    <a:pt x="446" y="256"/>
                  </a:lnTo>
                  <a:lnTo>
                    <a:pt x="452" y="254"/>
                  </a:lnTo>
                  <a:lnTo>
                    <a:pt x="456" y="256"/>
                  </a:lnTo>
                  <a:lnTo>
                    <a:pt x="456" y="256"/>
                  </a:lnTo>
                  <a:lnTo>
                    <a:pt x="466" y="260"/>
                  </a:lnTo>
                  <a:lnTo>
                    <a:pt x="472" y="261"/>
                  </a:lnTo>
                  <a:lnTo>
                    <a:pt x="478" y="261"/>
                  </a:lnTo>
                  <a:lnTo>
                    <a:pt x="478" y="261"/>
                  </a:lnTo>
                  <a:lnTo>
                    <a:pt x="485" y="260"/>
                  </a:lnTo>
                  <a:lnTo>
                    <a:pt x="497" y="261"/>
                  </a:lnTo>
                  <a:lnTo>
                    <a:pt x="519" y="264"/>
                  </a:lnTo>
                  <a:lnTo>
                    <a:pt x="519" y="264"/>
                  </a:lnTo>
                  <a:lnTo>
                    <a:pt x="523" y="264"/>
                  </a:lnTo>
                  <a:lnTo>
                    <a:pt x="526" y="264"/>
                  </a:lnTo>
                  <a:lnTo>
                    <a:pt x="529" y="264"/>
                  </a:lnTo>
                  <a:lnTo>
                    <a:pt x="533" y="269"/>
                  </a:lnTo>
                  <a:lnTo>
                    <a:pt x="533" y="269"/>
                  </a:lnTo>
                  <a:lnTo>
                    <a:pt x="537" y="270"/>
                  </a:lnTo>
                  <a:lnTo>
                    <a:pt x="540" y="271"/>
                  </a:lnTo>
                  <a:lnTo>
                    <a:pt x="543" y="271"/>
                  </a:lnTo>
                  <a:lnTo>
                    <a:pt x="547" y="273"/>
                  </a:lnTo>
                  <a:lnTo>
                    <a:pt x="547" y="273"/>
                  </a:lnTo>
                  <a:lnTo>
                    <a:pt x="546" y="267"/>
                  </a:lnTo>
                  <a:lnTo>
                    <a:pt x="546" y="267"/>
                  </a:lnTo>
                  <a:lnTo>
                    <a:pt x="547" y="263"/>
                  </a:lnTo>
                  <a:lnTo>
                    <a:pt x="550" y="260"/>
                  </a:lnTo>
                  <a:lnTo>
                    <a:pt x="553" y="257"/>
                  </a:lnTo>
                  <a:lnTo>
                    <a:pt x="554" y="254"/>
                  </a:lnTo>
                  <a:lnTo>
                    <a:pt x="554" y="254"/>
                  </a:lnTo>
                  <a:lnTo>
                    <a:pt x="554" y="252"/>
                  </a:lnTo>
                  <a:lnTo>
                    <a:pt x="552" y="246"/>
                  </a:lnTo>
                  <a:lnTo>
                    <a:pt x="550" y="240"/>
                  </a:lnTo>
                  <a:lnTo>
                    <a:pt x="549" y="237"/>
                  </a:lnTo>
                  <a:lnTo>
                    <a:pt x="549" y="237"/>
                  </a:lnTo>
                  <a:lnTo>
                    <a:pt x="549" y="229"/>
                  </a:lnTo>
                  <a:lnTo>
                    <a:pt x="547" y="226"/>
                  </a:lnTo>
                  <a:lnTo>
                    <a:pt x="544" y="223"/>
                  </a:lnTo>
                  <a:lnTo>
                    <a:pt x="544" y="223"/>
                  </a:lnTo>
                  <a:lnTo>
                    <a:pt x="544" y="222"/>
                  </a:lnTo>
                  <a:lnTo>
                    <a:pt x="544" y="222"/>
                  </a:lnTo>
                  <a:lnTo>
                    <a:pt x="547" y="219"/>
                  </a:lnTo>
                  <a:lnTo>
                    <a:pt x="554" y="216"/>
                  </a:lnTo>
                  <a:lnTo>
                    <a:pt x="554" y="216"/>
                  </a:lnTo>
                  <a:lnTo>
                    <a:pt x="559" y="216"/>
                  </a:lnTo>
                  <a:lnTo>
                    <a:pt x="563" y="215"/>
                  </a:lnTo>
                  <a:lnTo>
                    <a:pt x="567" y="213"/>
                  </a:lnTo>
                  <a:lnTo>
                    <a:pt x="569" y="213"/>
                  </a:lnTo>
                  <a:lnTo>
                    <a:pt x="569" y="213"/>
                  </a:lnTo>
                  <a:lnTo>
                    <a:pt x="574" y="216"/>
                  </a:lnTo>
                  <a:lnTo>
                    <a:pt x="581" y="216"/>
                  </a:lnTo>
                  <a:lnTo>
                    <a:pt x="581" y="216"/>
                  </a:lnTo>
                  <a:lnTo>
                    <a:pt x="583" y="216"/>
                  </a:lnTo>
                  <a:lnTo>
                    <a:pt x="583" y="213"/>
                  </a:lnTo>
                  <a:lnTo>
                    <a:pt x="583" y="212"/>
                  </a:lnTo>
                  <a:lnTo>
                    <a:pt x="581" y="209"/>
                  </a:lnTo>
                  <a:lnTo>
                    <a:pt x="581" y="209"/>
                  </a:lnTo>
                  <a:lnTo>
                    <a:pt x="580" y="207"/>
                  </a:lnTo>
                  <a:lnTo>
                    <a:pt x="581" y="205"/>
                  </a:lnTo>
                  <a:lnTo>
                    <a:pt x="584" y="196"/>
                  </a:lnTo>
                  <a:lnTo>
                    <a:pt x="590" y="179"/>
                  </a:lnTo>
                  <a:lnTo>
                    <a:pt x="590" y="179"/>
                  </a:lnTo>
                  <a:lnTo>
                    <a:pt x="593" y="175"/>
                  </a:lnTo>
                  <a:lnTo>
                    <a:pt x="594" y="175"/>
                  </a:lnTo>
                  <a:lnTo>
                    <a:pt x="597" y="178"/>
                  </a:lnTo>
                  <a:lnTo>
                    <a:pt x="601" y="179"/>
                  </a:lnTo>
                  <a:lnTo>
                    <a:pt x="601" y="179"/>
                  </a:lnTo>
                  <a:lnTo>
                    <a:pt x="610" y="179"/>
                  </a:lnTo>
                  <a:lnTo>
                    <a:pt x="616" y="179"/>
                  </a:lnTo>
                  <a:lnTo>
                    <a:pt x="616" y="179"/>
                  </a:lnTo>
                  <a:lnTo>
                    <a:pt x="620" y="180"/>
                  </a:lnTo>
                  <a:lnTo>
                    <a:pt x="624" y="179"/>
                  </a:lnTo>
                  <a:lnTo>
                    <a:pt x="628" y="176"/>
                  </a:lnTo>
                  <a:lnTo>
                    <a:pt x="631" y="175"/>
                  </a:lnTo>
                  <a:lnTo>
                    <a:pt x="631" y="175"/>
                  </a:lnTo>
                  <a:lnTo>
                    <a:pt x="631" y="172"/>
                  </a:lnTo>
                  <a:lnTo>
                    <a:pt x="631" y="169"/>
                  </a:lnTo>
                  <a:lnTo>
                    <a:pt x="630" y="166"/>
                  </a:lnTo>
                  <a:lnTo>
                    <a:pt x="628" y="162"/>
                  </a:lnTo>
                  <a:lnTo>
                    <a:pt x="628" y="162"/>
                  </a:lnTo>
                  <a:lnTo>
                    <a:pt x="630" y="156"/>
                  </a:lnTo>
                  <a:lnTo>
                    <a:pt x="633" y="152"/>
                  </a:lnTo>
                  <a:lnTo>
                    <a:pt x="635" y="149"/>
                  </a:lnTo>
                  <a:lnTo>
                    <a:pt x="640" y="149"/>
                  </a:lnTo>
                  <a:lnTo>
                    <a:pt x="640" y="149"/>
                  </a:lnTo>
                  <a:lnTo>
                    <a:pt x="643" y="148"/>
                  </a:lnTo>
                  <a:lnTo>
                    <a:pt x="645" y="146"/>
                  </a:lnTo>
                  <a:lnTo>
                    <a:pt x="645" y="143"/>
                  </a:lnTo>
                  <a:lnTo>
                    <a:pt x="647" y="141"/>
                  </a:lnTo>
                  <a:lnTo>
                    <a:pt x="647" y="141"/>
                  </a:lnTo>
                  <a:lnTo>
                    <a:pt x="647" y="138"/>
                  </a:lnTo>
                  <a:lnTo>
                    <a:pt x="648" y="135"/>
                  </a:lnTo>
                  <a:lnTo>
                    <a:pt x="651" y="133"/>
                  </a:lnTo>
                  <a:lnTo>
                    <a:pt x="653" y="129"/>
                  </a:lnTo>
                  <a:lnTo>
                    <a:pt x="653" y="129"/>
                  </a:lnTo>
                  <a:lnTo>
                    <a:pt x="650" y="126"/>
                  </a:lnTo>
                  <a:lnTo>
                    <a:pt x="648" y="124"/>
                  </a:lnTo>
                  <a:lnTo>
                    <a:pt x="648" y="124"/>
                  </a:lnTo>
                  <a:close/>
                  <a:moveTo>
                    <a:pt x="243" y="193"/>
                  </a:moveTo>
                  <a:lnTo>
                    <a:pt x="243" y="193"/>
                  </a:lnTo>
                  <a:lnTo>
                    <a:pt x="239" y="195"/>
                  </a:lnTo>
                  <a:lnTo>
                    <a:pt x="231" y="193"/>
                  </a:lnTo>
                  <a:lnTo>
                    <a:pt x="224" y="190"/>
                  </a:lnTo>
                  <a:lnTo>
                    <a:pt x="220" y="188"/>
                  </a:lnTo>
                  <a:lnTo>
                    <a:pt x="220" y="188"/>
                  </a:lnTo>
                  <a:lnTo>
                    <a:pt x="222" y="186"/>
                  </a:lnTo>
                  <a:lnTo>
                    <a:pt x="224" y="186"/>
                  </a:lnTo>
                  <a:lnTo>
                    <a:pt x="233" y="186"/>
                  </a:lnTo>
                  <a:lnTo>
                    <a:pt x="241" y="189"/>
                  </a:lnTo>
                  <a:lnTo>
                    <a:pt x="243" y="192"/>
                  </a:lnTo>
                  <a:lnTo>
                    <a:pt x="243" y="193"/>
                  </a:lnTo>
                  <a:lnTo>
                    <a:pt x="243" y="193"/>
                  </a:lnTo>
                  <a:close/>
                  <a:moveTo>
                    <a:pt x="512" y="192"/>
                  </a:moveTo>
                  <a:lnTo>
                    <a:pt x="512" y="192"/>
                  </a:lnTo>
                  <a:lnTo>
                    <a:pt x="499" y="190"/>
                  </a:lnTo>
                  <a:lnTo>
                    <a:pt x="485" y="190"/>
                  </a:lnTo>
                  <a:lnTo>
                    <a:pt x="476" y="190"/>
                  </a:lnTo>
                  <a:lnTo>
                    <a:pt x="469" y="192"/>
                  </a:lnTo>
                  <a:lnTo>
                    <a:pt x="463" y="193"/>
                  </a:lnTo>
                  <a:lnTo>
                    <a:pt x="458" y="197"/>
                  </a:lnTo>
                  <a:lnTo>
                    <a:pt x="458" y="197"/>
                  </a:lnTo>
                  <a:lnTo>
                    <a:pt x="453" y="202"/>
                  </a:lnTo>
                  <a:lnTo>
                    <a:pt x="452" y="206"/>
                  </a:lnTo>
                  <a:lnTo>
                    <a:pt x="451" y="213"/>
                  </a:lnTo>
                  <a:lnTo>
                    <a:pt x="451" y="216"/>
                  </a:lnTo>
                  <a:lnTo>
                    <a:pt x="451" y="217"/>
                  </a:lnTo>
                  <a:lnTo>
                    <a:pt x="449" y="219"/>
                  </a:lnTo>
                  <a:lnTo>
                    <a:pt x="449" y="219"/>
                  </a:lnTo>
                  <a:lnTo>
                    <a:pt x="446" y="217"/>
                  </a:lnTo>
                  <a:lnTo>
                    <a:pt x="445" y="216"/>
                  </a:lnTo>
                  <a:lnTo>
                    <a:pt x="443" y="207"/>
                  </a:lnTo>
                  <a:lnTo>
                    <a:pt x="443" y="199"/>
                  </a:lnTo>
                  <a:lnTo>
                    <a:pt x="445" y="195"/>
                  </a:lnTo>
                  <a:lnTo>
                    <a:pt x="448" y="192"/>
                  </a:lnTo>
                  <a:lnTo>
                    <a:pt x="448" y="192"/>
                  </a:lnTo>
                  <a:lnTo>
                    <a:pt x="451" y="190"/>
                  </a:lnTo>
                  <a:lnTo>
                    <a:pt x="455" y="188"/>
                  </a:lnTo>
                  <a:lnTo>
                    <a:pt x="465" y="185"/>
                  </a:lnTo>
                  <a:lnTo>
                    <a:pt x="478" y="185"/>
                  </a:lnTo>
                  <a:lnTo>
                    <a:pt x="489" y="186"/>
                  </a:lnTo>
                  <a:lnTo>
                    <a:pt x="489" y="186"/>
                  </a:lnTo>
                  <a:lnTo>
                    <a:pt x="500" y="188"/>
                  </a:lnTo>
                  <a:lnTo>
                    <a:pt x="512" y="186"/>
                  </a:lnTo>
                  <a:lnTo>
                    <a:pt x="523" y="185"/>
                  </a:lnTo>
                  <a:lnTo>
                    <a:pt x="529" y="185"/>
                  </a:lnTo>
                  <a:lnTo>
                    <a:pt x="529" y="185"/>
                  </a:lnTo>
                  <a:lnTo>
                    <a:pt x="529" y="185"/>
                  </a:lnTo>
                  <a:lnTo>
                    <a:pt x="529" y="186"/>
                  </a:lnTo>
                  <a:lnTo>
                    <a:pt x="526" y="188"/>
                  </a:lnTo>
                  <a:lnTo>
                    <a:pt x="520" y="190"/>
                  </a:lnTo>
                  <a:lnTo>
                    <a:pt x="512" y="192"/>
                  </a:lnTo>
                  <a:lnTo>
                    <a:pt x="512" y="1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3" name="Tajikistan">
              <a:extLst>
                <a:ext uri="{FF2B5EF4-FFF2-40B4-BE49-F238E27FC236}">
                  <a16:creationId xmlns:a16="http://schemas.microsoft.com/office/drawing/2014/main" id="{AAB22954-2B2A-4A56-5AF0-7A8D07BFF55B}"/>
                </a:ext>
              </a:extLst>
            </p:cNvPr>
            <p:cNvSpPr>
              <a:spLocks/>
            </p:cNvSpPr>
            <p:nvPr/>
          </p:nvSpPr>
          <p:spPr bwMode="auto">
            <a:xfrm>
              <a:off x="8900422" y="2393354"/>
              <a:ext cx="189131" cy="124550"/>
            </a:xfrm>
            <a:custGeom>
              <a:avLst/>
              <a:gdLst/>
              <a:ahLst/>
              <a:cxnLst>
                <a:cxn ang="0">
                  <a:pos x="103" y="68"/>
                </a:cxn>
                <a:cxn ang="0">
                  <a:pos x="107" y="70"/>
                </a:cxn>
                <a:cxn ang="0">
                  <a:pos x="117" y="72"/>
                </a:cxn>
                <a:cxn ang="0">
                  <a:pos x="120" y="51"/>
                </a:cxn>
                <a:cxn ang="0">
                  <a:pos x="117" y="47"/>
                </a:cxn>
                <a:cxn ang="0">
                  <a:pos x="101" y="27"/>
                </a:cxn>
                <a:cxn ang="0">
                  <a:pos x="86" y="28"/>
                </a:cxn>
                <a:cxn ang="0">
                  <a:pos x="77" y="27"/>
                </a:cxn>
                <a:cxn ang="0">
                  <a:pos x="67" y="26"/>
                </a:cxn>
                <a:cxn ang="0">
                  <a:pos x="64" y="24"/>
                </a:cxn>
                <a:cxn ang="0">
                  <a:pos x="54" y="26"/>
                </a:cxn>
                <a:cxn ang="0">
                  <a:pos x="50" y="24"/>
                </a:cxn>
                <a:cxn ang="0">
                  <a:pos x="33" y="24"/>
                </a:cxn>
                <a:cxn ang="0">
                  <a:pos x="30" y="23"/>
                </a:cxn>
                <a:cxn ang="0">
                  <a:pos x="37" y="14"/>
                </a:cxn>
                <a:cxn ang="0">
                  <a:pos x="46" y="13"/>
                </a:cxn>
                <a:cxn ang="0">
                  <a:pos x="52" y="3"/>
                </a:cxn>
                <a:cxn ang="0">
                  <a:pos x="50" y="0"/>
                </a:cxn>
                <a:cxn ang="0">
                  <a:pos x="42" y="3"/>
                </a:cxn>
                <a:cxn ang="0">
                  <a:pos x="30" y="4"/>
                </a:cxn>
                <a:cxn ang="0">
                  <a:pos x="26" y="11"/>
                </a:cxn>
                <a:cxn ang="0">
                  <a:pos x="22" y="14"/>
                </a:cxn>
                <a:cxn ang="0">
                  <a:pos x="17" y="21"/>
                </a:cxn>
                <a:cxn ang="0">
                  <a:pos x="8" y="26"/>
                </a:cxn>
                <a:cxn ang="0">
                  <a:pos x="0" y="28"/>
                </a:cxn>
                <a:cxn ang="0">
                  <a:pos x="6" y="34"/>
                </a:cxn>
                <a:cxn ang="0">
                  <a:pos x="10" y="41"/>
                </a:cxn>
                <a:cxn ang="0">
                  <a:pos x="13" y="48"/>
                </a:cxn>
                <a:cxn ang="0">
                  <a:pos x="13" y="55"/>
                </a:cxn>
                <a:cxn ang="0">
                  <a:pos x="8" y="61"/>
                </a:cxn>
                <a:cxn ang="0">
                  <a:pos x="6" y="72"/>
                </a:cxn>
                <a:cxn ang="0">
                  <a:pos x="13" y="72"/>
                </a:cxn>
                <a:cxn ang="0">
                  <a:pos x="17" y="71"/>
                </a:cxn>
                <a:cxn ang="0">
                  <a:pos x="29" y="70"/>
                </a:cxn>
                <a:cxn ang="0">
                  <a:pos x="30" y="67"/>
                </a:cxn>
                <a:cxn ang="0">
                  <a:pos x="43" y="63"/>
                </a:cxn>
                <a:cxn ang="0">
                  <a:pos x="45" y="61"/>
                </a:cxn>
                <a:cxn ang="0">
                  <a:pos x="54" y="48"/>
                </a:cxn>
                <a:cxn ang="0">
                  <a:pos x="62" y="47"/>
                </a:cxn>
                <a:cxn ang="0">
                  <a:pos x="63" y="57"/>
                </a:cxn>
                <a:cxn ang="0">
                  <a:pos x="66" y="60"/>
                </a:cxn>
                <a:cxn ang="0">
                  <a:pos x="67" y="70"/>
                </a:cxn>
                <a:cxn ang="0">
                  <a:pos x="67" y="80"/>
                </a:cxn>
                <a:cxn ang="0">
                  <a:pos x="74" y="80"/>
                </a:cxn>
                <a:cxn ang="0">
                  <a:pos x="83" y="77"/>
                </a:cxn>
                <a:cxn ang="0">
                  <a:pos x="100" y="65"/>
                </a:cxn>
              </a:cxnLst>
              <a:rect l="0" t="0" r="r" b="b"/>
              <a:pathLst>
                <a:path w="123" h="81">
                  <a:moveTo>
                    <a:pt x="100" y="65"/>
                  </a:moveTo>
                  <a:lnTo>
                    <a:pt x="100" y="65"/>
                  </a:lnTo>
                  <a:lnTo>
                    <a:pt x="103" y="68"/>
                  </a:lnTo>
                  <a:lnTo>
                    <a:pt x="104" y="70"/>
                  </a:lnTo>
                  <a:lnTo>
                    <a:pt x="107" y="70"/>
                  </a:lnTo>
                  <a:lnTo>
                    <a:pt x="107" y="70"/>
                  </a:lnTo>
                  <a:lnTo>
                    <a:pt x="111" y="70"/>
                  </a:lnTo>
                  <a:lnTo>
                    <a:pt x="117" y="72"/>
                  </a:lnTo>
                  <a:lnTo>
                    <a:pt x="117" y="72"/>
                  </a:lnTo>
                  <a:lnTo>
                    <a:pt x="123" y="72"/>
                  </a:lnTo>
                  <a:lnTo>
                    <a:pt x="123" y="72"/>
                  </a:lnTo>
                  <a:lnTo>
                    <a:pt x="120" y="51"/>
                  </a:lnTo>
                  <a:lnTo>
                    <a:pt x="120" y="51"/>
                  </a:lnTo>
                  <a:lnTo>
                    <a:pt x="118" y="48"/>
                  </a:lnTo>
                  <a:lnTo>
                    <a:pt x="117" y="47"/>
                  </a:lnTo>
                  <a:lnTo>
                    <a:pt x="111" y="44"/>
                  </a:lnTo>
                  <a:lnTo>
                    <a:pt x="104" y="41"/>
                  </a:lnTo>
                  <a:lnTo>
                    <a:pt x="101" y="27"/>
                  </a:lnTo>
                  <a:lnTo>
                    <a:pt x="101" y="27"/>
                  </a:lnTo>
                  <a:lnTo>
                    <a:pt x="91" y="28"/>
                  </a:lnTo>
                  <a:lnTo>
                    <a:pt x="86" y="28"/>
                  </a:lnTo>
                  <a:lnTo>
                    <a:pt x="80" y="28"/>
                  </a:lnTo>
                  <a:lnTo>
                    <a:pt x="80" y="28"/>
                  </a:lnTo>
                  <a:lnTo>
                    <a:pt x="77" y="27"/>
                  </a:lnTo>
                  <a:lnTo>
                    <a:pt x="74" y="28"/>
                  </a:lnTo>
                  <a:lnTo>
                    <a:pt x="70" y="27"/>
                  </a:lnTo>
                  <a:lnTo>
                    <a:pt x="67" y="26"/>
                  </a:lnTo>
                  <a:lnTo>
                    <a:pt x="67" y="26"/>
                  </a:lnTo>
                  <a:lnTo>
                    <a:pt x="66" y="24"/>
                  </a:lnTo>
                  <a:lnTo>
                    <a:pt x="64" y="24"/>
                  </a:lnTo>
                  <a:lnTo>
                    <a:pt x="62" y="24"/>
                  </a:lnTo>
                  <a:lnTo>
                    <a:pt x="57" y="26"/>
                  </a:lnTo>
                  <a:lnTo>
                    <a:pt x="54" y="26"/>
                  </a:lnTo>
                  <a:lnTo>
                    <a:pt x="53" y="24"/>
                  </a:lnTo>
                  <a:lnTo>
                    <a:pt x="53" y="24"/>
                  </a:lnTo>
                  <a:lnTo>
                    <a:pt x="50" y="24"/>
                  </a:lnTo>
                  <a:lnTo>
                    <a:pt x="47" y="23"/>
                  </a:lnTo>
                  <a:lnTo>
                    <a:pt x="39" y="24"/>
                  </a:lnTo>
                  <a:lnTo>
                    <a:pt x="33" y="24"/>
                  </a:lnTo>
                  <a:lnTo>
                    <a:pt x="30" y="24"/>
                  </a:lnTo>
                  <a:lnTo>
                    <a:pt x="30" y="23"/>
                  </a:lnTo>
                  <a:lnTo>
                    <a:pt x="30" y="23"/>
                  </a:lnTo>
                  <a:lnTo>
                    <a:pt x="30" y="20"/>
                  </a:lnTo>
                  <a:lnTo>
                    <a:pt x="33" y="17"/>
                  </a:lnTo>
                  <a:lnTo>
                    <a:pt x="37" y="14"/>
                  </a:lnTo>
                  <a:lnTo>
                    <a:pt x="42" y="13"/>
                  </a:lnTo>
                  <a:lnTo>
                    <a:pt x="42" y="13"/>
                  </a:lnTo>
                  <a:lnTo>
                    <a:pt x="46" y="13"/>
                  </a:lnTo>
                  <a:lnTo>
                    <a:pt x="46" y="13"/>
                  </a:lnTo>
                  <a:lnTo>
                    <a:pt x="50" y="6"/>
                  </a:lnTo>
                  <a:lnTo>
                    <a:pt x="52" y="3"/>
                  </a:lnTo>
                  <a:lnTo>
                    <a:pt x="52" y="0"/>
                  </a:lnTo>
                  <a:lnTo>
                    <a:pt x="52" y="0"/>
                  </a:lnTo>
                  <a:lnTo>
                    <a:pt x="50" y="0"/>
                  </a:lnTo>
                  <a:lnTo>
                    <a:pt x="47" y="0"/>
                  </a:lnTo>
                  <a:lnTo>
                    <a:pt x="42" y="3"/>
                  </a:lnTo>
                  <a:lnTo>
                    <a:pt x="42" y="3"/>
                  </a:lnTo>
                  <a:lnTo>
                    <a:pt x="37" y="4"/>
                  </a:lnTo>
                  <a:lnTo>
                    <a:pt x="35" y="4"/>
                  </a:lnTo>
                  <a:lnTo>
                    <a:pt x="30" y="4"/>
                  </a:lnTo>
                  <a:lnTo>
                    <a:pt x="29" y="6"/>
                  </a:lnTo>
                  <a:lnTo>
                    <a:pt x="29" y="6"/>
                  </a:lnTo>
                  <a:lnTo>
                    <a:pt x="26" y="11"/>
                  </a:lnTo>
                  <a:lnTo>
                    <a:pt x="23" y="13"/>
                  </a:lnTo>
                  <a:lnTo>
                    <a:pt x="22" y="14"/>
                  </a:lnTo>
                  <a:lnTo>
                    <a:pt x="22" y="14"/>
                  </a:lnTo>
                  <a:lnTo>
                    <a:pt x="19" y="16"/>
                  </a:lnTo>
                  <a:lnTo>
                    <a:pt x="19" y="18"/>
                  </a:lnTo>
                  <a:lnTo>
                    <a:pt x="17" y="21"/>
                  </a:lnTo>
                  <a:lnTo>
                    <a:pt x="16" y="23"/>
                  </a:lnTo>
                  <a:lnTo>
                    <a:pt x="16" y="23"/>
                  </a:lnTo>
                  <a:lnTo>
                    <a:pt x="8" y="26"/>
                  </a:lnTo>
                  <a:lnTo>
                    <a:pt x="3" y="27"/>
                  </a:lnTo>
                  <a:lnTo>
                    <a:pt x="0" y="28"/>
                  </a:lnTo>
                  <a:lnTo>
                    <a:pt x="0" y="28"/>
                  </a:lnTo>
                  <a:lnTo>
                    <a:pt x="0" y="30"/>
                  </a:lnTo>
                  <a:lnTo>
                    <a:pt x="2" y="31"/>
                  </a:lnTo>
                  <a:lnTo>
                    <a:pt x="6" y="34"/>
                  </a:lnTo>
                  <a:lnTo>
                    <a:pt x="9" y="37"/>
                  </a:lnTo>
                  <a:lnTo>
                    <a:pt x="10" y="40"/>
                  </a:lnTo>
                  <a:lnTo>
                    <a:pt x="10" y="41"/>
                  </a:lnTo>
                  <a:lnTo>
                    <a:pt x="10" y="41"/>
                  </a:lnTo>
                  <a:lnTo>
                    <a:pt x="12" y="45"/>
                  </a:lnTo>
                  <a:lnTo>
                    <a:pt x="13" y="48"/>
                  </a:lnTo>
                  <a:lnTo>
                    <a:pt x="13" y="53"/>
                  </a:lnTo>
                  <a:lnTo>
                    <a:pt x="13" y="54"/>
                  </a:lnTo>
                  <a:lnTo>
                    <a:pt x="13" y="55"/>
                  </a:lnTo>
                  <a:lnTo>
                    <a:pt x="13" y="55"/>
                  </a:lnTo>
                  <a:lnTo>
                    <a:pt x="10" y="58"/>
                  </a:lnTo>
                  <a:lnTo>
                    <a:pt x="8" y="61"/>
                  </a:lnTo>
                  <a:lnTo>
                    <a:pt x="6" y="65"/>
                  </a:lnTo>
                  <a:lnTo>
                    <a:pt x="6" y="72"/>
                  </a:lnTo>
                  <a:lnTo>
                    <a:pt x="6" y="72"/>
                  </a:lnTo>
                  <a:lnTo>
                    <a:pt x="10" y="74"/>
                  </a:lnTo>
                  <a:lnTo>
                    <a:pt x="12" y="74"/>
                  </a:lnTo>
                  <a:lnTo>
                    <a:pt x="13" y="72"/>
                  </a:lnTo>
                  <a:lnTo>
                    <a:pt x="13" y="72"/>
                  </a:lnTo>
                  <a:lnTo>
                    <a:pt x="15" y="71"/>
                  </a:lnTo>
                  <a:lnTo>
                    <a:pt x="17" y="71"/>
                  </a:lnTo>
                  <a:lnTo>
                    <a:pt x="23" y="71"/>
                  </a:lnTo>
                  <a:lnTo>
                    <a:pt x="27" y="70"/>
                  </a:lnTo>
                  <a:lnTo>
                    <a:pt x="29" y="70"/>
                  </a:lnTo>
                  <a:lnTo>
                    <a:pt x="30" y="68"/>
                  </a:lnTo>
                  <a:lnTo>
                    <a:pt x="30" y="68"/>
                  </a:lnTo>
                  <a:lnTo>
                    <a:pt x="30" y="67"/>
                  </a:lnTo>
                  <a:lnTo>
                    <a:pt x="32" y="65"/>
                  </a:lnTo>
                  <a:lnTo>
                    <a:pt x="37" y="64"/>
                  </a:lnTo>
                  <a:lnTo>
                    <a:pt x="43" y="63"/>
                  </a:lnTo>
                  <a:lnTo>
                    <a:pt x="45" y="63"/>
                  </a:lnTo>
                  <a:lnTo>
                    <a:pt x="45" y="61"/>
                  </a:lnTo>
                  <a:lnTo>
                    <a:pt x="45" y="61"/>
                  </a:lnTo>
                  <a:lnTo>
                    <a:pt x="46" y="57"/>
                  </a:lnTo>
                  <a:lnTo>
                    <a:pt x="50" y="53"/>
                  </a:lnTo>
                  <a:lnTo>
                    <a:pt x="54" y="48"/>
                  </a:lnTo>
                  <a:lnTo>
                    <a:pt x="60" y="47"/>
                  </a:lnTo>
                  <a:lnTo>
                    <a:pt x="60" y="47"/>
                  </a:lnTo>
                  <a:lnTo>
                    <a:pt x="62" y="47"/>
                  </a:lnTo>
                  <a:lnTo>
                    <a:pt x="62" y="48"/>
                  </a:lnTo>
                  <a:lnTo>
                    <a:pt x="63" y="53"/>
                  </a:lnTo>
                  <a:lnTo>
                    <a:pt x="63" y="57"/>
                  </a:lnTo>
                  <a:lnTo>
                    <a:pt x="64" y="58"/>
                  </a:lnTo>
                  <a:lnTo>
                    <a:pt x="66" y="60"/>
                  </a:lnTo>
                  <a:lnTo>
                    <a:pt x="66" y="60"/>
                  </a:lnTo>
                  <a:lnTo>
                    <a:pt x="67" y="61"/>
                  </a:lnTo>
                  <a:lnTo>
                    <a:pt x="69" y="64"/>
                  </a:lnTo>
                  <a:lnTo>
                    <a:pt x="67" y="70"/>
                  </a:lnTo>
                  <a:lnTo>
                    <a:pt x="66" y="75"/>
                  </a:lnTo>
                  <a:lnTo>
                    <a:pt x="66" y="77"/>
                  </a:lnTo>
                  <a:lnTo>
                    <a:pt x="67" y="80"/>
                  </a:lnTo>
                  <a:lnTo>
                    <a:pt x="67" y="80"/>
                  </a:lnTo>
                  <a:lnTo>
                    <a:pt x="70" y="81"/>
                  </a:lnTo>
                  <a:lnTo>
                    <a:pt x="74" y="80"/>
                  </a:lnTo>
                  <a:lnTo>
                    <a:pt x="74" y="80"/>
                  </a:lnTo>
                  <a:lnTo>
                    <a:pt x="83" y="77"/>
                  </a:lnTo>
                  <a:lnTo>
                    <a:pt x="83" y="77"/>
                  </a:lnTo>
                  <a:lnTo>
                    <a:pt x="93" y="68"/>
                  </a:lnTo>
                  <a:lnTo>
                    <a:pt x="97" y="65"/>
                  </a:lnTo>
                  <a:lnTo>
                    <a:pt x="100" y="65"/>
                  </a:lnTo>
                  <a:lnTo>
                    <a:pt x="100"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5" name="Armenia">
              <a:extLst>
                <a:ext uri="{FF2B5EF4-FFF2-40B4-BE49-F238E27FC236}">
                  <a16:creationId xmlns:a16="http://schemas.microsoft.com/office/drawing/2014/main" id="{6F5A17A6-7D53-1D9A-8A8B-42691B8416D6}"/>
                </a:ext>
              </a:extLst>
            </p:cNvPr>
            <p:cNvSpPr>
              <a:spLocks/>
            </p:cNvSpPr>
            <p:nvPr/>
          </p:nvSpPr>
          <p:spPr bwMode="auto">
            <a:xfrm>
              <a:off x="8293053" y="2377977"/>
              <a:ext cx="83032" cy="69195"/>
            </a:xfrm>
            <a:custGeom>
              <a:avLst/>
              <a:gdLst/>
              <a:ahLst/>
              <a:cxnLst>
                <a:cxn ang="0">
                  <a:pos x="51" y="36"/>
                </a:cxn>
                <a:cxn ang="0">
                  <a:pos x="51" y="36"/>
                </a:cxn>
                <a:cxn ang="0">
                  <a:pos x="48" y="33"/>
                </a:cxn>
                <a:cxn ang="0">
                  <a:pos x="45" y="30"/>
                </a:cxn>
                <a:cxn ang="0">
                  <a:pos x="43" y="27"/>
                </a:cxn>
                <a:cxn ang="0">
                  <a:pos x="41" y="24"/>
                </a:cxn>
                <a:cxn ang="0">
                  <a:pos x="41" y="24"/>
                </a:cxn>
                <a:cxn ang="0">
                  <a:pos x="40" y="20"/>
                </a:cxn>
                <a:cxn ang="0">
                  <a:pos x="37" y="17"/>
                </a:cxn>
                <a:cxn ang="0">
                  <a:pos x="36" y="14"/>
                </a:cxn>
                <a:cxn ang="0">
                  <a:pos x="36" y="11"/>
                </a:cxn>
                <a:cxn ang="0">
                  <a:pos x="36" y="11"/>
                </a:cxn>
                <a:cxn ang="0">
                  <a:pos x="34" y="8"/>
                </a:cxn>
                <a:cxn ang="0">
                  <a:pos x="34" y="6"/>
                </a:cxn>
                <a:cxn ang="0">
                  <a:pos x="30" y="1"/>
                </a:cxn>
                <a:cxn ang="0">
                  <a:pos x="30" y="1"/>
                </a:cxn>
                <a:cxn ang="0">
                  <a:pos x="23" y="0"/>
                </a:cxn>
                <a:cxn ang="0">
                  <a:pos x="16" y="0"/>
                </a:cxn>
                <a:cxn ang="0">
                  <a:pos x="16" y="0"/>
                </a:cxn>
                <a:cxn ang="0">
                  <a:pos x="0" y="3"/>
                </a:cxn>
                <a:cxn ang="0">
                  <a:pos x="0" y="3"/>
                </a:cxn>
                <a:cxn ang="0">
                  <a:pos x="1" y="6"/>
                </a:cxn>
                <a:cxn ang="0">
                  <a:pos x="1" y="8"/>
                </a:cxn>
                <a:cxn ang="0">
                  <a:pos x="4" y="16"/>
                </a:cxn>
                <a:cxn ang="0">
                  <a:pos x="4" y="16"/>
                </a:cxn>
                <a:cxn ang="0">
                  <a:pos x="6" y="20"/>
                </a:cxn>
                <a:cxn ang="0">
                  <a:pos x="10" y="20"/>
                </a:cxn>
                <a:cxn ang="0">
                  <a:pos x="13" y="20"/>
                </a:cxn>
                <a:cxn ang="0">
                  <a:pos x="16" y="21"/>
                </a:cxn>
                <a:cxn ang="0">
                  <a:pos x="16" y="21"/>
                </a:cxn>
                <a:cxn ang="0">
                  <a:pos x="18" y="27"/>
                </a:cxn>
                <a:cxn ang="0">
                  <a:pos x="18" y="27"/>
                </a:cxn>
                <a:cxn ang="0">
                  <a:pos x="20" y="27"/>
                </a:cxn>
                <a:cxn ang="0">
                  <a:pos x="20" y="27"/>
                </a:cxn>
                <a:cxn ang="0">
                  <a:pos x="23" y="28"/>
                </a:cxn>
                <a:cxn ang="0">
                  <a:pos x="24" y="31"/>
                </a:cxn>
                <a:cxn ang="0">
                  <a:pos x="24" y="31"/>
                </a:cxn>
                <a:cxn ang="0">
                  <a:pos x="28" y="33"/>
                </a:cxn>
                <a:cxn ang="0">
                  <a:pos x="33" y="34"/>
                </a:cxn>
                <a:cxn ang="0">
                  <a:pos x="33" y="34"/>
                </a:cxn>
                <a:cxn ang="0">
                  <a:pos x="36" y="34"/>
                </a:cxn>
                <a:cxn ang="0">
                  <a:pos x="37" y="36"/>
                </a:cxn>
                <a:cxn ang="0">
                  <a:pos x="40" y="37"/>
                </a:cxn>
                <a:cxn ang="0">
                  <a:pos x="40" y="37"/>
                </a:cxn>
                <a:cxn ang="0">
                  <a:pos x="43" y="41"/>
                </a:cxn>
                <a:cxn ang="0">
                  <a:pos x="43" y="45"/>
                </a:cxn>
                <a:cxn ang="0">
                  <a:pos x="43" y="45"/>
                </a:cxn>
                <a:cxn ang="0">
                  <a:pos x="48" y="45"/>
                </a:cxn>
                <a:cxn ang="0">
                  <a:pos x="54" y="44"/>
                </a:cxn>
                <a:cxn ang="0">
                  <a:pos x="54" y="44"/>
                </a:cxn>
                <a:cxn ang="0">
                  <a:pos x="51" y="38"/>
                </a:cxn>
                <a:cxn ang="0">
                  <a:pos x="51" y="36"/>
                </a:cxn>
                <a:cxn ang="0">
                  <a:pos x="51" y="36"/>
                </a:cxn>
              </a:cxnLst>
              <a:rect l="0" t="0" r="r" b="b"/>
              <a:pathLst>
                <a:path w="54" h="45">
                  <a:moveTo>
                    <a:pt x="51" y="36"/>
                  </a:moveTo>
                  <a:lnTo>
                    <a:pt x="51" y="36"/>
                  </a:lnTo>
                  <a:lnTo>
                    <a:pt x="48" y="33"/>
                  </a:lnTo>
                  <a:lnTo>
                    <a:pt x="45" y="30"/>
                  </a:lnTo>
                  <a:lnTo>
                    <a:pt x="43" y="27"/>
                  </a:lnTo>
                  <a:lnTo>
                    <a:pt x="41" y="24"/>
                  </a:lnTo>
                  <a:lnTo>
                    <a:pt x="41" y="24"/>
                  </a:lnTo>
                  <a:lnTo>
                    <a:pt x="40" y="20"/>
                  </a:lnTo>
                  <a:lnTo>
                    <a:pt x="37" y="17"/>
                  </a:lnTo>
                  <a:lnTo>
                    <a:pt x="36" y="14"/>
                  </a:lnTo>
                  <a:lnTo>
                    <a:pt x="36" y="11"/>
                  </a:lnTo>
                  <a:lnTo>
                    <a:pt x="36" y="11"/>
                  </a:lnTo>
                  <a:lnTo>
                    <a:pt x="34" y="8"/>
                  </a:lnTo>
                  <a:lnTo>
                    <a:pt x="34" y="6"/>
                  </a:lnTo>
                  <a:lnTo>
                    <a:pt x="30" y="1"/>
                  </a:lnTo>
                  <a:lnTo>
                    <a:pt x="30" y="1"/>
                  </a:lnTo>
                  <a:lnTo>
                    <a:pt x="23" y="0"/>
                  </a:lnTo>
                  <a:lnTo>
                    <a:pt x="16" y="0"/>
                  </a:lnTo>
                  <a:lnTo>
                    <a:pt x="16" y="0"/>
                  </a:lnTo>
                  <a:lnTo>
                    <a:pt x="0" y="3"/>
                  </a:lnTo>
                  <a:lnTo>
                    <a:pt x="0" y="3"/>
                  </a:lnTo>
                  <a:lnTo>
                    <a:pt x="1" y="6"/>
                  </a:lnTo>
                  <a:lnTo>
                    <a:pt x="1" y="8"/>
                  </a:lnTo>
                  <a:lnTo>
                    <a:pt x="4" y="16"/>
                  </a:lnTo>
                  <a:lnTo>
                    <a:pt x="4" y="16"/>
                  </a:lnTo>
                  <a:lnTo>
                    <a:pt x="6" y="20"/>
                  </a:lnTo>
                  <a:lnTo>
                    <a:pt x="10" y="20"/>
                  </a:lnTo>
                  <a:lnTo>
                    <a:pt x="13" y="20"/>
                  </a:lnTo>
                  <a:lnTo>
                    <a:pt x="16" y="21"/>
                  </a:lnTo>
                  <a:lnTo>
                    <a:pt x="16" y="21"/>
                  </a:lnTo>
                  <a:lnTo>
                    <a:pt x="18" y="27"/>
                  </a:lnTo>
                  <a:lnTo>
                    <a:pt x="18" y="27"/>
                  </a:lnTo>
                  <a:lnTo>
                    <a:pt x="20" y="27"/>
                  </a:lnTo>
                  <a:lnTo>
                    <a:pt x="20" y="27"/>
                  </a:lnTo>
                  <a:lnTo>
                    <a:pt x="23" y="28"/>
                  </a:lnTo>
                  <a:lnTo>
                    <a:pt x="24" y="31"/>
                  </a:lnTo>
                  <a:lnTo>
                    <a:pt x="24" y="31"/>
                  </a:lnTo>
                  <a:lnTo>
                    <a:pt x="28" y="33"/>
                  </a:lnTo>
                  <a:lnTo>
                    <a:pt x="33" y="34"/>
                  </a:lnTo>
                  <a:lnTo>
                    <a:pt x="33" y="34"/>
                  </a:lnTo>
                  <a:lnTo>
                    <a:pt x="36" y="34"/>
                  </a:lnTo>
                  <a:lnTo>
                    <a:pt x="37" y="36"/>
                  </a:lnTo>
                  <a:lnTo>
                    <a:pt x="40" y="37"/>
                  </a:lnTo>
                  <a:lnTo>
                    <a:pt x="40" y="37"/>
                  </a:lnTo>
                  <a:lnTo>
                    <a:pt x="43" y="41"/>
                  </a:lnTo>
                  <a:lnTo>
                    <a:pt x="43" y="45"/>
                  </a:lnTo>
                  <a:lnTo>
                    <a:pt x="43" y="45"/>
                  </a:lnTo>
                  <a:lnTo>
                    <a:pt x="48" y="45"/>
                  </a:lnTo>
                  <a:lnTo>
                    <a:pt x="54" y="44"/>
                  </a:lnTo>
                  <a:lnTo>
                    <a:pt x="54" y="44"/>
                  </a:lnTo>
                  <a:lnTo>
                    <a:pt x="51" y="38"/>
                  </a:lnTo>
                  <a:lnTo>
                    <a:pt x="51" y="36"/>
                  </a:lnTo>
                  <a:lnTo>
                    <a:pt x="51"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6" name="Azerbajijan">
              <a:extLst>
                <a:ext uri="{FF2B5EF4-FFF2-40B4-BE49-F238E27FC236}">
                  <a16:creationId xmlns:a16="http://schemas.microsoft.com/office/drawing/2014/main" id="{27B46404-555C-FE44-CDAB-AB6356748704}"/>
                </a:ext>
              </a:extLst>
            </p:cNvPr>
            <p:cNvSpPr>
              <a:spLocks noEditPoints="1"/>
            </p:cNvSpPr>
            <p:nvPr/>
          </p:nvSpPr>
          <p:spPr bwMode="auto">
            <a:xfrm>
              <a:off x="8329955" y="2361062"/>
              <a:ext cx="118399" cy="99947"/>
            </a:xfrm>
            <a:custGeom>
              <a:avLst/>
              <a:gdLst/>
              <a:ahLst/>
              <a:cxnLst>
                <a:cxn ang="0">
                  <a:pos x="76" y="22"/>
                </a:cxn>
                <a:cxn ang="0">
                  <a:pos x="61" y="4"/>
                </a:cxn>
                <a:cxn ang="0">
                  <a:pos x="60" y="7"/>
                </a:cxn>
                <a:cxn ang="0">
                  <a:pos x="53" y="10"/>
                </a:cxn>
                <a:cxn ang="0">
                  <a:pos x="51" y="11"/>
                </a:cxn>
                <a:cxn ang="0">
                  <a:pos x="49" y="12"/>
                </a:cxn>
                <a:cxn ang="0">
                  <a:pos x="44" y="11"/>
                </a:cxn>
                <a:cxn ang="0">
                  <a:pos x="41" y="10"/>
                </a:cxn>
                <a:cxn ang="0">
                  <a:pos x="36" y="4"/>
                </a:cxn>
                <a:cxn ang="0">
                  <a:pos x="31" y="2"/>
                </a:cxn>
                <a:cxn ang="0">
                  <a:pos x="27" y="0"/>
                </a:cxn>
                <a:cxn ang="0">
                  <a:pos x="24" y="7"/>
                </a:cxn>
                <a:cxn ang="0">
                  <a:pos x="27" y="10"/>
                </a:cxn>
                <a:cxn ang="0">
                  <a:pos x="29" y="14"/>
                </a:cxn>
                <a:cxn ang="0">
                  <a:pos x="26" y="14"/>
                </a:cxn>
                <a:cxn ang="0">
                  <a:pos x="19" y="14"/>
                </a:cxn>
                <a:cxn ang="0">
                  <a:pos x="17" y="12"/>
                </a:cxn>
                <a:cxn ang="0">
                  <a:pos x="7" y="8"/>
                </a:cxn>
                <a:cxn ang="0">
                  <a:pos x="6" y="10"/>
                </a:cxn>
                <a:cxn ang="0">
                  <a:pos x="9" y="15"/>
                </a:cxn>
                <a:cxn ang="0">
                  <a:pos x="12" y="22"/>
                </a:cxn>
                <a:cxn ang="0">
                  <a:pos x="12" y="25"/>
                </a:cxn>
                <a:cxn ang="0">
                  <a:pos x="16" y="31"/>
                </a:cxn>
                <a:cxn ang="0">
                  <a:pos x="17" y="35"/>
                </a:cxn>
                <a:cxn ang="0">
                  <a:pos x="21" y="41"/>
                </a:cxn>
                <a:cxn ang="0">
                  <a:pos x="27" y="47"/>
                </a:cxn>
                <a:cxn ang="0">
                  <a:pos x="27" y="49"/>
                </a:cxn>
                <a:cxn ang="0">
                  <a:pos x="30" y="55"/>
                </a:cxn>
                <a:cxn ang="0">
                  <a:pos x="49" y="42"/>
                </a:cxn>
                <a:cxn ang="0">
                  <a:pos x="51" y="42"/>
                </a:cxn>
                <a:cxn ang="0">
                  <a:pos x="54" y="48"/>
                </a:cxn>
                <a:cxn ang="0">
                  <a:pos x="51" y="56"/>
                </a:cxn>
                <a:cxn ang="0">
                  <a:pos x="53" y="59"/>
                </a:cxn>
                <a:cxn ang="0">
                  <a:pos x="64" y="65"/>
                </a:cxn>
                <a:cxn ang="0">
                  <a:pos x="64" y="61"/>
                </a:cxn>
                <a:cxn ang="0">
                  <a:pos x="67" y="56"/>
                </a:cxn>
                <a:cxn ang="0">
                  <a:pos x="76" y="38"/>
                </a:cxn>
                <a:cxn ang="0">
                  <a:pos x="77" y="25"/>
                </a:cxn>
                <a:cxn ang="0">
                  <a:pos x="76" y="22"/>
                </a:cxn>
                <a:cxn ang="0">
                  <a:pos x="9" y="45"/>
                </a:cxn>
                <a:cxn ang="0">
                  <a:pos x="0" y="42"/>
                </a:cxn>
                <a:cxn ang="0">
                  <a:pos x="2" y="47"/>
                </a:cxn>
                <a:cxn ang="0">
                  <a:pos x="6" y="51"/>
                </a:cxn>
                <a:cxn ang="0">
                  <a:pos x="9" y="52"/>
                </a:cxn>
                <a:cxn ang="0">
                  <a:pos x="10" y="55"/>
                </a:cxn>
                <a:cxn ang="0">
                  <a:pos x="17" y="56"/>
                </a:cxn>
                <a:cxn ang="0">
                  <a:pos x="19" y="56"/>
                </a:cxn>
                <a:cxn ang="0">
                  <a:pos x="16" y="48"/>
                </a:cxn>
                <a:cxn ang="0">
                  <a:pos x="13" y="47"/>
                </a:cxn>
                <a:cxn ang="0">
                  <a:pos x="9" y="45"/>
                </a:cxn>
              </a:cxnLst>
              <a:rect l="0" t="0" r="r" b="b"/>
              <a:pathLst>
                <a:path w="77" h="65">
                  <a:moveTo>
                    <a:pt x="76" y="22"/>
                  </a:moveTo>
                  <a:lnTo>
                    <a:pt x="76" y="22"/>
                  </a:lnTo>
                  <a:lnTo>
                    <a:pt x="70" y="14"/>
                  </a:lnTo>
                  <a:lnTo>
                    <a:pt x="61" y="4"/>
                  </a:lnTo>
                  <a:lnTo>
                    <a:pt x="61" y="4"/>
                  </a:lnTo>
                  <a:lnTo>
                    <a:pt x="60" y="7"/>
                  </a:lnTo>
                  <a:lnTo>
                    <a:pt x="56" y="8"/>
                  </a:lnTo>
                  <a:lnTo>
                    <a:pt x="53" y="10"/>
                  </a:lnTo>
                  <a:lnTo>
                    <a:pt x="51" y="11"/>
                  </a:lnTo>
                  <a:lnTo>
                    <a:pt x="51" y="11"/>
                  </a:lnTo>
                  <a:lnTo>
                    <a:pt x="50" y="12"/>
                  </a:lnTo>
                  <a:lnTo>
                    <a:pt x="49" y="12"/>
                  </a:lnTo>
                  <a:lnTo>
                    <a:pt x="46" y="11"/>
                  </a:lnTo>
                  <a:lnTo>
                    <a:pt x="44" y="11"/>
                  </a:lnTo>
                  <a:lnTo>
                    <a:pt x="44" y="11"/>
                  </a:lnTo>
                  <a:lnTo>
                    <a:pt x="41" y="10"/>
                  </a:lnTo>
                  <a:lnTo>
                    <a:pt x="39" y="7"/>
                  </a:lnTo>
                  <a:lnTo>
                    <a:pt x="36" y="4"/>
                  </a:lnTo>
                  <a:lnTo>
                    <a:pt x="31" y="2"/>
                  </a:lnTo>
                  <a:lnTo>
                    <a:pt x="31" y="2"/>
                  </a:lnTo>
                  <a:lnTo>
                    <a:pt x="27" y="0"/>
                  </a:lnTo>
                  <a:lnTo>
                    <a:pt x="27" y="0"/>
                  </a:lnTo>
                  <a:lnTo>
                    <a:pt x="24" y="4"/>
                  </a:lnTo>
                  <a:lnTo>
                    <a:pt x="24" y="7"/>
                  </a:lnTo>
                  <a:lnTo>
                    <a:pt x="24" y="7"/>
                  </a:lnTo>
                  <a:lnTo>
                    <a:pt x="27" y="10"/>
                  </a:lnTo>
                  <a:lnTo>
                    <a:pt x="29" y="11"/>
                  </a:lnTo>
                  <a:lnTo>
                    <a:pt x="29" y="14"/>
                  </a:lnTo>
                  <a:lnTo>
                    <a:pt x="29" y="14"/>
                  </a:lnTo>
                  <a:lnTo>
                    <a:pt x="26" y="14"/>
                  </a:lnTo>
                  <a:lnTo>
                    <a:pt x="23" y="15"/>
                  </a:lnTo>
                  <a:lnTo>
                    <a:pt x="19" y="14"/>
                  </a:lnTo>
                  <a:lnTo>
                    <a:pt x="17" y="12"/>
                  </a:lnTo>
                  <a:lnTo>
                    <a:pt x="17" y="12"/>
                  </a:lnTo>
                  <a:lnTo>
                    <a:pt x="10" y="8"/>
                  </a:lnTo>
                  <a:lnTo>
                    <a:pt x="7" y="8"/>
                  </a:lnTo>
                  <a:lnTo>
                    <a:pt x="6" y="10"/>
                  </a:lnTo>
                  <a:lnTo>
                    <a:pt x="6" y="10"/>
                  </a:lnTo>
                  <a:lnTo>
                    <a:pt x="6" y="11"/>
                  </a:lnTo>
                  <a:lnTo>
                    <a:pt x="9" y="15"/>
                  </a:lnTo>
                  <a:lnTo>
                    <a:pt x="10" y="18"/>
                  </a:lnTo>
                  <a:lnTo>
                    <a:pt x="12" y="22"/>
                  </a:lnTo>
                  <a:lnTo>
                    <a:pt x="12" y="22"/>
                  </a:lnTo>
                  <a:lnTo>
                    <a:pt x="12" y="25"/>
                  </a:lnTo>
                  <a:lnTo>
                    <a:pt x="13" y="28"/>
                  </a:lnTo>
                  <a:lnTo>
                    <a:pt x="16" y="31"/>
                  </a:lnTo>
                  <a:lnTo>
                    <a:pt x="17" y="35"/>
                  </a:lnTo>
                  <a:lnTo>
                    <a:pt x="17" y="35"/>
                  </a:lnTo>
                  <a:lnTo>
                    <a:pt x="19" y="38"/>
                  </a:lnTo>
                  <a:lnTo>
                    <a:pt x="21" y="41"/>
                  </a:lnTo>
                  <a:lnTo>
                    <a:pt x="24" y="44"/>
                  </a:lnTo>
                  <a:lnTo>
                    <a:pt x="27" y="47"/>
                  </a:lnTo>
                  <a:lnTo>
                    <a:pt x="27" y="47"/>
                  </a:lnTo>
                  <a:lnTo>
                    <a:pt x="27" y="49"/>
                  </a:lnTo>
                  <a:lnTo>
                    <a:pt x="30" y="55"/>
                  </a:lnTo>
                  <a:lnTo>
                    <a:pt x="30" y="55"/>
                  </a:lnTo>
                  <a:lnTo>
                    <a:pt x="40" y="48"/>
                  </a:lnTo>
                  <a:lnTo>
                    <a:pt x="49" y="42"/>
                  </a:lnTo>
                  <a:lnTo>
                    <a:pt x="49" y="42"/>
                  </a:lnTo>
                  <a:lnTo>
                    <a:pt x="51" y="42"/>
                  </a:lnTo>
                  <a:lnTo>
                    <a:pt x="53" y="42"/>
                  </a:lnTo>
                  <a:lnTo>
                    <a:pt x="54" y="48"/>
                  </a:lnTo>
                  <a:lnTo>
                    <a:pt x="53" y="54"/>
                  </a:lnTo>
                  <a:lnTo>
                    <a:pt x="51" y="56"/>
                  </a:lnTo>
                  <a:lnTo>
                    <a:pt x="51" y="56"/>
                  </a:lnTo>
                  <a:lnTo>
                    <a:pt x="53" y="59"/>
                  </a:lnTo>
                  <a:lnTo>
                    <a:pt x="56" y="61"/>
                  </a:lnTo>
                  <a:lnTo>
                    <a:pt x="64" y="65"/>
                  </a:lnTo>
                  <a:lnTo>
                    <a:pt x="64" y="65"/>
                  </a:lnTo>
                  <a:lnTo>
                    <a:pt x="64" y="61"/>
                  </a:lnTo>
                  <a:lnTo>
                    <a:pt x="67" y="56"/>
                  </a:lnTo>
                  <a:lnTo>
                    <a:pt x="67" y="56"/>
                  </a:lnTo>
                  <a:lnTo>
                    <a:pt x="71" y="48"/>
                  </a:lnTo>
                  <a:lnTo>
                    <a:pt x="76" y="38"/>
                  </a:lnTo>
                  <a:lnTo>
                    <a:pt x="77" y="29"/>
                  </a:lnTo>
                  <a:lnTo>
                    <a:pt x="77" y="25"/>
                  </a:lnTo>
                  <a:lnTo>
                    <a:pt x="76" y="22"/>
                  </a:lnTo>
                  <a:lnTo>
                    <a:pt x="76" y="22"/>
                  </a:lnTo>
                  <a:close/>
                  <a:moveTo>
                    <a:pt x="9" y="45"/>
                  </a:moveTo>
                  <a:lnTo>
                    <a:pt x="9" y="45"/>
                  </a:lnTo>
                  <a:lnTo>
                    <a:pt x="4" y="44"/>
                  </a:lnTo>
                  <a:lnTo>
                    <a:pt x="0" y="42"/>
                  </a:lnTo>
                  <a:lnTo>
                    <a:pt x="0" y="42"/>
                  </a:lnTo>
                  <a:lnTo>
                    <a:pt x="2" y="47"/>
                  </a:lnTo>
                  <a:lnTo>
                    <a:pt x="3" y="48"/>
                  </a:lnTo>
                  <a:lnTo>
                    <a:pt x="6" y="51"/>
                  </a:lnTo>
                  <a:lnTo>
                    <a:pt x="6" y="51"/>
                  </a:lnTo>
                  <a:lnTo>
                    <a:pt x="9" y="52"/>
                  </a:lnTo>
                  <a:lnTo>
                    <a:pt x="9" y="54"/>
                  </a:lnTo>
                  <a:lnTo>
                    <a:pt x="10" y="55"/>
                  </a:lnTo>
                  <a:lnTo>
                    <a:pt x="17" y="56"/>
                  </a:lnTo>
                  <a:lnTo>
                    <a:pt x="17" y="56"/>
                  </a:lnTo>
                  <a:lnTo>
                    <a:pt x="19" y="56"/>
                  </a:lnTo>
                  <a:lnTo>
                    <a:pt x="19" y="56"/>
                  </a:lnTo>
                  <a:lnTo>
                    <a:pt x="19" y="52"/>
                  </a:lnTo>
                  <a:lnTo>
                    <a:pt x="16" y="48"/>
                  </a:lnTo>
                  <a:lnTo>
                    <a:pt x="16" y="48"/>
                  </a:lnTo>
                  <a:lnTo>
                    <a:pt x="13" y="47"/>
                  </a:lnTo>
                  <a:lnTo>
                    <a:pt x="12" y="45"/>
                  </a:lnTo>
                  <a:lnTo>
                    <a:pt x="9" y="45"/>
                  </a:lnTo>
                  <a:lnTo>
                    <a:pt x="9"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7" name="Montenegro">
              <a:extLst>
                <a:ext uri="{FF2B5EF4-FFF2-40B4-BE49-F238E27FC236}">
                  <a16:creationId xmlns:a16="http://schemas.microsoft.com/office/drawing/2014/main" id="{D267357A-801A-8F38-25DE-B3501D527896}"/>
                </a:ext>
              </a:extLst>
            </p:cNvPr>
            <p:cNvSpPr>
              <a:spLocks/>
            </p:cNvSpPr>
            <p:nvPr/>
          </p:nvSpPr>
          <p:spPr bwMode="auto">
            <a:xfrm>
              <a:off x="7684144" y="2314934"/>
              <a:ext cx="29215" cy="38441"/>
            </a:xfrm>
            <a:custGeom>
              <a:avLst/>
              <a:gdLst/>
              <a:ahLst/>
              <a:cxnLst>
                <a:cxn ang="0">
                  <a:pos x="6" y="0"/>
                </a:cxn>
                <a:cxn ang="0">
                  <a:pos x="6" y="0"/>
                </a:cxn>
                <a:cxn ang="0">
                  <a:pos x="2" y="7"/>
                </a:cxn>
                <a:cxn ang="0">
                  <a:pos x="0" y="12"/>
                </a:cxn>
                <a:cxn ang="0">
                  <a:pos x="0" y="12"/>
                </a:cxn>
                <a:cxn ang="0">
                  <a:pos x="0" y="17"/>
                </a:cxn>
                <a:cxn ang="0">
                  <a:pos x="0" y="17"/>
                </a:cxn>
                <a:cxn ang="0">
                  <a:pos x="12" y="25"/>
                </a:cxn>
                <a:cxn ang="0">
                  <a:pos x="12" y="25"/>
                </a:cxn>
                <a:cxn ang="0">
                  <a:pos x="12" y="25"/>
                </a:cxn>
                <a:cxn ang="0">
                  <a:pos x="12" y="25"/>
                </a:cxn>
                <a:cxn ang="0">
                  <a:pos x="15" y="18"/>
                </a:cxn>
                <a:cxn ang="0">
                  <a:pos x="18" y="15"/>
                </a:cxn>
                <a:cxn ang="0">
                  <a:pos x="19" y="14"/>
                </a:cxn>
                <a:cxn ang="0">
                  <a:pos x="19" y="14"/>
                </a:cxn>
                <a:cxn ang="0">
                  <a:pos x="6" y="0"/>
                </a:cxn>
                <a:cxn ang="0">
                  <a:pos x="6" y="0"/>
                </a:cxn>
              </a:cxnLst>
              <a:rect l="0" t="0" r="r" b="b"/>
              <a:pathLst>
                <a:path w="19" h="25">
                  <a:moveTo>
                    <a:pt x="6" y="0"/>
                  </a:moveTo>
                  <a:lnTo>
                    <a:pt x="6" y="0"/>
                  </a:lnTo>
                  <a:lnTo>
                    <a:pt x="2" y="7"/>
                  </a:lnTo>
                  <a:lnTo>
                    <a:pt x="0" y="12"/>
                  </a:lnTo>
                  <a:lnTo>
                    <a:pt x="0" y="12"/>
                  </a:lnTo>
                  <a:lnTo>
                    <a:pt x="0" y="17"/>
                  </a:lnTo>
                  <a:lnTo>
                    <a:pt x="0" y="17"/>
                  </a:lnTo>
                  <a:lnTo>
                    <a:pt x="12" y="25"/>
                  </a:lnTo>
                  <a:lnTo>
                    <a:pt x="12" y="25"/>
                  </a:lnTo>
                  <a:lnTo>
                    <a:pt x="12" y="25"/>
                  </a:lnTo>
                  <a:lnTo>
                    <a:pt x="12" y="25"/>
                  </a:lnTo>
                  <a:lnTo>
                    <a:pt x="15" y="18"/>
                  </a:lnTo>
                  <a:lnTo>
                    <a:pt x="18" y="15"/>
                  </a:lnTo>
                  <a:lnTo>
                    <a:pt x="19" y="14"/>
                  </a:lnTo>
                  <a:lnTo>
                    <a:pt x="19" y="14"/>
                  </a:lnTo>
                  <a:lnTo>
                    <a:pt x="6" y="0"/>
                  </a:lnTo>
                  <a:lnTo>
                    <a:pt x="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59" name="Greenland">
              <a:extLst>
                <a:ext uri="{FF2B5EF4-FFF2-40B4-BE49-F238E27FC236}">
                  <a16:creationId xmlns:a16="http://schemas.microsoft.com/office/drawing/2014/main" id="{37E131EB-B442-D202-A5B5-1BC8C6FB3BC0}"/>
                </a:ext>
              </a:extLst>
            </p:cNvPr>
            <p:cNvSpPr>
              <a:spLocks noEditPoints="1"/>
            </p:cNvSpPr>
            <p:nvPr/>
          </p:nvSpPr>
          <p:spPr bwMode="auto">
            <a:xfrm>
              <a:off x="5426883" y="638901"/>
              <a:ext cx="1509968" cy="1124018"/>
            </a:xfrm>
            <a:custGeom>
              <a:avLst/>
              <a:gdLst/>
              <a:ahLst/>
              <a:cxnLst>
                <a:cxn ang="0">
                  <a:pos x="862" y="84"/>
                </a:cxn>
                <a:cxn ang="0">
                  <a:pos x="790" y="117"/>
                </a:cxn>
                <a:cxn ang="0">
                  <a:pos x="793" y="67"/>
                </a:cxn>
                <a:cxn ang="0">
                  <a:pos x="767" y="68"/>
                </a:cxn>
                <a:cxn ang="0">
                  <a:pos x="690" y="61"/>
                </a:cxn>
                <a:cxn ang="0">
                  <a:pos x="820" y="33"/>
                </a:cxn>
                <a:cxn ang="0">
                  <a:pos x="756" y="10"/>
                </a:cxn>
                <a:cxn ang="0">
                  <a:pos x="574" y="6"/>
                </a:cxn>
                <a:cxn ang="0">
                  <a:pos x="545" y="14"/>
                </a:cxn>
                <a:cxn ang="0">
                  <a:pos x="426" y="20"/>
                </a:cxn>
                <a:cxn ang="0">
                  <a:pos x="421" y="50"/>
                </a:cxn>
                <a:cxn ang="0">
                  <a:pos x="397" y="53"/>
                </a:cxn>
                <a:cxn ang="0">
                  <a:pos x="370" y="67"/>
                </a:cxn>
                <a:cxn ang="0">
                  <a:pos x="320" y="70"/>
                </a:cxn>
                <a:cxn ang="0">
                  <a:pos x="289" y="48"/>
                </a:cxn>
                <a:cxn ang="0">
                  <a:pos x="224" y="71"/>
                </a:cxn>
                <a:cxn ang="0">
                  <a:pos x="177" y="98"/>
                </a:cxn>
                <a:cxn ang="0">
                  <a:pos x="116" y="138"/>
                </a:cxn>
                <a:cxn ang="0">
                  <a:pos x="62" y="178"/>
                </a:cxn>
                <a:cxn ang="0">
                  <a:pos x="30" y="216"/>
                </a:cxn>
                <a:cxn ang="0">
                  <a:pos x="106" y="233"/>
                </a:cxn>
                <a:cxn ang="0">
                  <a:pos x="26" y="248"/>
                </a:cxn>
                <a:cxn ang="0">
                  <a:pos x="91" y="282"/>
                </a:cxn>
                <a:cxn ang="0">
                  <a:pos x="134" y="272"/>
                </a:cxn>
                <a:cxn ang="0">
                  <a:pos x="231" y="296"/>
                </a:cxn>
                <a:cxn ang="0">
                  <a:pos x="275" y="357"/>
                </a:cxn>
                <a:cxn ang="0">
                  <a:pos x="281" y="403"/>
                </a:cxn>
                <a:cxn ang="0">
                  <a:pos x="316" y="415"/>
                </a:cxn>
                <a:cxn ang="0">
                  <a:pos x="342" y="450"/>
                </a:cxn>
                <a:cxn ang="0">
                  <a:pos x="353" y="471"/>
                </a:cxn>
                <a:cxn ang="0">
                  <a:pos x="320" y="512"/>
                </a:cxn>
                <a:cxn ang="0">
                  <a:pos x="322" y="558"/>
                </a:cxn>
                <a:cxn ang="0">
                  <a:pos x="335" y="619"/>
                </a:cxn>
                <a:cxn ang="0">
                  <a:pos x="363" y="653"/>
                </a:cxn>
                <a:cxn ang="0">
                  <a:pos x="409" y="708"/>
                </a:cxn>
                <a:cxn ang="0">
                  <a:pos x="474" y="730"/>
                </a:cxn>
                <a:cxn ang="0">
                  <a:pos x="490" y="669"/>
                </a:cxn>
                <a:cxn ang="0">
                  <a:pos x="514" y="640"/>
                </a:cxn>
                <a:cxn ang="0">
                  <a:pos x="520" y="607"/>
                </a:cxn>
                <a:cxn ang="0">
                  <a:pos x="547" y="588"/>
                </a:cxn>
                <a:cxn ang="0">
                  <a:pos x="571" y="582"/>
                </a:cxn>
                <a:cxn ang="0">
                  <a:pos x="656" y="528"/>
                </a:cxn>
                <a:cxn ang="0">
                  <a:pos x="699" y="512"/>
                </a:cxn>
                <a:cxn ang="0">
                  <a:pos x="823" y="461"/>
                </a:cxn>
                <a:cxn ang="0">
                  <a:pos x="754" y="451"/>
                </a:cxn>
                <a:cxn ang="0">
                  <a:pos x="801" y="452"/>
                </a:cxn>
                <a:cxn ang="0">
                  <a:pos x="787" y="398"/>
                </a:cxn>
                <a:cxn ang="0">
                  <a:pos x="820" y="377"/>
                </a:cxn>
                <a:cxn ang="0">
                  <a:pos x="786" y="366"/>
                </a:cxn>
                <a:cxn ang="0">
                  <a:pos x="847" y="360"/>
                </a:cxn>
                <a:cxn ang="0">
                  <a:pos x="870" y="327"/>
                </a:cxn>
                <a:cxn ang="0">
                  <a:pos x="865" y="303"/>
                </a:cxn>
                <a:cxn ang="0">
                  <a:pos x="825" y="263"/>
                </a:cxn>
                <a:cxn ang="0">
                  <a:pos x="882" y="252"/>
                </a:cxn>
                <a:cxn ang="0">
                  <a:pos x="845" y="226"/>
                </a:cxn>
                <a:cxn ang="0">
                  <a:pos x="827" y="223"/>
                </a:cxn>
                <a:cxn ang="0">
                  <a:pos x="858" y="174"/>
                </a:cxn>
                <a:cxn ang="0">
                  <a:pos x="877" y="138"/>
                </a:cxn>
                <a:cxn ang="0">
                  <a:pos x="912" y="127"/>
                </a:cxn>
                <a:cxn ang="0">
                  <a:pos x="925" y="108"/>
                </a:cxn>
                <a:cxn ang="0">
                  <a:pos x="928" y="67"/>
                </a:cxn>
                <a:cxn ang="0">
                  <a:pos x="292" y="462"/>
                </a:cxn>
                <a:cxn ang="0">
                  <a:pos x="336" y="479"/>
                </a:cxn>
              </a:cxnLst>
              <a:rect l="0" t="0" r="r" b="b"/>
              <a:pathLst>
                <a:path w="982" h="731">
                  <a:moveTo>
                    <a:pt x="928" y="67"/>
                  </a:moveTo>
                  <a:lnTo>
                    <a:pt x="928" y="67"/>
                  </a:lnTo>
                  <a:lnTo>
                    <a:pt x="915" y="67"/>
                  </a:lnTo>
                  <a:lnTo>
                    <a:pt x="905" y="70"/>
                  </a:lnTo>
                  <a:lnTo>
                    <a:pt x="901" y="71"/>
                  </a:lnTo>
                  <a:lnTo>
                    <a:pt x="898" y="74"/>
                  </a:lnTo>
                  <a:lnTo>
                    <a:pt x="895" y="77"/>
                  </a:lnTo>
                  <a:lnTo>
                    <a:pt x="895" y="81"/>
                  </a:lnTo>
                  <a:lnTo>
                    <a:pt x="895" y="81"/>
                  </a:lnTo>
                  <a:lnTo>
                    <a:pt x="894" y="85"/>
                  </a:lnTo>
                  <a:lnTo>
                    <a:pt x="891" y="87"/>
                  </a:lnTo>
                  <a:lnTo>
                    <a:pt x="887" y="87"/>
                  </a:lnTo>
                  <a:lnTo>
                    <a:pt x="881" y="85"/>
                  </a:lnTo>
                  <a:lnTo>
                    <a:pt x="871" y="83"/>
                  </a:lnTo>
                  <a:lnTo>
                    <a:pt x="865" y="83"/>
                  </a:lnTo>
                  <a:lnTo>
                    <a:pt x="862" y="84"/>
                  </a:lnTo>
                  <a:lnTo>
                    <a:pt x="862" y="84"/>
                  </a:lnTo>
                  <a:lnTo>
                    <a:pt x="858" y="84"/>
                  </a:lnTo>
                  <a:lnTo>
                    <a:pt x="857" y="84"/>
                  </a:lnTo>
                  <a:lnTo>
                    <a:pt x="855" y="81"/>
                  </a:lnTo>
                  <a:lnTo>
                    <a:pt x="853" y="78"/>
                  </a:lnTo>
                  <a:lnTo>
                    <a:pt x="851" y="77"/>
                  </a:lnTo>
                  <a:lnTo>
                    <a:pt x="848" y="78"/>
                  </a:lnTo>
                  <a:lnTo>
                    <a:pt x="848" y="78"/>
                  </a:lnTo>
                  <a:lnTo>
                    <a:pt x="840" y="83"/>
                  </a:lnTo>
                  <a:lnTo>
                    <a:pt x="833" y="88"/>
                  </a:lnTo>
                  <a:lnTo>
                    <a:pt x="824" y="94"/>
                  </a:lnTo>
                  <a:lnTo>
                    <a:pt x="817" y="100"/>
                  </a:lnTo>
                  <a:lnTo>
                    <a:pt x="817" y="100"/>
                  </a:lnTo>
                  <a:lnTo>
                    <a:pt x="808" y="104"/>
                  </a:lnTo>
                  <a:lnTo>
                    <a:pt x="801" y="110"/>
                  </a:lnTo>
                  <a:lnTo>
                    <a:pt x="794" y="114"/>
                  </a:lnTo>
                  <a:lnTo>
                    <a:pt x="790" y="117"/>
                  </a:lnTo>
                  <a:lnTo>
                    <a:pt x="790" y="117"/>
                  </a:lnTo>
                  <a:lnTo>
                    <a:pt x="788" y="115"/>
                  </a:lnTo>
                  <a:lnTo>
                    <a:pt x="788" y="114"/>
                  </a:lnTo>
                  <a:lnTo>
                    <a:pt x="796" y="105"/>
                  </a:lnTo>
                  <a:lnTo>
                    <a:pt x="816" y="84"/>
                  </a:lnTo>
                  <a:lnTo>
                    <a:pt x="816" y="84"/>
                  </a:lnTo>
                  <a:lnTo>
                    <a:pt x="820" y="80"/>
                  </a:lnTo>
                  <a:lnTo>
                    <a:pt x="821" y="75"/>
                  </a:lnTo>
                  <a:lnTo>
                    <a:pt x="821" y="71"/>
                  </a:lnTo>
                  <a:lnTo>
                    <a:pt x="821" y="67"/>
                  </a:lnTo>
                  <a:lnTo>
                    <a:pt x="818" y="64"/>
                  </a:lnTo>
                  <a:lnTo>
                    <a:pt x="816" y="61"/>
                  </a:lnTo>
                  <a:lnTo>
                    <a:pt x="811" y="60"/>
                  </a:lnTo>
                  <a:lnTo>
                    <a:pt x="806" y="60"/>
                  </a:lnTo>
                  <a:lnTo>
                    <a:pt x="806" y="60"/>
                  </a:lnTo>
                  <a:lnTo>
                    <a:pt x="801" y="61"/>
                  </a:lnTo>
                  <a:lnTo>
                    <a:pt x="797" y="63"/>
                  </a:lnTo>
                  <a:lnTo>
                    <a:pt x="793" y="67"/>
                  </a:lnTo>
                  <a:lnTo>
                    <a:pt x="790" y="70"/>
                  </a:lnTo>
                  <a:lnTo>
                    <a:pt x="788" y="73"/>
                  </a:lnTo>
                  <a:lnTo>
                    <a:pt x="786" y="73"/>
                  </a:lnTo>
                  <a:lnTo>
                    <a:pt x="786" y="73"/>
                  </a:lnTo>
                  <a:lnTo>
                    <a:pt x="774" y="77"/>
                  </a:lnTo>
                  <a:lnTo>
                    <a:pt x="757" y="84"/>
                  </a:lnTo>
                  <a:lnTo>
                    <a:pt x="742" y="90"/>
                  </a:lnTo>
                  <a:lnTo>
                    <a:pt x="737" y="90"/>
                  </a:lnTo>
                  <a:lnTo>
                    <a:pt x="734" y="90"/>
                  </a:lnTo>
                  <a:lnTo>
                    <a:pt x="734" y="90"/>
                  </a:lnTo>
                  <a:lnTo>
                    <a:pt x="734" y="90"/>
                  </a:lnTo>
                  <a:lnTo>
                    <a:pt x="734" y="87"/>
                  </a:lnTo>
                  <a:lnTo>
                    <a:pt x="739" y="84"/>
                  </a:lnTo>
                  <a:lnTo>
                    <a:pt x="750" y="78"/>
                  </a:lnTo>
                  <a:lnTo>
                    <a:pt x="761" y="73"/>
                  </a:lnTo>
                  <a:lnTo>
                    <a:pt x="766" y="70"/>
                  </a:lnTo>
                  <a:lnTo>
                    <a:pt x="767" y="68"/>
                  </a:lnTo>
                  <a:lnTo>
                    <a:pt x="767" y="68"/>
                  </a:lnTo>
                  <a:lnTo>
                    <a:pt x="766" y="67"/>
                  </a:lnTo>
                  <a:lnTo>
                    <a:pt x="760" y="65"/>
                  </a:lnTo>
                  <a:lnTo>
                    <a:pt x="742" y="64"/>
                  </a:lnTo>
                  <a:lnTo>
                    <a:pt x="722" y="65"/>
                  </a:lnTo>
                  <a:lnTo>
                    <a:pt x="703" y="67"/>
                  </a:lnTo>
                  <a:lnTo>
                    <a:pt x="703" y="67"/>
                  </a:lnTo>
                  <a:lnTo>
                    <a:pt x="686" y="70"/>
                  </a:lnTo>
                  <a:lnTo>
                    <a:pt x="668" y="74"/>
                  </a:lnTo>
                  <a:lnTo>
                    <a:pt x="653" y="77"/>
                  </a:lnTo>
                  <a:lnTo>
                    <a:pt x="649" y="77"/>
                  </a:lnTo>
                  <a:lnTo>
                    <a:pt x="648" y="75"/>
                  </a:lnTo>
                  <a:lnTo>
                    <a:pt x="648" y="75"/>
                  </a:lnTo>
                  <a:lnTo>
                    <a:pt x="649" y="73"/>
                  </a:lnTo>
                  <a:lnTo>
                    <a:pt x="653" y="70"/>
                  </a:lnTo>
                  <a:lnTo>
                    <a:pt x="670" y="65"/>
                  </a:lnTo>
                  <a:lnTo>
                    <a:pt x="690" y="61"/>
                  </a:lnTo>
                  <a:lnTo>
                    <a:pt x="709" y="58"/>
                  </a:lnTo>
                  <a:lnTo>
                    <a:pt x="709" y="58"/>
                  </a:lnTo>
                  <a:lnTo>
                    <a:pt x="727" y="58"/>
                  </a:lnTo>
                  <a:lnTo>
                    <a:pt x="749" y="58"/>
                  </a:lnTo>
                  <a:lnTo>
                    <a:pt x="769" y="57"/>
                  </a:lnTo>
                  <a:lnTo>
                    <a:pt x="777" y="55"/>
                  </a:lnTo>
                  <a:lnTo>
                    <a:pt x="784" y="54"/>
                  </a:lnTo>
                  <a:lnTo>
                    <a:pt x="784" y="54"/>
                  </a:lnTo>
                  <a:lnTo>
                    <a:pt x="797" y="50"/>
                  </a:lnTo>
                  <a:lnTo>
                    <a:pt x="811" y="47"/>
                  </a:lnTo>
                  <a:lnTo>
                    <a:pt x="823" y="44"/>
                  </a:lnTo>
                  <a:lnTo>
                    <a:pt x="825" y="43"/>
                  </a:lnTo>
                  <a:lnTo>
                    <a:pt x="828" y="41"/>
                  </a:lnTo>
                  <a:lnTo>
                    <a:pt x="828" y="41"/>
                  </a:lnTo>
                  <a:lnTo>
                    <a:pt x="828" y="38"/>
                  </a:lnTo>
                  <a:lnTo>
                    <a:pt x="827" y="37"/>
                  </a:lnTo>
                  <a:lnTo>
                    <a:pt x="820" y="33"/>
                  </a:lnTo>
                  <a:lnTo>
                    <a:pt x="808" y="30"/>
                  </a:lnTo>
                  <a:lnTo>
                    <a:pt x="798" y="30"/>
                  </a:lnTo>
                  <a:lnTo>
                    <a:pt x="798" y="30"/>
                  </a:lnTo>
                  <a:lnTo>
                    <a:pt x="790" y="30"/>
                  </a:lnTo>
                  <a:lnTo>
                    <a:pt x="783" y="28"/>
                  </a:lnTo>
                  <a:lnTo>
                    <a:pt x="779" y="26"/>
                  </a:lnTo>
                  <a:lnTo>
                    <a:pt x="777" y="24"/>
                  </a:lnTo>
                  <a:lnTo>
                    <a:pt x="777" y="23"/>
                  </a:lnTo>
                  <a:lnTo>
                    <a:pt x="777" y="23"/>
                  </a:lnTo>
                  <a:lnTo>
                    <a:pt x="777" y="21"/>
                  </a:lnTo>
                  <a:lnTo>
                    <a:pt x="774" y="18"/>
                  </a:lnTo>
                  <a:lnTo>
                    <a:pt x="769" y="17"/>
                  </a:lnTo>
                  <a:lnTo>
                    <a:pt x="761" y="14"/>
                  </a:lnTo>
                  <a:lnTo>
                    <a:pt x="759" y="13"/>
                  </a:lnTo>
                  <a:lnTo>
                    <a:pt x="757" y="11"/>
                  </a:lnTo>
                  <a:lnTo>
                    <a:pt x="757" y="11"/>
                  </a:lnTo>
                  <a:lnTo>
                    <a:pt x="756" y="10"/>
                  </a:lnTo>
                  <a:lnTo>
                    <a:pt x="750" y="9"/>
                  </a:lnTo>
                  <a:lnTo>
                    <a:pt x="737" y="9"/>
                  </a:lnTo>
                  <a:lnTo>
                    <a:pt x="723" y="9"/>
                  </a:lnTo>
                  <a:lnTo>
                    <a:pt x="716" y="7"/>
                  </a:lnTo>
                  <a:lnTo>
                    <a:pt x="713" y="6"/>
                  </a:lnTo>
                  <a:lnTo>
                    <a:pt x="713" y="6"/>
                  </a:lnTo>
                  <a:lnTo>
                    <a:pt x="705" y="3"/>
                  </a:lnTo>
                  <a:lnTo>
                    <a:pt x="692" y="0"/>
                  </a:lnTo>
                  <a:lnTo>
                    <a:pt x="678" y="0"/>
                  </a:lnTo>
                  <a:lnTo>
                    <a:pt x="663" y="0"/>
                  </a:lnTo>
                  <a:lnTo>
                    <a:pt x="663" y="0"/>
                  </a:lnTo>
                  <a:lnTo>
                    <a:pt x="626" y="1"/>
                  </a:lnTo>
                  <a:lnTo>
                    <a:pt x="596" y="1"/>
                  </a:lnTo>
                  <a:lnTo>
                    <a:pt x="596" y="1"/>
                  </a:lnTo>
                  <a:lnTo>
                    <a:pt x="585" y="4"/>
                  </a:lnTo>
                  <a:lnTo>
                    <a:pt x="579" y="6"/>
                  </a:lnTo>
                  <a:lnTo>
                    <a:pt x="574" y="6"/>
                  </a:lnTo>
                  <a:lnTo>
                    <a:pt x="574" y="6"/>
                  </a:lnTo>
                  <a:lnTo>
                    <a:pt x="568" y="6"/>
                  </a:lnTo>
                  <a:lnTo>
                    <a:pt x="561" y="7"/>
                  </a:lnTo>
                  <a:lnTo>
                    <a:pt x="558" y="10"/>
                  </a:lnTo>
                  <a:lnTo>
                    <a:pt x="557" y="11"/>
                  </a:lnTo>
                  <a:lnTo>
                    <a:pt x="558" y="13"/>
                  </a:lnTo>
                  <a:lnTo>
                    <a:pt x="558" y="13"/>
                  </a:lnTo>
                  <a:lnTo>
                    <a:pt x="561" y="17"/>
                  </a:lnTo>
                  <a:lnTo>
                    <a:pt x="559" y="18"/>
                  </a:lnTo>
                  <a:lnTo>
                    <a:pt x="558" y="21"/>
                  </a:lnTo>
                  <a:lnTo>
                    <a:pt x="555" y="23"/>
                  </a:lnTo>
                  <a:lnTo>
                    <a:pt x="549" y="23"/>
                  </a:lnTo>
                  <a:lnTo>
                    <a:pt x="547" y="21"/>
                  </a:lnTo>
                  <a:lnTo>
                    <a:pt x="547" y="20"/>
                  </a:lnTo>
                  <a:lnTo>
                    <a:pt x="547" y="20"/>
                  </a:lnTo>
                  <a:lnTo>
                    <a:pt x="547" y="17"/>
                  </a:lnTo>
                  <a:lnTo>
                    <a:pt x="545" y="14"/>
                  </a:lnTo>
                  <a:lnTo>
                    <a:pt x="538" y="13"/>
                  </a:lnTo>
                  <a:lnTo>
                    <a:pt x="530" y="11"/>
                  </a:lnTo>
                  <a:lnTo>
                    <a:pt x="525" y="13"/>
                  </a:lnTo>
                  <a:lnTo>
                    <a:pt x="522" y="14"/>
                  </a:lnTo>
                  <a:lnTo>
                    <a:pt x="522" y="14"/>
                  </a:lnTo>
                  <a:lnTo>
                    <a:pt x="518" y="16"/>
                  </a:lnTo>
                  <a:lnTo>
                    <a:pt x="513" y="16"/>
                  </a:lnTo>
                  <a:lnTo>
                    <a:pt x="500" y="14"/>
                  </a:lnTo>
                  <a:lnTo>
                    <a:pt x="487" y="13"/>
                  </a:lnTo>
                  <a:lnTo>
                    <a:pt x="481" y="13"/>
                  </a:lnTo>
                  <a:lnTo>
                    <a:pt x="478" y="14"/>
                  </a:lnTo>
                  <a:lnTo>
                    <a:pt x="478" y="14"/>
                  </a:lnTo>
                  <a:lnTo>
                    <a:pt x="476" y="16"/>
                  </a:lnTo>
                  <a:lnTo>
                    <a:pt x="470" y="17"/>
                  </a:lnTo>
                  <a:lnTo>
                    <a:pt x="454" y="18"/>
                  </a:lnTo>
                  <a:lnTo>
                    <a:pt x="437" y="20"/>
                  </a:lnTo>
                  <a:lnTo>
                    <a:pt x="426" y="20"/>
                  </a:lnTo>
                  <a:lnTo>
                    <a:pt x="426" y="20"/>
                  </a:lnTo>
                  <a:lnTo>
                    <a:pt x="423" y="21"/>
                  </a:lnTo>
                  <a:lnTo>
                    <a:pt x="423" y="23"/>
                  </a:lnTo>
                  <a:lnTo>
                    <a:pt x="430" y="27"/>
                  </a:lnTo>
                  <a:lnTo>
                    <a:pt x="439" y="31"/>
                  </a:lnTo>
                  <a:lnTo>
                    <a:pt x="441" y="33"/>
                  </a:lnTo>
                  <a:lnTo>
                    <a:pt x="441" y="36"/>
                  </a:lnTo>
                  <a:lnTo>
                    <a:pt x="441" y="36"/>
                  </a:lnTo>
                  <a:lnTo>
                    <a:pt x="440" y="37"/>
                  </a:lnTo>
                  <a:lnTo>
                    <a:pt x="436" y="37"/>
                  </a:lnTo>
                  <a:lnTo>
                    <a:pt x="424" y="38"/>
                  </a:lnTo>
                  <a:lnTo>
                    <a:pt x="414" y="40"/>
                  </a:lnTo>
                  <a:lnTo>
                    <a:pt x="413" y="41"/>
                  </a:lnTo>
                  <a:lnTo>
                    <a:pt x="413" y="44"/>
                  </a:lnTo>
                  <a:lnTo>
                    <a:pt x="413" y="44"/>
                  </a:lnTo>
                  <a:lnTo>
                    <a:pt x="417" y="47"/>
                  </a:lnTo>
                  <a:lnTo>
                    <a:pt x="421" y="50"/>
                  </a:lnTo>
                  <a:lnTo>
                    <a:pt x="433" y="55"/>
                  </a:lnTo>
                  <a:lnTo>
                    <a:pt x="444" y="61"/>
                  </a:lnTo>
                  <a:lnTo>
                    <a:pt x="454" y="70"/>
                  </a:lnTo>
                  <a:lnTo>
                    <a:pt x="454" y="70"/>
                  </a:lnTo>
                  <a:lnTo>
                    <a:pt x="457" y="73"/>
                  </a:lnTo>
                  <a:lnTo>
                    <a:pt x="457" y="74"/>
                  </a:lnTo>
                  <a:lnTo>
                    <a:pt x="456" y="75"/>
                  </a:lnTo>
                  <a:lnTo>
                    <a:pt x="453" y="74"/>
                  </a:lnTo>
                  <a:lnTo>
                    <a:pt x="443" y="71"/>
                  </a:lnTo>
                  <a:lnTo>
                    <a:pt x="433" y="65"/>
                  </a:lnTo>
                  <a:lnTo>
                    <a:pt x="433" y="65"/>
                  </a:lnTo>
                  <a:lnTo>
                    <a:pt x="429" y="63"/>
                  </a:lnTo>
                  <a:lnTo>
                    <a:pt x="423" y="61"/>
                  </a:lnTo>
                  <a:lnTo>
                    <a:pt x="413" y="58"/>
                  </a:lnTo>
                  <a:lnTo>
                    <a:pt x="404" y="57"/>
                  </a:lnTo>
                  <a:lnTo>
                    <a:pt x="400" y="54"/>
                  </a:lnTo>
                  <a:lnTo>
                    <a:pt x="397" y="53"/>
                  </a:lnTo>
                  <a:lnTo>
                    <a:pt x="397" y="53"/>
                  </a:lnTo>
                  <a:lnTo>
                    <a:pt x="394" y="50"/>
                  </a:lnTo>
                  <a:lnTo>
                    <a:pt x="389" y="47"/>
                  </a:lnTo>
                  <a:lnTo>
                    <a:pt x="376" y="43"/>
                  </a:lnTo>
                  <a:lnTo>
                    <a:pt x="363" y="41"/>
                  </a:lnTo>
                  <a:lnTo>
                    <a:pt x="357" y="41"/>
                  </a:lnTo>
                  <a:lnTo>
                    <a:pt x="355" y="43"/>
                  </a:lnTo>
                  <a:lnTo>
                    <a:pt x="355" y="43"/>
                  </a:lnTo>
                  <a:lnTo>
                    <a:pt x="353" y="46"/>
                  </a:lnTo>
                  <a:lnTo>
                    <a:pt x="353" y="47"/>
                  </a:lnTo>
                  <a:lnTo>
                    <a:pt x="360" y="54"/>
                  </a:lnTo>
                  <a:lnTo>
                    <a:pt x="370" y="60"/>
                  </a:lnTo>
                  <a:lnTo>
                    <a:pt x="373" y="63"/>
                  </a:lnTo>
                  <a:lnTo>
                    <a:pt x="375" y="65"/>
                  </a:lnTo>
                  <a:lnTo>
                    <a:pt x="375" y="65"/>
                  </a:lnTo>
                  <a:lnTo>
                    <a:pt x="373" y="67"/>
                  </a:lnTo>
                  <a:lnTo>
                    <a:pt x="370" y="67"/>
                  </a:lnTo>
                  <a:lnTo>
                    <a:pt x="365" y="67"/>
                  </a:lnTo>
                  <a:lnTo>
                    <a:pt x="356" y="65"/>
                  </a:lnTo>
                  <a:lnTo>
                    <a:pt x="352" y="65"/>
                  </a:lnTo>
                  <a:lnTo>
                    <a:pt x="352" y="65"/>
                  </a:lnTo>
                  <a:lnTo>
                    <a:pt x="350" y="65"/>
                  </a:lnTo>
                  <a:lnTo>
                    <a:pt x="347" y="64"/>
                  </a:lnTo>
                  <a:lnTo>
                    <a:pt x="339" y="58"/>
                  </a:lnTo>
                  <a:lnTo>
                    <a:pt x="330" y="53"/>
                  </a:lnTo>
                  <a:lnTo>
                    <a:pt x="326" y="50"/>
                  </a:lnTo>
                  <a:lnTo>
                    <a:pt x="322" y="50"/>
                  </a:lnTo>
                  <a:lnTo>
                    <a:pt x="322" y="50"/>
                  </a:lnTo>
                  <a:lnTo>
                    <a:pt x="319" y="50"/>
                  </a:lnTo>
                  <a:lnTo>
                    <a:pt x="318" y="51"/>
                  </a:lnTo>
                  <a:lnTo>
                    <a:pt x="318" y="55"/>
                  </a:lnTo>
                  <a:lnTo>
                    <a:pt x="319" y="61"/>
                  </a:lnTo>
                  <a:lnTo>
                    <a:pt x="320" y="70"/>
                  </a:lnTo>
                  <a:lnTo>
                    <a:pt x="320" y="70"/>
                  </a:lnTo>
                  <a:lnTo>
                    <a:pt x="320" y="74"/>
                  </a:lnTo>
                  <a:lnTo>
                    <a:pt x="318" y="78"/>
                  </a:lnTo>
                  <a:lnTo>
                    <a:pt x="312" y="83"/>
                  </a:lnTo>
                  <a:lnTo>
                    <a:pt x="308" y="84"/>
                  </a:lnTo>
                  <a:lnTo>
                    <a:pt x="306" y="84"/>
                  </a:lnTo>
                  <a:lnTo>
                    <a:pt x="308" y="81"/>
                  </a:lnTo>
                  <a:lnTo>
                    <a:pt x="308" y="81"/>
                  </a:lnTo>
                  <a:lnTo>
                    <a:pt x="309" y="77"/>
                  </a:lnTo>
                  <a:lnTo>
                    <a:pt x="309" y="73"/>
                  </a:lnTo>
                  <a:lnTo>
                    <a:pt x="309" y="63"/>
                  </a:lnTo>
                  <a:lnTo>
                    <a:pt x="308" y="58"/>
                  </a:lnTo>
                  <a:lnTo>
                    <a:pt x="305" y="54"/>
                  </a:lnTo>
                  <a:lnTo>
                    <a:pt x="302" y="50"/>
                  </a:lnTo>
                  <a:lnTo>
                    <a:pt x="299" y="48"/>
                  </a:lnTo>
                  <a:lnTo>
                    <a:pt x="299" y="48"/>
                  </a:lnTo>
                  <a:lnTo>
                    <a:pt x="295" y="47"/>
                  </a:lnTo>
                  <a:lnTo>
                    <a:pt x="289" y="48"/>
                  </a:lnTo>
                  <a:lnTo>
                    <a:pt x="276" y="51"/>
                  </a:lnTo>
                  <a:lnTo>
                    <a:pt x="262" y="54"/>
                  </a:lnTo>
                  <a:lnTo>
                    <a:pt x="251" y="55"/>
                  </a:lnTo>
                  <a:lnTo>
                    <a:pt x="251" y="55"/>
                  </a:lnTo>
                  <a:lnTo>
                    <a:pt x="239" y="57"/>
                  </a:lnTo>
                  <a:lnTo>
                    <a:pt x="231" y="58"/>
                  </a:lnTo>
                  <a:lnTo>
                    <a:pt x="228" y="60"/>
                  </a:lnTo>
                  <a:lnTo>
                    <a:pt x="227" y="61"/>
                  </a:lnTo>
                  <a:lnTo>
                    <a:pt x="228" y="64"/>
                  </a:lnTo>
                  <a:lnTo>
                    <a:pt x="231" y="67"/>
                  </a:lnTo>
                  <a:lnTo>
                    <a:pt x="231" y="67"/>
                  </a:lnTo>
                  <a:lnTo>
                    <a:pt x="234" y="68"/>
                  </a:lnTo>
                  <a:lnTo>
                    <a:pt x="235" y="71"/>
                  </a:lnTo>
                  <a:lnTo>
                    <a:pt x="235" y="73"/>
                  </a:lnTo>
                  <a:lnTo>
                    <a:pt x="234" y="73"/>
                  </a:lnTo>
                  <a:lnTo>
                    <a:pt x="228" y="73"/>
                  </a:lnTo>
                  <a:lnTo>
                    <a:pt x="224" y="71"/>
                  </a:lnTo>
                  <a:lnTo>
                    <a:pt x="221" y="70"/>
                  </a:lnTo>
                  <a:lnTo>
                    <a:pt x="221" y="70"/>
                  </a:lnTo>
                  <a:lnTo>
                    <a:pt x="215" y="67"/>
                  </a:lnTo>
                  <a:lnTo>
                    <a:pt x="209" y="67"/>
                  </a:lnTo>
                  <a:lnTo>
                    <a:pt x="195" y="67"/>
                  </a:lnTo>
                  <a:lnTo>
                    <a:pt x="185" y="71"/>
                  </a:lnTo>
                  <a:lnTo>
                    <a:pt x="184" y="73"/>
                  </a:lnTo>
                  <a:lnTo>
                    <a:pt x="184" y="74"/>
                  </a:lnTo>
                  <a:lnTo>
                    <a:pt x="184" y="74"/>
                  </a:lnTo>
                  <a:lnTo>
                    <a:pt x="188" y="80"/>
                  </a:lnTo>
                  <a:lnTo>
                    <a:pt x="191" y="87"/>
                  </a:lnTo>
                  <a:lnTo>
                    <a:pt x="191" y="92"/>
                  </a:lnTo>
                  <a:lnTo>
                    <a:pt x="190" y="98"/>
                  </a:lnTo>
                  <a:lnTo>
                    <a:pt x="190" y="98"/>
                  </a:lnTo>
                  <a:lnTo>
                    <a:pt x="187" y="100"/>
                  </a:lnTo>
                  <a:lnTo>
                    <a:pt x="184" y="100"/>
                  </a:lnTo>
                  <a:lnTo>
                    <a:pt x="177" y="98"/>
                  </a:lnTo>
                  <a:lnTo>
                    <a:pt x="168" y="95"/>
                  </a:lnTo>
                  <a:lnTo>
                    <a:pt x="163" y="94"/>
                  </a:lnTo>
                  <a:lnTo>
                    <a:pt x="158" y="94"/>
                  </a:lnTo>
                  <a:lnTo>
                    <a:pt x="158" y="94"/>
                  </a:lnTo>
                  <a:lnTo>
                    <a:pt x="151" y="95"/>
                  </a:lnTo>
                  <a:lnTo>
                    <a:pt x="141" y="100"/>
                  </a:lnTo>
                  <a:lnTo>
                    <a:pt x="116" y="111"/>
                  </a:lnTo>
                  <a:lnTo>
                    <a:pt x="103" y="118"/>
                  </a:lnTo>
                  <a:lnTo>
                    <a:pt x="93" y="124"/>
                  </a:lnTo>
                  <a:lnTo>
                    <a:pt x="87" y="129"/>
                  </a:lnTo>
                  <a:lnTo>
                    <a:pt x="86" y="131"/>
                  </a:lnTo>
                  <a:lnTo>
                    <a:pt x="86" y="134"/>
                  </a:lnTo>
                  <a:lnTo>
                    <a:pt x="86" y="134"/>
                  </a:lnTo>
                  <a:lnTo>
                    <a:pt x="89" y="135"/>
                  </a:lnTo>
                  <a:lnTo>
                    <a:pt x="91" y="137"/>
                  </a:lnTo>
                  <a:lnTo>
                    <a:pt x="103" y="138"/>
                  </a:lnTo>
                  <a:lnTo>
                    <a:pt x="116" y="138"/>
                  </a:lnTo>
                  <a:lnTo>
                    <a:pt x="121" y="138"/>
                  </a:lnTo>
                  <a:lnTo>
                    <a:pt x="126" y="139"/>
                  </a:lnTo>
                  <a:lnTo>
                    <a:pt x="126" y="139"/>
                  </a:lnTo>
                  <a:lnTo>
                    <a:pt x="127" y="142"/>
                  </a:lnTo>
                  <a:lnTo>
                    <a:pt x="128" y="145"/>
                  </a:lnTo>
                  <a:lnTo>
                    <a:pt x="127" y="149"/>
                  </a:lnTo>
                  <a:lnTo>
                    <a:pt x="126" y="154"/>
                  </a:lnTo>
                  <a:lnTo>
                    <a:pt x="120" y="162"/>
                  </a:lnTo>
                  <a:lnTo>
                    <a:pt x="111" y="169"/>
                  </a:lnTo>
                  <a:lnTo>
                    <a:pt x="111" y="169"/>
                  </a:lnTo>
                  <a:lnTo>
                    <a:pt x="107" y="171"/>
                  </a:lnTo>
                  <a:lnTo>
                    <a:pt x="100" y="172"/>
                  </a:lnTo>
                  <a:lnTo>
                    <a:pt x="83" y="172"/>
                  </a:lnTo>
                  <a:lnTo>
                    <a:pt x="69" y="174"/>
                  </a:lnTo>
                  <a:lnTo>
                    <a:pt x="63" y="175"/>
                  </a:lnTo>
                  <a:lnTo>
                    <a:pt x="62" y="178"/>
                  </a:lnTo>
                  <a:lnTo>
                    <a:pt x="62" y="178"/>
                  </a:lnTo>
                  <a:lnTo>
                    <a:pt x="60" y="179"/>
                  </a:lnTo>
                  <a:lnTo>
                    <a:pt x="59" y="181"/>
                  </a:lnTo>
                  <a:lnTo>
                    <a:pt x="52" y="184"/>
                  </a:lnTo>
                  <a:lnTo>
                    <a:pt x="30" y="188"/>
                  </a:lnTo>
                  <a:lnTo>
                    <a:pt x="19" y="191"/>
                  </a:lnTo>
                  <a:lnTo>
                    <a:pt x="9" y="193"/>
                  </a:lnTo>
                  <a:lnTo>
                    <a:pt x="3" y="196"/>
                  </a:lnTo>
                  <a:lnTo>
                    <a:pt x="0" y="199"/>
                  </a:lnTo>
                  <a:lnTo>
                    <a:pt x="0" y="202"/>
                  </a:lnTo>
                  <a:lnTo>
                    <a:pt x="0" y="202"/>
                  </a:lnTo>
                  <a:lnTo>
                    <a:pt x="0" y="205"/>
                  </a:lnTo>
                  <a:lnTo>
                    <a:pt x="2" y="209"/>
                  </a:lnTo>
                  <a:lnTo>
                    <a:pt x="6" y="212"/>
                  </a:lnTo>
                  <a:lnTo>
                    <a:pt x="10" y="213"/>
                  </a:lnTo>
                  <a:lnTo>
                    <a:pt x="10" y="213"/>
                  </a:lnTo>
                  <a:lnTo>
                    <a:pt x="23" y="215"/>
                  </a:lnTo>
                  <a:lnTo>
                    <a:pt x="30" y="216"/>
                  </a:lnTo>
                  <a:lnTo>
                    <a:pt x="33" y="218"/>
                  </a:lnTo>
                  <a:lnTo>
                    <a:pt x="36" y="220"/>
                  </a:lnTo>
                  <a:lnTo>
                    <a:pt x="36" y="220"/>
                  </a:lnTo>
                  <a:lnTo>
                    <a:pt x="40" y="223"/>
                  </a:lnTo>
                  <a:lnTo>
                    <a:pt x="44" y="226"/>
                  </a:lnTo>
                  <a:lnTo>
                    <a:pt x="56" y="228"/>
                  </a:lnTo>
                  <a:lnTo>
                    <a:pt x="67" y="228"/>
                  </a:lnTo>
                  <a:lnTo>
                    <a:pt x="80" y="225"/>
                  </a:lnTo>
                  <a:lnTo>
                    <a:pt x="80" y="225"/>
                  </a:lnTo>
                  <a:lnTo>
                    <a:pt x="86" y="222"/>
                  </a:lnTo>
                  <a:lnTo>
                    <a:pt x="90" y="222"/>
                  </a:lnTo>
                  <a:lnTo>
                    <a:pt x="94" y="222"/>
                  </a:lnTo>
                  <a:lnTo>
                    <a:pt x="99" y="223"/>
                  </a:lnTo>
                  <a:lnTo>
                    <a:pt x="101" y="225"/>
                  </a:lnTo>
                  <a:lnTo>
                    <a:pt x="103" y="228"/>
                  </a:lnTo>
                  <a:lnTo>
                    <a:pt x="104" y="230"/>
                  </a:lnTo>
                  <a:lnTo>
                    <a:pt x="106" y="233"/>
                  </a:lnTo>
                  <a:lnTo>
                    <a:pt x="106" y="233"/>
                  </a:lnTo>
                  <a:lnTo>
                    <a:pt x="103" y="236"/>
                  </a:lnTo>
                  <a:lnTo>
                    <a:pt x="100" y="236"/>
                  </a:lnTo>
                  <a:lnTo>
                    <a:pt x="87" y="236"/>
                  </a:lnTo>
                  <a:lnTo>
                    <a:pt x="73" y="235"/>
                  </a:lnTo>
                  <a:lnTo>
                    <a:pt x="66" y="235"/>
                  </a:lnTo>
                  <a:lnTo>
                    <a:pt x="62" y="236"/>
                  </a:lnTo>
                  <a:lnTo>
                    <a:pt x="62" y="236"/>
                  </a:lnTo>
                  <a:lnTo>
                    <a:pt x="57" y="239"/>
                  </a:lnTo>
                  <a:lnTo>
                    <a:pt x="52" y="239"/>
                  </a:lnTo>
                  <a:lnTo>
                    <a:pt x="37" y="240"/>
                  </a:lnTo>
                  <a:lnTo>
                    <a:pt x="26" y="240"/>
                  </a:lnTo>
                  <a:lnTo>
                    <a:pt x="23" y="242"/>
                  </a:lnTo>
                  <a:lnTo>
                    <a:pt x="23" y="245"/>
                  </a:lnTo>
                  <a:lnTo>
                    <a:pt x="23" y="245"/>
                  </a:lnTo>
                  <a:lnTo>
                    <a:pt x="23" y="246"/>
                  </a:lnTo>
                  <a:lnTo>
                    <a:pt x="26" y="248"/>
                  </a:lnTo>
                  <a:lnTo>
                    <a:pt x="33" y="249"/>
                  </a:lnTo>
                  <a:lnTo>
                    <a:pt x="52" y="252"/>
                  </a:lnTo>
                  <a:lnTo>
                    <a:pt x="52" y="252"/>
                  </a:lnTo>
                  <a:lnTo>
                    <a:pt x="54" y="253"/>
                  </a:lnTo>
                  <a:lnTo>
                    <a:pt x="57" y="255"/>
                  </a:lnTo>
                  <a:lnTo>
                    <a:pt x="57" y="256"/>
                  </a:lnTo>
                  <a:lnTo>
                    <a:pt x="56" y="257"/>
                  </a:lnTo>
                  <a:lnTo>
                    <a:pt x="53" y="260"/>
                  </a:lnTo>
                  <a:lnTo>
                    <a:pt x="52" y="265"/>
                  </a:lnTo>
                  <a:lnTo>
                    <a:pt x="52" y="265"/>
                  </a:lnTo>
                  <a:lnTo>
                    <a:pt x="53" y="267"/>
                  </a:lnTo>
                  <a:lnTo>
                    <a:pt x="56" y="269"/>
                  </a:lnTo>
                  <a:lnTo>
                    <a:pt x="63" y="272"/>
                  </a:lnTo>
                  <a:lnTo>
                    <a:pt x="72" y="275"/>
                  </a:lnTo>
                  <a:lnTo>
                    <a:pt x="72" y="275"/>
                  </a:lnTo>
                  <a:lnTo>
                    <a:pt x="81" y="279"/>
                  </a:lnTo>
                  <a:lnTo>
                    <a:pt x="91" y="282"/>
                  </a:lnTo>
                  <a:lnTo>
                    <a:pt x="97" y="282"/>
                  </a:lnTo>
                  <a:lnTo>
                    <a:pt x="99" y="280"/>
                  </a:lnTo>
                  <a:lnTo>
                    <a:pt x="97" y="277"/>
                  </a:lnTo>
                  <a:lnTo>
                    <a:pt x="97" y="277"/>
                  </a:lnTo>
                  <a:lnTo>
                    <a:pt x="96" y="276"/>
                  </a:lnTo>
                  <a:lnTo>
                    <a:pt x="96" y="275"/>
                  </a:lnTo>
                  <a:lnTo>
                    <a:pt x="99" y="273"/>
                  </a:lnTo>
                  <a:lnTo>
                    <a:pt x="101" y="273"/>
                  </a:lnTo>
                  <a:lnTo>
                    <a:pt x="108" y="273"/>
                  </a:lnTo>
                  <a:lnTo>
                    <a:pt x="113" y="276"/>
                  </a:lnTo>
                  <a:lnTo>
                    <a:pt x="113" y="276"/>
                  </a:lnTo>
                  <a:lnTo>
                    <a:pt x="114" y="277"/>
                  </a:lnTo>
                  <a:lnTo>
                    <a:pt x="117" y="277"/>
                  </a:lnTo>
                  <a:lnTo>
                    <a:pt x="121" y="275"/>
                  </a:lnTo>
                  <a:lnTo>
                    <a:pt x="127" y="272"/>
                  </a:lnTo>
                  <a:lnTo>
                    <a:pt x="131" y="272"/>
                  </a:lnTo>
                  <a:lnTo>
                    <a:pt x="134" y="272"/>
                  </a:lnTo>
                  <a:lnTo>
                    <a:pt x="134" y="272"/>
                  </a:lnTo>
                  <a:lnTo>
                    <a:pt x="137" y="272"/>
                  </a:lnTo>
                  <a:lnTo>
                    <a:pt x="140" y="272"/>
                  </a:lnTo>
                  <a:lnTo>
                    <a:pt x="145" y="269"/>
                  </a:lnTo>
                  <a:lnTo>
                    <a:pt x="148" y="267"/>
                  </a:lnTo>
                  <a:lnTo>
                    <a:pt x="151" y="267"/>
                  </a:lnTo>
                  <a:lnTo>
                    <a:pt x="154" y="269"/>
                  </a:lnTo>
                  <a:lnTo>
                    <a:pt x="154" y="269"/>
                  </a:lnTo>
                  <a:lnTo>
                    <a:pt x="164" y="272"/>
                  </a:lnTo>
                  <a:lnTo>
                    <a:pt x="178" y="275"/>
                  </a:lnTo>
                  <a:lnTo>
                    <a:pt x="194" y="277"/>
                  </a:lnTo>
                  <a:lnTo>
                    <a:pt x="205" y="282"/>
                  </a:lnTo>
                  <a:lnTo>
                    <a:pt x="205" y="282"/>
                  </a:lnTo>
                  <a:lnTo>
                    <a:pt x="215" y="286"/>
                  </a:lnTo>
                  <a:lnTo>
                    <a:pt x="224" y="289"/>
                  </a:lnTo>
                  <a:lnTo>
                    <a:pt x="229" y="293"/>
                  </a:lnTo>
                  <a:lnTo>
                    <a:pt x="231" y="296"/>
                  </a:lnTo>
                  <a:lnTo>
                    <a:pt x="231" y="299"/>
                  </a:lnTo>
                  <a:lnTo>
                    <a:pt x="231" y="299"/>
                  </a:lnTo>
                  <a:lnTo>
                    <a:pt x="231" y="302"/>
                  </a:lnTo>
                  <a:lnTo>
                    <a:pt x="232" y="304"/>
                  </a:lnTo>
                  <a:lnTo>
                    <a:pt x="237" y="310"/>
                  </a:lnTo>
                  <a:lnTo>
                    <a:pt x="244" y="316"/>
                  </a:lnTo>
                  <a:lnTo>
                    <a:pt x="254" y="320"/>
                  </a:lnTo>
                  <a:lnTo>
                    <a:pt x="254" y="320"/>
                  </a:lnTo>
                  <a:lnTo>
                    <a:pt x="258" y="323"/>
                  </a:lnTo>
                  <a:lnTo>
                    <a:pt x="261" y="326"/>
                  </a:lnTo>
                  <a:lnTo>
                    <a:pt x="266" y="331"/>
                  </a:lnTo>
                  <a:lnTo>
                    <a:pt x="268" y="340"/>
                  </a:lnTo>
                  <a:lnTo>
                    <a:pt x="268" y="346"/>
                  </a:lnTo>
                  <a:lnTo>
                    <a:pt x="268" y="346"/>
                  </a:lnTo>
                  <a:lnTo>
                    <a:pt x="268" y="349"/>
                  </a:lnTo>
                  <a:lnTo>
                    <a:pt x="271" y="351"/>
                  </a:lnTo>
                  <a:lnTo>
                    <a:pt x="275" y="357"/>
                  </a:lnTo>
                  <a:lnTo>
                    <a:pt x="279" y="360"/>
                  </a:lnTo>
                  <a:lnTo>
                    <a:pt x="279" y="363"/>
                  </a:lnTo>
                  <a:lnTo>
                    <a:pt x="279" y="364"/>
                  </a:lnTo>
                  <a:lnTo>
                    <a:pt x="279" y="364"/>
                  </a:lnTo>
                  <a:lnTo>
                    <a:pt x="279" y="367"/>
                  </a:lnTo>
                  <a:lnTo>
                    <a:pt x="279" y="370"/>
                  </a:lnTo>
                  <a:lnTo>
                    <a:pt x="282" y="376"/>
                  </a:lnTo>
                  <a:lnTo>
                    <a:pt x="288" y="380"/>
                  </a:lnTo>
                  <a:lnTo>
                    <a:pt x="288" y="380"/>
                  </a:lnTo>
                  <a:lnTo>
                    <a:pt x="289" y="383"/>
                  </a:lnTo>
                  <a:lnTo>
                    <a:pt x="289" y="386"/>
                  </a:lnTo>
                  <a:lnTo>
                    <a:pt x="285" y="391"/>
                  </a:lnTo>
                  <a:lnTo>
                    <a:pt x="279" y="395"/>
                  </a:lnTo>
                  <a:lnTo>
                    <a:pt x="279" y="398"/>
                  </a:lnTo>
                  <a:lnTo>
                    <a:pt x="279" y="400"/>
                  </a:lnTo>
                  <a:lnTo>
                    <a:pt x="279" y="400"/>
                  </a:lnTo>
                  <a:lnTo>
                    <a:pt x="281" y="403"/>
                  </a:lnTo>
                  <a:lnTo>
                    <a:pt x="281" y="405"/>
                  </a:lnTo>
                  <a:lnTo>
                    <a:pt x="279" y="413"/>
                  </a:lnTo>
                  <a:lnTo>
                    <a:pt x="279" y="415"/>
                  </a:lnTo>
                  <a:lnTo>
                    <a:pt x="281" y="418"/>
                  </a:lnTo>
                  <a:lnTo>
                    <a:pt x="282" y="421"/>
                  </a:lnTo>
                  <a:lnTo>
                    <a:pt x="288" y="423"/>
                  </a:lnTo>
                  <a:lnTo>
                    <a:pt x="288" y="423"/>
                  </a:lnTo>
                  <a:lnTo>
                    <a:pt x="292" y="423"/>
                  </a:lnTo>
                  <a:lnTo>
                    <a:pt x="296" y="421"/>
                  </a:lnTo>
                  <a:lnTo>
                    <a:pt x="301" y="418"/>
                  </a:lnTo>
                  <a:lnTo>
                    <a:pt x="305" y="414"/>
                  </a:lnTo>
                  <a:lnTo>
                    <a:pt x="308" y="413"/>
                  </a:lnTo>
                  <a:lnTo>
                    <a:pt x="312" y="411"/>
                  </a:lnTo>
                  <a:lnTo>
                    <a:pt x="312" y="411"/>
                  </a:lnTo>
                  <a:lnTo>
                    <a:pt x="315" y="413"/>
                  </a:lnTo>
                  <a:lnTo>
                    <a:pt x="316" y="413"/>
                  </a:lnTo>
                  <a:lnTo>
                    <a:pt x="316" y="415"/>
                  </a:lnTo>
                  <a:lnTo>
                    <a:pt x="316" y="417"/>
                  </a:lnTo>
                  <a:lnTo>
                    <a:pt x="315" y="423"/>
                  </a:lnTo>
                  <a:lnTo>
                    <a:pt x="315" y="425"/>
                  </a:lnTo>
                  <a:lnTo>
                    <a:pt x="318" y="428"/>
                  </a:lnTo>
                  <a:lnTo>
                    <a:pt x="318" y="428"/>
                  </a:lnTo>
                  <a:lnTo>
                    <a:pt x="323" y="431"/>
                  </a:lnTo>
                  <a:lnTo>
                    <a:pt x="330" y="434"/>
                  </a:lnTo>
                  <a:lnTo>
                    <a:pt x="339" y="437"/>
                  </a:lnTo>
                  <a:lnTo>
                    <a:pt x="347" y="442"/>
                  </a:lnTo>
                  <a:lnTo>
                    <a:pt x="347" y="442"/>
                  </a:lnTo>
                  <a:lnTo>
                    <a:pt x="352" y="445"/>
                  </a:lnTo>
                  <a:lnTo>
                    <a:pt x="353" y="448"/>
                  </a:lnTo>
                  <a:lnTo>
                    <a:pt x="353" y="451"/>
                  </a:lnTo>
                  <a:lnTo>
                    <a:pt x="353" y="452"/>
                  </a:lnTo>
                  <a:lnTo>
                    <a:pt x="352" y="452"/>
                  </a:lnTo>
                  <a:lnTo>
                    <a:pt x="349" y="452"/>
                  </a:lnTo>
                  <a:lnTo>
                    <a:pt x="342" y="450"/>
                  </a:lnTo>
                  <a:lnTo>
                    <a:pt x="342" y="450"/>
                  </a:lnTo>
                  <a:lnTo>
                    <a:pt x="336" y="447"/>
                  </a:lnTo>
                  <a:lnTo>
                    <a:pt x="330" y="445"/>
                  </a:lnTo>
                  <a:lnTo>
                    <a:pt x="316" y="444"/>
                  </a:lnTo>
                  <a:lnTo>
                    <a:pt x="303" y="444"/>
                  </a:lnTo>
                  <a:lnTo>
                    <a:pt x="299" y="445"/>
                  </a:lnTo>
                  <a:lnTo>
                    <a:pt x="299" y="445"/>
                  </a:lnTo>
                  <a:lnTo>
                    <a:pt x="299" y="445"/>
                  </a:lnTo>
                  <a:lnTo>
                    <a:pt x="303" y="451"/>
                  </a:lnTo>
                  <a:lnTo>
                    <a:pt x="318" y="458"/>
                  </a:lnTo>
                  <a:lnTo>
                    <a:pt x="332" y="464"/>
                  </a:lnTo>
                  <a:lnTo>
                    <a:pt x="338" y="465"/>
                  </a:lnTo>
                  <a:lnTo>
                    <a:pt x="342" y="465"/>
                  </a:lnTo>
                  <a:lnTo>
                    <a:pt x="342" y="465"/>
                  </a:lnTo>
                  <a:lnTo>
                    <a:pt x="345" y="465"/>
                  </a:lnTo>
                  <a:lnTo>
                    <a:pt x="347" y="467"/>
                  </a:lnTo>
                  <a:lnTo>
                    <a:pt x="353" y="471"/>
                  </a:lnTo>
                  <a:lnTo>
                    <a:pt x="356" y="477"/>
                  </a:lnTo>
                  <a:lnTo>
                    <a:pt x="357" y="479"/>
                  </a:lnTo>
                  <a:lnTo>
                    <a:pt x="356" y="482"/>
                  </a:lnTo>
                  <a:lnTo>
                    <a:pt x="356" y="482"/>
                  </a:lnTo>
                  <a:lnTo>
                    <a:pt x="353" y="487"/>
                  </a:lnTo>
                  <a:lnTo>
                    <a:pt x="353" y="494"/>
                  </a:lnTo>
                  <a:lnTo>
                    <a:pt x="353" y="505"/>
                  </a:lnTo>
                  <a:lnTo>
                    <a:pt x="353" y="505"/>
                  </a:lnTo>
                  <a:lnTo>
                    <a:pt x="352" y="506"/>
                  </a:lnTo>
                  <a:lnTo>
                    <a:pt x="350" y="506"/>
                  </a:lnTo>
                  <a:lnTo>
                    <a:pt x="345" y="506"/>
                  </a:lnTo>
                  <a:lnTo>
                    <a:pt x="339" y="505"/>
                  </a:lnTo>
                  <a:lnTo>
                    <a:pt x="332" y="505"/>
                  </a:lnTo>
                  <a:lnTo>
                    <a:pt x="332" y="505"/>
                  </a:lnTo>
                  <a:lnTo>
                    <a:pt x="328" y="506"/>
                  </a:lnTo>
                  <a:lnTo>
                    <a:pt x="323" y="508"/>
                  </a:lnTo>
                  <a:lnTo>
                    <a:pt x="320" y="512"/>
                  </a:lnTo>
                  <a:lnTo>
                    <a:pt x="319" y="516"/>
                  </a:lnTo>
                  <a:lnTo>
                    <a:pt x="319" y="516"/>
                  </a:lnTo>
                  <a:lnTo>
                    <a:pt x="319" y="519"/>
                  </a:lnTo>
                  <a:lnTo>
                    <a:pt x="318" y="522"/>
                  </a:lnTo>
                  <a:lnTo>
                    <a:pt x="313" y="528"/>
                  </a:lnTo>
                  <a:lnTo>
                    <a:pt x="309" y="533"/>
                  </a:lnTo>
                  <a:lnTo>
                    <a:pt x="308" y="536"/>
                  </a:lnTo>
                  <a:lnTo>
                    <a:pt x="306" y="541"/>
                  </a:lnTo>
                  <a:lnTo>
                    <a:pt x="306" y="541"/>
                  </a:lnTo>
                  <a:lnTo>
                    <a:pt x="306" y="543"/>
                  </a:lnTo>
                  <a:lnTo>
                    <a:pt x="308" y="546"/>
                  </a:lnTo>
                  <a:lnTo>
                    <a:pt x="311" y="549"/>
                  </a:lnTo>
                  <a:lnTo>
                    <a:pt x="316" y="552"/>
                  </a:lnTo>
                  <a:lnTo>
                    <a:pt x="322" y="555"/>
                  </a:lnTo>
                  <a:lnTo>
                    <a:pt x="322" y="555"/>
                  </a:lnTo>
                  <a:lnTo>
                    <a:pt x="323" y="556"/>
                  </a:lnTo>
                  <a:lnTo>
                    <a:pt x="322" y="558"/>
                  </a:lnTo>
                  <a:lnTo>
                    <a:pt x="318" y="560"/>
                  </a:lnTo>
                  <a:lnTo>
                    <a:pt x="312" y="563"/>
                  </a:lnTo>
                  <a:lnTo>
                    <a:pt x="311" y="566"/>
                  </a:lnTo>
                  <a:lnTo>
                    <a:pt x="309" y="569"/>
                  </a:lnTo>
                  <a:lnTo>
                    <a:pt x="309" y="569"/>
                  </a:lnTo>
                  <a:lnTo>
                    <a:pt x="309" y="572"/>
                  </a:lnTo>
                  <a:lnTo>
                    <a:pt x="312" y="575"/>
                  </a:lnTo>
                  <a:lnTo>
                    <a:pt x="318" y="582"/>
                  </a:lnTo>
                  <a:lnTo>
                    <a:pt x="325" y="588"/>
                  </a:lnTo>
                  <a:lnTo>
                    <a:pt x="332" y="592"/>
                  </a:lnTo>
                  <a:lnTo>
                    <a:pt x="332" y="592"/>
                  </a:lnTo>
                  <a:lnTo>
                    <a:pt x="333" y="593"/>
                  </a:lnTo>
                  <a:lnTo>
                    <a:pt x="335" y="596"/>
                  </a:lnTo>
                  <a:lnTo>
                    <a:pt x="335" y="603"/>
                  </a:lnTo>
                  <a:lnTo>
                    <a:pt x="333" y="612"/>
                  </a:lnTo>
                  <a:lnTo>
                    <a:pt x="335" y="619"/>
                  </a:lnTo>
                  <a:lnTo>
                    <a:pt x="335" y="619"/>
                  </a:lnTo>
                  <a:lnTo>
                    <a:pt x="336" y="622"/>
                  </a:lnTo>
                  <a:lnTo>
                    <a:pt x="338" y="623"/>
                  </a:lnTo>
                  <a:lnTo>
                    <a:pt x="340" y="623"/>
                  </a:lnTo>
                  <a:lnTo>
                    <a:pt x="343" y="623"/>
                  </a:lnTo>
                  <a:lnTo>
                    <a:pt x="343" y="625"/>
                  </a:lnTo>
                  <a:lnTo>
                    <a:pt x="345" y="627"/>
                  </a:lnTo>
                  <a:lnTo>
                    <a:pt x="345" y="627"/>
                  </a:lnTo>
                  <a:lnTo>
                    <a:pt x="345" y="632"/>
                  </a:lnTo>
                  <a:lnTo>
                    <a:pt x="345" y="634"/>
                  </a:lnTo>
                  <a:lnTo>
                    <a:pt x="347" y="637"/>
                  </a:lnTo>
                  <a:lnTo>
                    <a:pt x="350" y="640"/>
                  </a:lnTo>
                  <a:lnTo>
                    <a:pt x="352" y="644"/>
                  </a:lnTo>
                  <a:lnTo>
                    <a:pt x="352" y="644"/>
                  </a:lnTo>
                  <a:lnTo>
                    <a:pt x="353" y="646"/>
                  </a:lnTo>
                  <a:lnTo>
                    <a:pt x="355" y="647"/>
                  </a:lnTo>
                  <a:lnTo>
                    <a:pt x="359" y="650"/>
                  </a:lnTo>
                  <a:lnTo>
                    <a:pt x="363" y="653"/>
                  </a:lnTo>
                  <a:lnTo>
                    <a:pt x="365" y="654"/>
                  </a:lnTo>
                  <a:lnTo>
                    <a:pt x="365" y="657"/>
                  </a:lnTo>
                  <a:lnTo>
                    <a:pt x="365" y="657"/>
                  </a:lnTo>
                  <a:lnTo>
                    <a:pt x="365" y="663"/>
                  </a:lnTo>
                  <a:lnTo>
                    <a:pt x="366" y="669"/>
                  </a:lnTo>
                  <a:lnTo>
                    <a:pt x="372" y="677"/>
                  </a:lnTo>
                  <a:lnTo>
                    <a:pt x="372" y="677"/>
                  </a:lnTo>
                  <a:lnTo>
                    <a:pt x="382" y="686"/>
                  </a:lnTo>
                  <a:lnTo>
                    <a:pt x="386" y="691"/>
                  </a:lnTo>
                  <a:lnTo>
                    <a:pt x="390" y="696"/>
                  </a:lnTo>
                  <a:lnTo>
                    <a:pt x="390" y="696"/>
                  </a:lnTo>
                  <a:lnTo>
                    <a:pt x="393" y="701"/>
                  </a:lnTo>
                  <a:lnTo>
                    <a:pt x="397" y="706"/>
                  </a:lnTo>
                  <a:lnTo>
                    <a:pt x="402" y="708"/>
                  </a:lnTo>
                  <a:lnTo>
                    <a:pt x="404" y="708"/>
                  </a:lnTo>
                  <a:lnTo>
                    <a:pt x="409" y="708"/>
                  </a:lnTo>
                  <a:lnTo>
                    <a:pt x="409" y="708"/>
                  </a:lnTo>
                  <a:lnTo>
                    <a:pt x="413" y="707"/>
                  </a:lnTo>
                  <a:lnTo>
                    <a:pt x="417" y="710"/>
                  </a:lnTo>
                  <a:lnTo>
                    <a:pt x="420" y="711"/>
                  </a:lnTo>
                  <a:lnTo>
                    <a:pt x="424" y="713"/>
                  </a:lnTo>
                  <a:lnTo>
                    <a:pt x="424" y="713"/>
                  </a:lnTo>
                  <a:lnTo>
                    <a:pt x="429" y="713"/>
                  </a:lnTo>
                  <a:lnTo>
                    <a:pt x="434" y="714"/>
                  </a:lnTo>
                  <a:lnTo>
                    <a:pt x="440" y="717"/>
                  </a:lnTo>
                  <a:lnTo>
                    <a:pt x="443" y="721"/>
                  </a:lnTo>
                  <a:lnTo>
                    <a:pt x="443" y="721"/>
                  </a:lnTo>
                  <a:lnTo>
                    <a:pt x="444" y="723"/>
                  </a:lnTo>
                  <a:lnTo>
                    <a:pt x="447" y="724"/>
                  </a:lnTo>
                  <a:lnTo>
                    <a:pt x="456" y="728"/>
                  </a:lnTo>
                  <a:lnTo>
                    <a:pt x="471" y="731"/>
                  </a:lnTo>
                  <a:lnTo>
                    <a:pt x="471" y="731"/>
                  </a:lnTo>
                  <a:lnTo>
                    <a:pt x="473" y="731"/>
                  </a:lnTo>
                  <a:lnTo>
                    <a:pt x="474" y="730"/>
                  </a:lnTo>
                  <a:lnTo>
                    <a:pt x="477" y="727"/>
                  </a:lnTo>
                  <a:lnTo>
                    <a:pt x="480" y="723"/>
                  </a:lnTo>
                  <a:lnTo>
                    <a:pt x="483" y="720"/>
                  </a:lnTo>
                  <a:lnTo>
                    <a:pt x="483" y="720"/>
                  </a:lnTo>
                  <a:lnTo>
                    <a:pt x="484" y="717"/>
                  </a:lnTo>
                  <a:lnTo>
                    <a:pt x="485" y="714"/>
                  </a:lnTo>
                  <a:lnTo>
                    <a:pt x="487" y="706"/>
                  </a:lnTo>
                  <a:lnTo>
                    <a:pt x="488" y="698"/>
                  </a:lnTo>
                  <a:lnTo>
                    <a:pt x="488" y="696"/>
                  </a:lnTo>
                  <a:lnTo>
                    <a:pt x="491" y="694"/>
                  </a:lnTo>
                  <a:lnTo>
                    <a:pt x="491" y="694"/>
                  </a:lnTo>
                  <a:lnTo>
                    <a:pt x="493" y="693"/>
                  </a:lnTo>
                  <a:lnTo>
                    <a:pt x="493" y="690"/>
                  </a:lnTo>
                  <a:lnTo>
                    <a:pt x="494" y="681"/>
                  </a:lnTo>
                  <a:lnTo>
                    <a:pt x="493" y="673"/>
                  </a:lnTo>
                  <a:lnTo>
                    <a:pt x="491" y="670"/>
                  </a:lnTo>
                  <a:lnTo>
                    <a:pt x="490" y="669"/>
                  </a:lnTo>
                  <a:lnTo>
                    <a:pt x="490" y="669"/>
                  </a:lnTo>
                  <a:lnTo>
                    <a:pt x="487" y="667"/>
                  </a:lnTo>
                  <a:lnTo>
                    <a:pt x="487" y="664"/>
                  </a:lnTo>
                  <a:lnTo>
                    <a:pt x="491" y="661"/>
                  </a:lnTo>
                  <a:lnTo>
                    <a:pt x="497" y="661"/>
                  </a:lnTo>
                  <a:lnTo>
                    <a:pt x="497" y="661"/>
                  </a:lnTo>
                  <a:lnTo>
                    <a:pt x="501" y="661"/>
                  </a:lnTo>
                  <a:lnTo>
                    <a:pt x="503" y="660"/>
                  </a:lnTo>
                  <a:lnTo>
                    <a:pt x="505" y="656"/>
                  </a:lnTo>
                  <a:lnTo>
                    <a:pt x="507" y="653"/>
                  </a:lnTo>
                  <a:lnTo>
                    <a:pt x="508" y="652"/>
                  </a:lnTo>
                  <a:lnTo>
                    <a:pt x="510" y="650"/>
                  </a:lnTo>
                  <a:lnTo>
                    <a:pt x="510" y="650"/>
                  </a:lnTo>
                  <a:lnTo>
                    <a:pt x="511" y="649"/>
                  </a:lnTo>
                  <a:lnTo>
                    <a:pt x="513" y="647"/>
                  </a:lnTo>
                  <a:lnTo>
                    <a:pt x="514" y="643"/>
                  </a:lnTo>
                  <a:lnTo>
                    <a:pt x="514" y="640"/>
                  </a:lnTo>
                  <a:lnTo>
                    <a:pt x="517" y="637"/>
                  </a:lnTo>
                  <a:lnTo>
                    <a:pt x="517" y="637"/>
                  </a:lnTo>
                  <a:lnTo>
                    <a:pt x="518" y="636"/>
                  </a:lnTo>
                  <a:lnTo>
                    <a:pt x="518" y="633"/>
                  </a:lnTo>
                  <a:lnTo>
                    <a:pt x="518" y="630"/>
                  </a:lnTo>
                  <a:lnTo>
                    <a:pt x="517" y="626"/>
                  </a:lnTo>
                  <a:lnTo>
                    <a:pt x="517" y="626"/>
                  </a:lnTo>
                  <a:lnTo>
                    <a:pt x="515" y="623"/>
                  </a:lnTo>
                  <a:lnTo>
                    <a:pt x="517" y="622"/>
                  </a:lnTo>
                  <a:lnTo>
                    <a:pt x="520" y="620"/>
                  </a:lnTo>
                  <a:lnTo>
                    <a:pt x="522" y="619"/>
                  </a:lnTo>
                  <a:lnTo>
                    <a:pt x="522" y="619"/>
                  </a:lnTo>
                  <a:lnTo>
                    <a:pt x="525" y="617"/>
                  </a:lnTo>
                  <a:lnTo>
                    <a:pt x="527" y="613"/>
                  </a:lnTo>
                  <a:lnTo>
                    <a:pt x="524" y="610"/>
                  </a:lnTo>
                  <a:lnTo>
                    <a:pt x="520" y="607"/>
                  </a:lnTo>
                  <a:lnTo>
                    <a:pt x="520" y="607"/>
                  </a:lnTo>
                  <a:lnTo>
                    <a:pt x="515" y="605"/>
                  </a:lnTo>
                  <a:lnTo>
                    <a:pt x="515" y="600"/>
                  </a:lnTo>
                  <a:lnTo>
                    <a:pt x="515" y="599"/>
                  </a:lnTo>
                  <a:lnTo>
                    <a:pt x="517" y="599"/>
                  </a:lnTo>
                  <a:lnTo>
                    <a:pt x="520" y="599"/>
                  </a:lnTo>
                  <a:lnTo>
                    <a:pt x="522" y="600"/>
                  </a:lnTo>
                  <a:lnTo>
                    <a:pt x="522" y="600"/>
                  </a:lnTo>
                  <a:lnTo>
                    <a:pt x="527" y="603"/>
                  </a:lnTo>
                  <a:lnTo>
                    <a:pt x="531" y="603"/>
                  </a:lnTo>
                  <a:lnTo>
                    <a:pt x="532" y="600"/>
                  </a:lnTo>
                  <a:lnTo>
                    <a:pt x="531" y="596"/>
                  </a:lnTo>
                  <a:lnTo>
                    <a:pt x="531" y="596"/>
                  </a:lnTo>
                  <a:lnTo>
                    <a:pt x="530" y="595"/>
                  </a:lnTo>
                  <a:lnTo>
                    <a:pt x="530" y="593"/>
                  </a:lnTo>
                  <a:lnTo>
                    <a:pt x="532" y="590"/>
                  </a:lnTo>
                  <a:lnTo>
                    <a:pt x="538" y="588"/>
                  </a:lnTo>
                  <a:lnTo>
                    <a:pt x="547" y="588"/>
                  </a:lnTo>
                  <a:lnTo>
                    <a:pt x="547" y="588"/>
                  </a:lnTo>
                  <a:lnTo>
                    <a:pt x="552" y="586"/>
                  </a:lnTo>
                  <a:lnTo>
                    <a:pt x="557" y="583"/>
                  </a:lnTo>
                  <a:lnTo>
                    <a:pt x="559" y="579"/>
                  </a:lnTo>
                  <a:lnTo>
                    <a:pt x="559" y="573"/>
                  </a:lnTo>
                  <a:lnTo>
                    <a:pt x="559" y="573"/>
                  </a:lnTo>
                  <a:lnTo>
                    <a:pt x="559" y="570"/>
                  </a:lnTo>
                  <a:lnTo>
                    <a:pt x="559" y="569"/>
                  </a:lnTo>
                  <a:lnTo>
                    <a:pt x="564" y="568"/>
                  </a:lnTo>
                  <a:lnTo>
                    <a:pt x="567" y="569"/>
                  </a:lnTo>
                  <a:lnTo>
                    <a:pt x="568" y="570"/>
                  </a:lnTo>
                  <a:lnTo>
                    <a:pt x="568" y="573"/>
                  </a:lnTo>
                  <a:lnTo>
                    <a:pt x="568" y="573"/>
                  </a:lnTo>
                  <a:lnTo>
                    <a:pt x="565" y="578"/>
                  </a:lnTo>
                  <a:lnTo>
                    <a:pt x="567" y="582"/>
                  </a:lnTo>
                  <a:lnTo>
                    <a:pt x="568" y="583"/>
                  </a:lnTo>
                  <a:lnTo>
                    <a:pt x="571" y="582"/>
                  </a:lnTo>
                  <a:lnTo>
                    <a:pt x="571" y="582"/>
                  </a:lnTo>
                  <a:lnTo>
                    <a:pt x="575" y="579"/>
                  </a:lnTo>
                  <a:lnTo>
                    <a:pt x="581" y="578"/>
                  </a:lnTo>
                  <a:lnTo>
                    <a:pt x="589" y="578"/>
                  </a:lnTo>
                  <a:lnTo>
                    <a:pt x="601" y="575"/>
                  </a:lnTo>
                  <a:lnTo>
                    <a:pt x="601" y="575"/>
                  </a:lnTo>
                  <a:lnTo>
                    <a:pt x="612" y="570"/>
                  </a:lnTo>
                  <a:lnTo>
                    <a:pt x="623" y="563"/>
                  </a:lnTo>
                  <a:lnTo>
                    <a:pt x="631" y="553"/>
                  </a:lnTo>
                  <a:lnTo>
                    <a:pt x="633" y="549"/>
                  </a:lnTo>
                  <a:lnTo>
                    <a:pt x="636" y="545"/>
                  </a:lnTo>
                  <a:lnTo>
                    <a:pt x="636" y="545"/>
                  </a:lnTo>
                  <a:lnTo>
                    <a:pt x="638" y="541"/>
                  </a:lnTo>
                  <a:lnTo>
                    <a:pt x="641" y="536"/>
                  </a:lnTo>
                  <a:lnTo>
                    <a:pt x="648" y="532"/>
                  </a:lnTo>
                  <a:lnTo>
                    <a:pt x="655" y="529"/>
                  </a:lnTo>
                  <a:lnTo>
                    <a:pt x="656" y="528"/>
                  </a:lnTo>
                  <a:lnTo>
                    <a:pt x="656" y="525"/>
                  </a:lnTo>
                  <a:lnTo>
                    <a:pt x="656" y="525"/>
                  </a:lnTo>
                  <a:lnTo>
                    <a:pt x="656" y="519"/>
                  </a:lnTo>
                  <a:lnTo>
                    <a:pt x="656" y="518"/>
                  </a:lnTo>
                  <a:lnTo>
                    <a:pt x="658" y="516"/>
                  </a:lnTo>
                  <a:lnTo>
                    <a:pt x="663" y="515"/>
                  </a:lnTo>
                  <a:lnTo>
                    <a:pt x="672" y="518"/>
                  </a:lnTo>
                  <a:lnTo>
                    <a:pt x="672" y="518"/>
                  </a:lnTo>
                  <a:lnTo>
                    <a:pt x="676" y="521"/>
                  </a:lnTo>
                  <a:lnTo>
                    <a:pt x="678" y="519"/>
                  </a:lnTo>
                  <a:lnTo>
                    <a:pt x="679" y="518"/>
                  </a:lnTo>
                  <a:lnTo>
                    <a:pt x="680" y="516"/>
                  </a:lnTo>
                  <a:lnTo>
                    <a:pt x="683" y="515"/>
                  </a:lnTo>
                  <a:lnTo>
                    <a:pt x="687" y="515"/>
                  </a:lnTo>
                  <a:lnTo>
                    <a:pt x="687" y="515"/>
                  </a:lnTo>
                  <a:lnTo>
                    <a:pt x="695" y="514"/>
                  </a:lnTo>
                  <a:lnTo>
                    <a:pt x="699" y="512"/>
                  </a:lnTo>
                  <a:lnTo>
                    <a:pt x="703" y="511"/>
                  </a:lnTo>
                  <a:lnTo>
                    <a:pt x="710" y="509"/>
                  </a:lnTo>
                  <a:lnTo>
                    <a:pt x="710" y="509"/>
                  </a:lnTo>
                  <a:lnTo>
                    <a:pt x="723" y="508"/>
                  </a:lnTo>
                  <a:lnTo>
                    <a:pt x="740" y="505"/>
                  </a:lnTo>
                  <a:lnTo>
                    <a:pt x="756" y="499"/>
                  </a:lnTo>
                  <a:lnTo>
                    <a:pt x="763" y="496"/>
                  </a:lnTo>
                  <a:lnTo>
                    <a:pt x="769" y="494"/>
                  </a:lnTo>
                  <a:lnTo>
                    <a:pt x="769" y="494"/>
                  </a:lnTo>
                  <a:lnTo>
                    <a:pt x="779" y="487"/>
                  </a:lnTo>
                  <a:lnTo>
                    <a:pt x="791" y="481"/>
                  </a:lnTo>
                  <a:lnTo>
                    <a:pt x="804" y="475"/>
                  </a:lnTo>
                  <a:lnTo>
                    <a:pt x="814" y="469"/>
                  </a:lnTo>
                  <a:lnTo>
                    <a:pt x="814" y="469"/>
                  </a:lnTo>
                  <a:lnTo>
                    <a:pt x="820" y="465"/>
                  </a:lnTo>
                  <a:lnTo>
                    <a:pt x="823" y="462"/>
                  </a:lnTo>
                  <a:lnTo>
                    <a:pt x="823" y="461"/>
                  </a:lnTo>
                  <a:lnTo>
                    <a:pt x="820" y="462"/>
                  </a:lnTo>
                  <a:lnTo>
                    <a:pt x="820" y="462"/>
                  </a:lnTo>
                  <a:lnTo>
                    <a:pt x="814" y="464"/>
                  </a:lnTo>
                  <a:lnTo>
                    <a:pt x="807" y="465"/>
                  </a:lnTo>
                  <a:lnTo>
                    <a:pt x="798" y="464"/>
                  </a:lnTo>
                  <a:lnTo>
                    <a:pt x="791" y="464"/>
                  </a:lnTo>
                  <a:lnTo>
                    <a:pt x="791" y="464"/>
                  </a:lnTo>
                  <a:lnTo>
                    <a:pt x="774" y="458"/>
                  </a:lnTo>
                  <a:lnTo>
                    <a:pt x="764" y="457"/>
                  </a:lnTo>
                  <a:lnTo>
                    <a:pt x="760" y="457"/>
                  </a:lnTo>
                  <a:lnTo>
                    <a:pt x="756" y="459"/>
                  </a:lnTo>
                  <a:lnTo>
                    <a:pt x="756" y="459"/>
                  </a:lnTo>
                  <a:lnTo>
                    <a:pt x="753" y="461"/>
                  </a:lnTo>
                  <a:lnTo>
                    <a:pt x="750" y="459"/>
                  </a:lnTo>
                  <a:lnTo>
                    <a:pt x="750" y="458"/>
                  </a:lnTo>
                  <a:lnTo>
                    <a:pt x="750" y="457"/>
                  </a:lnTo>
                  <a:lnTo>
                    <a:pt x="754" y="451"/>
                  </a:lnTo>
                  <a:lnTo>
                    <a:pt x="757" y="450"/>
                  </a:lnTo>
                  <a:lnTo>
                    <a:pt x="760" y="448"/>
                  </a:lnTo>
                  <a:lnTo>
                    <a:pt x="760" y="448"/>
                  </a:lnTo>
                  <a:lnTo>
                    <a:pt x="764" y="447"/>
                  </a:lnTo>
                  <a:lnTo>
                    <a:pt x="766" y="444"/>
                  </a:lnTo>
                  <a:lnTo>
                    <a:pt x="763" y="434"/>
                  </a:lnTo>
                  <a:lnTo>
                    <a:pt x="763" y="434"/>
                  </a:lnTo>
                  <a:lnTo>
                    <a:pt x="763" y="431"/>
                  </a:lnTo>
                  <a:lnTo>
                    <a:pt x="764" y="430"/>
                  </a:lnTo>
                  <a:lnTo>
                    <a:pt x="767" y="428"/>
                  </a:lnTo>
                  <a:lnTo>
                    <a:pt x="771" y="430"/>
                  </a:lnTo>
                  <a:lnTo>
                    <a:pt x="779" y="434"/>
                  </a:lnTo>
                  <a:lnTo>
                    <a:pt x="783" y="437"/>
                  </a:lnTo>
                  <a:lnTo>
                    <a:pt x="786" y="441"/>
                  </a:lnTo>
                  <a:lnTo>
                    <a:pt x="786" y="441"/>
                  </a:lnTo>
                  <a:lnTo>
                    <a:pt x="793" y="448"/>
                  </a:lnTo>
                  <a:lnTo>
                    <a:pt x="801" y="452"/>
                  </a:lnTo>
                  <a:lnTo>
                    <a:pt x="811" y="454"/>
                  </a:lnTo>
                  <a:lnTo>
                    <a:pt x="821" y="452"/>
                  </a:lnTo>
                  <a:lnTo>
                    <a:pt x="821" y="452"/>
                  </a:lnTo>
                  <a:lnTo>
                    <a:pt x="824" y="451"/>
                  </a:lnTo>
                  <a:lnTo>
                    <a:pt x="827" y="448"/>
                  </a:lnTo>
                  <a:lnTo>
                    <a:pt x="827" y="447"/>
                  </a:lnTo>
                  <a:lnTo>
                    <a:pt x="827" y="444"/>
                  </a:lnTo>
                  <a:lnTo>
                    <a:pt x="825" y="437"/>
                  </a:lnTo>
                  <a:lnTo>
                    <a:pt x="825" y="434"/>
                  </a:lnTo>
                  <a:lnTo>
                    <a:pt x="827" y="431"/>
                  </a:lnTo>
                  <a:lnTo>
                    <a:pt x="827" y="431"/>
                  </a:lnTo>
                  <a:lnTo>
                    <a:pt x="827" y="430"/>
                  </a:lnTo>
                  <a:lnTo>
                    <a:pt x="827" y="428"/>
                  </a:lnTo>
                  <a:lnTo>
                    <a:pt x="823" y="424"/>
                  </a:lnTo>
                  <a:lnTo>
                    <a:pt x="808" y="413"/>
                  </a:lnTo>
                  <a:lnTo>
                    <a:pt x="793" y="403"/>
                  </a:lnTo>
                  <a:lnTo>
                    <a:pt x="787" y="398"/>
                  </a:lnTo>
                  <a:lnTo>
                    <a:pt x="786" y="394"/>
                  </a:lnTo>
                  <a:lnTo>
                    <a:pt x="786" y="394"/>
                  </a:lnTo>
                  <a:lnTo>
                    <a:pt x="784" y="393"/>
                  </a:lnTo>
                  <a:lnTo>
                    <a:pt x="786" y="391"/>
                  </a:lnTo>
                  <a:lnTo>
                    <a:pt x="791" y="391"/>
                  </a:lnTo>
                  <a:lnTo>
                    <a:pt x="800" y="394"/>
                  </a:lnTo>
                  <a:lnTo>
                    <a:pt x="808" y="397"/>
                  </a:lnTo>
                  <a:lnTo>
                    <a:pt x="808" y="397"/>
                  </a:lnTo>
                  <a:lnTo>
                    <a:pt x="813" y="398"/>
                  </a:lnTo>
                  <a:lnTo>
                    <a:pt x="817" y="398"/>
                  </a:lnTo>
                  <a:lnTo>
                    <a:pt x="818" y="395"/>
                  </a:lnTo>
                  <a:lnTo>
                    <a:pt x="821" y="394"/>
                  </a:lnTo>
                  <a:lnTo>
                    <a:pt x="823" y="387"/>
                  </a:lnTo>
                  <a:lnTo>
                    <a:pt x="824" y="381"/>
                  </a:lnTo>
                  <a:lnTo>
                    <a:pt x="824" y="381"/>
                  </a:lnTo>
                  <a:lnTo>
                    <a:pt x="823" y="378"/>
                  </a:lnTo>
                  <a:lnTo>
                    <a:pt x="820" y="377"/>
                  </a:lnTo>
                  <a:lnTo>
                    <a:pt x="808" y="376"/>
                  </a:lnTo>
                  <a:lnTo>
                    <a:pt x="797" y="377"/>
                  </a:lnTo>
                  <a:lnTo>
                    <a:pt x="790" y="378"/>
                  </a:lnTo>
                  <a:lnTo>
                    <a:pt x="786" y="380"/>
                  </a:lnTo>
                  <a:lnTo>
                    <a:pt x="786" y="380"/>
                  </a:lnTo>
                  <a:lnTo>
                    <a:pt x="781" y="381"/>
                  </a:lnTo>
                  <a:lnTo>
                    <a:pt x="777" y="381"/>
                  </a:lnTo>
                  <a:lnTo>
                    <a:pt x="774" y="380"/>
                  </a:lnTo>
                  <a:lnTo>
                    <a:pt x="771" y="378"/>
                  </a:lnTo>
                  <a:lnTo>
                    <a:pt x="770" y="376"/>
                  </a:lnTo>
                  <a:lnTo>
                    <a:pt x="771" y="373"/>
                  </a:lnTo>
                  <a:lnTo>
                    <a:pt x="773" y="371"/>
                  </a:lnTo>
                  <a:lnTo>
                    <a:pt x="779" y="370"/>
                  </a:lnTo>
                  <a:lnTo>
                    <a:pt x="779" y="370"/>
                  </a:lnTo>
                  <a:lnTo>
                    <a:pt x="783" y="368"/>
                  </a:lnTo>
                  <a:lnTo>
                    <a:pt x="786" y="367"/>
                  </a:lnTo>
                  <a:lnTo>
                    <a:pt x="786" y="366"/>
                  </a:lnTo>
                  <a:lnTo>
                    <a:pt x="786" y="364"/>
                  </a:lnTo>
                  <a:lnTo>
                    <a:pt x="784" y="360"/>
                  </a:lnTo>
                  <a:lnTo>
                    <a:pt x="784" y="358"/>
                  </a:lnTo>
                  <a:lnTo>
                    <a:pt x="784" y="357"/>
                  </a:lnTo>
                  <a:lnTo>
                    <a:pt x="784" y="357"/>
                  </a:lnTo>
                  <a:lnTo>
                    <a:pt x="787" y="356"/>
                  </a:lnTo>
                  <a:lnTo>
                    <a:pt x="790" y="357"/>
                  </a:lnTo>
                  <a:lnTo>
                    <a:pt x="800" y="361"/>
                  </a:lnTo>
                  <a:lnTo>
                    <a:pt x="811" y="366"/>
                  </a:lnTo>
                  <a:lnTo>
                    <a:pt x="816" y="367"/>
                  </a:lnTo>
                  <a:lnTo>
                    <a:pt x="820" y="367"/>
                  </a:lnTo>
                  <a:lnTo>
                    <a:pt x="820" y="367"/>
                  </a:lnTo>
                  <a:lnTo>
                    <a:pt x="827" y="366"/>
                  </a:lnTo>
                  <a:lnTo>
                    <a:pt x="834" y="366"/>
                  </a:lnTo>
                  <a:lnTo>
                    <a:pt x="841" y="364"/>
                  </a:lnTo>
                  <a:lnTo>
                    <a:pt x="847" y="360"/>
                  </a:lnTo>
                  <a:lnTo>
                    <a:pt x="847" y="360"/>
                  </a:lnTo>
                  <a:lnTo>
                    <a:pt x="850" y="357"/>
                  </a:lnTo>
                  <a:lnTo>
                    <a:pt x="848" y="356"/>
                  </a:lnTo>
                  <a:lnTo>
                    <a:pt x="845" y="353"/>
                  </a:lnTo>
                  <a:lnTo>
                    <a:pt x="841" y="350"/>
                  </a:lnTo>
                  <a:lnTo>
                    <a:pt x="833" y="346"/>
                  </a:lnTo>
                  <a:lnTo>
                    <a:pt x="825" y="340"/>
                  </a:lnTo>
                  <a:lnTo>
                    <a:pt x="825" y="340"/>
                  </a:lnTo>
                  <a:lnTo>
                    <a:pt x="825" y="339"/>
                  </a:lnTo>
                  <a:lnTo>
                    <a:pt x="828" y="337"/>
                  </a:lnTo>
                  <a:lnTo>
                    <a:pt x="838" y="336"/>
                  </a:lnTo>
                  <a:lnTo>
                    <a:pt x="861" y="337"/>
                  </a:lnTo>
                  <a:lnTo>
                    <a:pt x="861" y="337"/>
                  </a:lnTo>
                  <a:lnTo>
                    <a:pt x="864" y="337"/>
                  </a:lnTo>
                  <a:lnTo>
                    <a:pt x="867" y="336"/>
                  </a:lnTo>
                  <a:lnTo>
                    <a:pt x="870" y="330"/>
                  </a:lnTo>
                  <a:lnTo>
                    <a:pt x="870" y="329"/>
                  </a:lnTo>
                  <a:lnTo>
                    <a:pt x="870" y="327"/>
                  </a:lnTo>
                  <a:lnTo>
                    <a:pt x="868" y="326"/>
                  </a:lnTo>
                  <a:lnTo>
                    <a:pt x="865" y="326"/>
                  </a:lnTo>
                  <a:lnTo>
                    <a:pt x="865" y="326"/>
                  </a:lnTo>
                  <a:lnTo>
                    <a:pt x="862" y="327"/>
                  </a:lnTo>
                  <a:lnTo>
                    <a:pt x="857" y="326"/>
                  </a:lnTo>
                  <a:lnTo>
                    <a:pt x="847" y="322"/>
                  </a:lnTo>
                  <a:lnTo>
                    <a:pt x="841" y="319"/>
                  </a:lnTo>
                  <a:lnTo>
                    <a:pt x="838" y="314"/>
                  </a:lnTo>
                  <a:lnTo>
                    <a:pt x="835" y="312"/>
                  </a:lnTo>
                  <a:lnTo>
                    <a:pt x="837" y="309"/>
                  </a:lnTo>
                  <a:lnTo>
                    <a:pt x="837" y="309"/>
                  </a:lnTo>
                  <a:lnTo>
                    <a:pt x="838" y="306"/>
                  </a:lnTo>
                  <a:lnTo>
                    <a:pt x="841" y="304"/>
                  </a:lnTo>
                  <a:lnTo>
                    <a:pt x="848" y="304"/>
                  </a:lnTo>
                  <a:lnTo>
                    <a:pt x="855" y="306"/>
                  </a:lnTo>
                  <a:lnTo>
                    <a:pt x="860" y="304"/>
                  </a:lnTo>
                  <a:lnTo>
                    <a:pt x="865" y="303"/>
                  </a:lnTo>
                  <a:lnTo>
                    <a:pt x="865" y="303"/>
                  </a:lnTo>
                  <a:lnTo>
                    <a:pt x="868" y="300"/>
                  </a:lnTo>
                  <a:lnTo>
                    <a:pt x="870" y="296"/>
                  </a:lnTo>
                  <a:lnTo>
                    <a:pt x="870" y="292"/>
                  </a:lnTo>
                  <a:lnTo>
                    <a:pt x="868" y="286"/>
                  </a:lnTo>
                  <a:lnTo>
                    <a:pt x="867" y="282"/>
                  </a:lnTo>
                  <a:lnTo>
                    <a:pt x="864" y="277"/>
                  </a:lnTo>
                  <a:lnTo>
                    <a:pt x="860" y="275"/>
                  </a:lnTo>
                  <a:lnTo>
                    <a:pt x="857" y="275"/>
                  </a:lnTo>
                  <a:lnTo>
                    <a:pt x="857" y="275"/>
                  </a:lnTo>
                  <a:lnTo>
                    <a:pt x="840" y="272"/>
                  </a:lnTo>
                  <a:lnTo>
                    <a:pt x="831" y="270"/>
                  </a:lnTo>
                  <a:lnTo>
                    <a:pt x="830" y="269"/>
                  </a:lnTo>
                  <a:lnTo>
                    <a:pt x="828" y="267"/>
                  </a:lnTo>
                  <a:lnTo>
                    <a:pt x="828" y="267"/>
                  </a:lnTo>
                  <a:lnTo>
                    <a:pt x="828" y="265"/>
                  </a:lnTo>
                  <a:lnTo>
                    <a:pt x="825" y="263"/>
                  </a:lnTo>
                  <a:lnTo>
                    <a:pt x="821" y="260"/>
                  </a:lnTo>
                  <a:lnTo>
                    <a:pt x="817" y="257"/>
                  </a:lnTo>
                  <a:lnTo>
                    <a:pt x="816" y="256"/>
                  </a:lnTo>
                  <a:lnTo>
                    <a:pt x="817" y="255"/>
                  </a:lnTo>
                  <a:lnTo>
                    <a:pt x="817" y="255"/>
                  </a:lnTo>
                  <a:lnTo>
                    <a:pt x="818" y="253"/>
                  </a:lnTo>
                  <a:lnTo>
                    <a:pt x="821" y="253"/>
                  </a:lnTo>
                  <a:lnTo>
                    <a:pt x="825" y="255"/>
                  </a:lnTo>
                  <a:lnTo>
                    <a:pt x="831" y="255"/>
                  </a:lnTo>
                  <a:lnTo>
                    <a:pt x="834" y="255"/>
                  </a:lnTo>
                  <a:lnTo>
                    <a:pt x="838" y="252"/>
                  </a:lnTo>
                  <a:lnTo>
                    <a:pt x="838" y="252"/>
                  </a:lnTo>
                  <a:lnTo>
                    <a:pt x="843" y="249"/>
                  </a:lnTo>
                  <a:lnTo>
                    <a:pt x="848" y="249"/>
                  </a:lnTo>
                  <a:lnTo>
                    <a:pt x="861" y="249"/>
                  </a:lnTo>
                  <a:lnTo>
                    <a:pt x="872" y="252"/>
                  </a:lnTo>
                  <a:lnTo>
                    <a:pt x="882" y="252"/>
                  </a:lnTo>
                  <a:lnTo>
                    <a:pt x="882" y="252"/>
                  </a:lnTo>
                  <a:lnTo>
                    <a:pt x="885" y="250"/>
                  </a:lnTo>
                  <a:lnTo>
                    <a:pt x="885" y="248"/>
                  </a:lnTo>
                  <a:lnTo>
                    <a:pt x="885" y="245"/>
                  </a:lnTo>
                  <a:lnTo>
                    <a:pt x="882" y="242"/>
                  </a:lnTo>
                  <a:lnTo>
                    <a:pt x="878" y="236"/>
                  </a:lnTo>
                  <a:lnTo>
                    <a:pt x="875" y="235"/>
                  </a:lnTo>
                  <a:lnTo>
                    <a:pt x="872" y="235"/>
                  </a:lnTo>
                  <a:lnTo>
                    <a:pt x="872" y="235"/>
                  </a:lnTo>
                  <a:lnTo>
                    <a:pt x="865" y="236"/>
                  </a:lnTo>
                  <a:lnTo>
                    <a:pt x="857" y="236"/>
                  </a:lnTo>
                  <a:lnTo>
                    <a:pt x="853" y="236"/>
                  </a:lnTo>
                  <a:lnTo>
                    <a:pt x="850" y="235"/>
                  </a:lnTo>
                  <a:lnTo>
                    <a:pt x="847" y="232"/>
                  </a:lnTo>
                  <a:lnTo>
                    <a:pt x="845" y="229"/>
                  </a:lnTo>
                  <a:lnTo>
                    <a:pt x="845" y="229"/>
                  </a:lnTo>
                  <a:lnTo>
                    <a:pt x="845" y="226"/>
                  </a:lnTo>
                  <a:lnTo>
                    <a:pt x="848" y="225"/>
                  </a:lnTo>
                  <a:lnTo>
                    <a:pt x="855" y="225"/>
                  </a:lnTo>
                  <a:lnTo>
                    <a:pt x="862" y="226"/>
                  </a:lnTo>
                  <a:lnTo>
                    <a:pt x="865" y="225"/>
                  </a:lnTo>
                  <a:lnTo>
                    <a:pt x="868" y="225"/>
                  </a:lnTo>
                  <a:lnTo>
                    <a:pt x="868" y="225"/>
                  </a:lnTo>
                  <a:lnTo>
                    <a:pt x="867" y="222"/>
                  </a:lnTo>
                  <a:lnTo>
                    <a:pt x="864" y="219"/>
                  </a:lnTo>
                  <a:lnTo>
                    <a:pt x="854" y="215"/>
                  </a:lnTo>
                  <a:lnTo>
                    <a:pt x="848" y="213"/>
                  </a:lnTo>
                  <a:lnTo>
                    <a:pt x="843" y="213"/>
                  </a:lnTo>
                  <a:lnTo>
                    <a:pt x="838" y="215"/>
                  </a:lnTo>
                  <a:lnTo>
                    <a:pt x="835" y="218"/>
                  </a:lnTo>
                  <a:lnTo>
                    <a:pt x="835" y="218"/>
                  </a:lnTo>
                  <a:lnTo>
                    <a:pt x="833" y="220"/>
                  </a:lnTo>
                  <a:lnTo>
                    <a:pt x="830" y="222"/>
                  </a:lnTo>
                  <a:lnTo>
                    <a:pt x="827" y="223"/>
                  </a:lnTo>
                  <a:lnTo>
                    <a:pt x="824" y="223"/>
                  </a:lnTo>
                  <a:lnTo>
                    <a:pt x="821" y="223"/>
                  </a:lnTo>
                  <a:lnTo>
                    <a:pt x="820" y="222"/>
                  </a:lnTo>
                  <a:lnTo>
                    <a:pt x="820" y="220"/>
                  </a:lnTo>
                  <a:lnTo>
                    <a:pt x="823" y="218"/>
                  </a:lnTo>
                  <a:lnTo>
                    <a:pt x="823" y="218"/>
                  </a:lnTo>
                  <a:lnTo>
                    <a:pt x="825" y="215"/>
                  </a:lnTo>
                  <a:lnTo>
                    <a:pt x="828" y="212"/>
                  </a:lnTo>
                  <a:lnTo>
                    <a:pt x="831" y="203"/>
                  </a:lnTo>
                  <a:lnTo>
                    <a:pt x="833" y="195"/>
                  </a:lnTo>
                  <a:lnTo>
                    <a:pt x="833" y="188"/>
                  </a:lnTo>
                  <a:lnTo>
                    <a:pt x="833" y="188"/>
                  </a:lnTo>
                  <a:lnTo>
                    <a:pt x="834" y="185"/>
                  </a:lnTo>
                  <a:lnTo>
                    <a:pt x="837" y="184"/>
                  </a:lnTo>
                  <a:lnTo>
                    <a:pt x="848" y="179"/>
                  </a:lnTo>
                  <a:lnTo>
                    <a:pt x="854" y="176"/>
                  </a:lnTo>
                  <a:lnTo>
                    <a:pt x="858" y="174"/>
                  </a:lnTo>
                  <a:lnTo>
                    <a:pt x="861" y="171"/>
                  </a:lnTo>
                  <a:lnTo>
                    <a:pt x="861" y="166"/>
                  </a:lnTo>
                  <a:lnTo>
                    <a:pt x="861" y="166"/>
                  </a:lnTo>
                  <a:lnTo>
                    <a:pt x="861" y="162"/>
                  </a:lnTo>
                  <a:lnTo>
                    <a:pt x="862" y="158"/>
                  </a:lnTo>
                  <a:lnTo>
                    <a:pt x="865" y="155"/>
                  </a:lnTo>
                  <a:lnTo>
                    <a:pt x="868" y="154"/>
                  </a:lnTo>
                  <a:lnTo>
                    <a:pt x="878" y="151"/>
                  </a:lnTo>
                  <a:lnTo>
                    <a:pt x="888" y="151"/>
                  </a:lnTo>
                  <a:lnTo>
                    <a:pt x="888" y="151"/>
                  </a:lnTo>
                  <a:lnTo>
                    <a:pt x="891" y="149"/>
                  </a:lnTo>
                  <a:lnTo>
                    <a:pt x="892" y="148"/>
                  </a:lnTo>
                  <a:lnTo>
                    <a:pt x="891" y="145"/>
                  </a:lnTo>
                  <a:lnTo>
                    <a:pt x="889" y="144"/>
                  </a:lnTo>
                  <a:lnTo>
                    <a:pt x="884" y="139"/>
                  </a:lnTo>
                  <a:lnTo>
                    <a:pt x="881" y="138"/>
                  </a:lnTo>
                  <a:lnTo>
                    <a:pt x="877" y="138"/>
                  </a:lnTo>
                  <a:lnTo>
                    <a:pt x="877" y="138"/>
                  </a:lnTo>
                  <a:lnTo>
                    <a:pt x="868" y="139"/>
                  </a:lnTo>
                  <a:lnTo>
                    <a:pt x="861" y="144"/>
                  </a:lnTo>
                  <a:lnTo>
                    <a:pt x="855" y="147"/>
                  </a:lnTo>
                  <a:lnTo>
                    <a:pt x="853" y="147"/>
                  </a:lnTo>
                  <a:lnTo>
                    <a:pt x="850" y="147"/>
                  </a:lnTo>
                  <a:lnTo>
                    <a:pt x="850" y="147"/>
                  </a:lnTo>
                  <a:lnTo>
                    <a:pt x="850" y="144"/>
                  </a:lnTo>
                  <a:lnTo>
                    <a:pt x="850" y="142"/>
                  </a:lnTo>
                  <a:lnTo>
                    <a:pt x="855" y="138"/>
                  </a:lnTo>
                  <a:lnTo>
                    <a:pt x="864" y="134"/>
                  </a:lnTo>
                  <a:lnTo>
                    <a:pt x="872" y="132"/>
                  </a:lnTo>
                  <a:lnTo>
                    <a:pt x="872" y="132"/>
                  </a:lnTo>
                  <a:lnTo>
                    <a:pt x="892" y="132"/>
                  </a:lnTo>
                  <a:lnTo>
                    <a:pt x="904" y="129"/>
                  </a:lnTo>
                  <a:lnTo>
                    <a:pt x="912" y="127"/>
                  </a:lnTo>
                  <a:lnTo>
                    <a:pt x="912" y="127"/>
                  </a:lnTo>
                  <a:lnTo>
                    <a:pt x="914" y="125"/>
                  </a:lnTo>
                  <a:lnTo>
                    <a:pt x="914" y="124"/>
                  </a:lnTo>
                  <a:lnTo>
                    <a:pt x="907" y="121"/>
                  </a:lnTo>
                  <a:lnTo>
                    <a:pt x="895" y="119"/>
                  </a:lnTo>
                  <a:lnTo>
                    <a:pt x="882" y="119"/>
                  </a:lnTo>
                  <a:lnTo>
                    <a:pt x="882" y="119"/>
                  </a:lnTo>
                  <a:lnTo>
                    <a:pt x="874" y="119"/>
                  </a:lnTo>
                  <a:lnTo>
                    <a:pt x="872" y="119"/>
                  </a:lnTo>
                  <a:lnTo>
                    <a:pt x="872" y="118"/>
                  </a:lnTo>
                  <a:lnTo>
                    <a:pt x="874" y="117"/>
                  </a:lnTo>
                  <a:lnTo>
                    <a:pt x="877" y="115"/>
                  </a:lnTo>
                  <a:lnTo>
                    <a:pt x="891" y="115"/>
                  </a:lnTo>
                  <a:lnTo>
                    <a:pt x="891" y="115"/>
                  </a:lnTo>
                  <a:lnTo>
                    <a:pt x="904" y="114"/>
                  </a:lnTo>
                  <a:lnTo>
                    <a:pt x="911" y="111"/>
                  </a:lnTo>
                  <a:lnTo>
                    <a:pt x="917" y="110"/>
                  </a:lnTo>
                  <a:lnTo>
                    <a:pt x="925" y="108"/>
                  </a:lnTo>
                  <a:lnTo>
                    <a:pt x="925" y="108"/>
                  </a:lnTo>
                  <a:lnTo>
                    <a:pt x="934" y="105"/>
                  </a:lnTo>
                  <a:lnTo>
                    <a:pt x="938" y="102"/>
                  </a:lnTo>
                  <a:lnTo>
                    <a:pt x="941" y="100"/>
                  </a:lnTo>
                  <a:lnTo>
                    <a:pt x="946" y="98"/>
                  </a:lnTo>
                  <a:lnTo>
                    <a:pt x="946" y="98"/>
                  </a:lnTo>
                  <a:lnTo>
                    <a:pt x="956" y="97"/>
                  </a:lnTo>
                  <a:lnTo>
                    <a:pt x="968" y="92"/>
                  </a:lnTo>
                  <a:lnTo>
                    <a:pt x="978" y="87"/>
                  </a:lnTo>
                  <a:lnTo>
                    <a:pt x="981" y="84"/>
                  </a:lnTo>
                  <a:lnTo>
                    <a:pt x="982" y="83"/>
                  </a:lnTo>
                  <a:lnTo>
                    <a:pt x="982" y="83"/>
                  </a:lnTo>
                  <a:lnTo>
                    <a:pt x="981" y="80"/>
                  </a:lnTo>
                  <a:lnTo>
                    <a:pt x="976" y="77"/>
                  </a:lnTo>
                  <a:lnTo>
                    <a:pt x="961" y="73"/>
                  </a:lnTo>
                  <a:lnTo>
                    <a:pt x="944" y="68"/>
                  </a:lnTo>
                  <a:lnTo>
                    <a:pt x="928" y="67"/>
                  </a:lnTo>
                  <a:lnTo>
                    <a:pt x="928" y="67"/>
                  </a:lnTo>
                  <a:close/>
                  <a:moveTo>
                    <a:pt x="336" y="479"/>
                  </a:moveTo>
                  <a:lnTo>
                    <a:pt x="336" y="479"/>
                  </a:lnTo>
                  <a:lnTo>
                    <a:pt x="336" y="477"/>
                  </a:lnTo>
                  <a:lnTo>
                    <a:pt x="335" y="475"/>
                  </a:lnTo>
                  <a:lnTo>
                    <a:pt x="332" y="474"/>
                  </a:lnTo>
                  <a:lnTo>
                    <a:pt x="328" y="472"/>
                  </a:lnTo>
                  <a:lnTo>
                    <a:pt x="326" y="471"/>
                  </a:lnTo>
                  <a:lnTo>
                    <a:pt x="323" y="468"/>
                  </a:lnTo>
                  <a:lnTo>
                    <a:pt x="323" y="468"/>
                  </a:lnTo>
                  <a:lnTo>
                    <a:pt x="320" y="464"/>
                  </a:lnTo>
                  <a:lnTo>
                    <a:pt x="318" y="462"/>
                  </a:lnTo>
                  <a:lnTo>
                    <a:pt x="308" y="458"/>
                  </a:lnTo>
                  <a:lnTo>
                    <a:pt x="298" y="458"/>
                  </a:lnTo>
                  <a:lnTo>
                    <a:pt x="293" y="459"/>
                  </a:lnTo>
                  <a:lnTo>
                    <a:pt x="292" y="462"/>
                  </a:lnTo>
                  <a:lnTo>
                    <a:pt x="292" y="462"/>
                  </a:lnTo>
                  <a:lnTo>
                    <a:pt x="288" y="467"/>
                  </a:lnTo>
                  <a:lnTo>
                    <a:pt x="288" y="471"/>
                  </a:lnTo>
                  <a:lnTo>
                    <a:pt x="288" y="474"/>
                  </a:lnTo>
                  <a:lnTo>
                    <a:pt x="291" y="475"/>
                  </a:lnTo>
                  <a:lnTo>
                    <a:pt x="291" y="475"/>
                  </a:lnTo>
                  <a:lnTo>
                    <a:pt x="295" y="479"/>
                  </a:lnTo>
                  <a:lnTo>
                    <a:pt x="298" y="481"/>
                  </a:lnTo>
                  <a:lnTo>
                    <a:pt x="302" y="482"/>
                  </a:lnTo>
                  <a:lnTo>
                    <a:pt x="308" y="487"/>
                  </a:lnTo>
                  <a:lnTo>
                    <a:pt x="308" y="487"/>
                  </a:lnTo>
                  <a:lnTo>
                    <a:pt x="311" y="488"/>
                  </a:lnTo>
                  <a:lnTo>
                    <a:pt x="315" y="489"/>
                  </a:lnTo>
                  <a:lnTo>
                    <a:pt x="325" y="488"/>
                  </a:lnTo>
                  <a:lnTo>
                    <a:pt x="333" y="485"/>
                  </a:lnTo>
                  <a:lnTo>
                    <a:pt x="335" y="482"/>
                  </a:lnTo>
                  <a:lnTo>
                    <a:pt x="336" y="479"/>
                  </a:lnTo>
                  <a:lnTo>
                    <a:pt x="336" y="47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0" name="Portugal">
              <a:extLst>
                <a:ext uri="{FF2B5EF4-FFF2-40B4-BE49-F238E27FC236}">
                  <a16:creationId xmlns:a16="http://schemas.microsoft.com/office/drawing/2014/main" id="{D506F902-EB8A-E331-C01A-0CE12F7733D6}"/>
                </a:ext>
              </a:extLst>
            </p:cNvPr>
            <p:cNvSpPr>
              <a:spLocks/>
            </p:cNvSpPr>
            <p:nvPr/>
          </p:nvSpPr>
          <p:spPr bwMode="auto">
            <a:xfrm>
              <a:off x="6999892" y="2351838"/>
              <a:ext cx="81496" cy="150689"/>
            </a:xfrm>
            <a:custGeom>
              <a:avLst/>
              <a:gdLst/>
              <a:ahLst/>
              <a:cxnLst>
                <a:cxn ang="0">
                  <a:pos x="40" y="81"/>
                </a:cxn>
                <a:cxn ang="0">
                  <a:pos x="41" y="80"/>
                </a:cxn>
                <a:cxn ang="0">
                  <a:pos x="36" y="72"/>
                </a:cxn>
                <a:cxn ang="0">
                  <a:pos x="36" y="70"/>
                </a:cxn>
                <a:cxn ang="0">
                  <a:pos x="37" y="65"/>
                </a:cxn>
                <a:cxn ang="0">
                  <a:pos x="40" y="64"/>
                </a:cxn>
                <a:cxn ang="0">
                  <a:pos x="41" y="61"/>
                </a:cxn>
                <a:cxn ang="0">
                  <a:pos x="36" y="55"/>
                </a:cxn>
                <a:cxn ang="0">
                  <a:pos x="34" y="50"/>
                </a:cxn>
                <a:cxn ang="0">
                  <a:pos x="40" y="48"/>
                </a:cxn>
                <a:cxn ang="0">
                  <a:pos x="40" y="48"/>
                </a:cxn>
                <a:cxn ang="0">
                  <a:pos x="41" y="44"/>
                </a:cxn>
                <a:cxn ang="0">
                  <a:pos x="43" y="38"/>
                </a:cxn>
                <a:cxn ang="0">
                  <a:pos x="44" y="34"/>
                </a:cxn>
                <a:cxn ang="0">
                  <a:pos x="41" y="23"/>
                </a:cxn>
                <a:cxn ang="0">
                  <a:pos x="43" y="20"/>
                </a:cxn>
                <a:cxn ang="0">
                  <a:pos x="51" y="14"/>
                </a:cxn>
                <a:cxn ang="0">
                  <a:pos x="53" y="11"/>
                </a:cxn>
                <a:cxn ang="0">
                  <a:pos x="49" y="8"/>
                </a:cxn>
                <a:cxn ang="0">
                  <a:pos x="47" y="7"/>
                </a:cxn>
                <a:cxn ang="0">
                  <a:pos x="44" y="4"/>
                </a:cxn>
                <a:cxn ang="0">
                  <a:pos x="37" y="6"/>
                </a:cxn>
                <a:cxn ang="0">
                  <a:pos x="36" y="7"/>
                </a:cxn>
                <a:cxn ang="0">
                  <a:pos x="33" y="6"/>
                </a:cxn>
                <a:cxn ang="0">
                  <a:pos x="32" y="6"/>
                </a:cxn>
                <a:cxn ang="0">
                  <a:pos x="23" y="6"/>
                </a:cxn>
                <a:cxn ang="0">
                  <a:pos x="22" y="3"/>
                </a:cxn>
                <a:cxn ang="0">
                  <a:pos x="20" y="0"/>
                </a:cxn>
                <a:cxn ang="0">
                  <a:pos x="16" y="3"/>
                </a:cxn>
                <a:cxn ang="0">
                  <a:pos x="14" y="4"/>
                </a:cxn>
                <a:cxn ang="0">
                  <a:pos x="12" y="4"/>
                </a:cxn>
                <a:cxn ang="0">
                  <a:pos x="12" y="16"/>
                </a:cxn>
                <a:cxn ang="0">
                  <a:pos x="13" y="18"/>
                </a:cxn>
                <a:cxn ang="0">
                  <a:pos x="10" y="34"/>
                </a:cxn>
                <a:cxn ang="0">
                  <a:pos x="2" y="54"/>
                </a:cxn>
                <a:cxn ang="0">
                  <a:pos x="0" y="58"/>
                </a:cxn>
                <a:cxn ang="0">
                  <a:pos x="3" y="64"/>
                </a:cxn>
                <a:cxn ang="0">
                  <a:pos x="9" y="68"/>
                </a:cxn>
                <a:cxn ang="0">
                  <a:pos x="12" y="74"/>
                </a:cxn>
                <a:cxn ang="0">
                  <a:pos x="10" y="95"/>
                </a:cxn>
                <a:cxn ang="0">
                  <a:pos x="12" y="97"/>
                </a:cxn>
                <a:cxn ang="0">
                  <a:pos x="23" y="98"/>
                </a:cxn>
                <a:cxn ang="0">
                  <a:pos x="29" y="97"/>
                </a:cxn>
                <a:cxn ang="0">
                  <a:pos x="36" y="95"/>
                </a:cxn>
                <a:cxn ang="0">
                  <a:pos x="33" y="90"/>
                </a:cxn>
                <a:cxn ang="0">
                  <a:pos x="36" y="82"/>
                </a:cxn>
                <a:cxn ang="0">
                  <a:pos x="40" y="81"/>
                </a:cxn>
              </a:cxnLst>
              <a:rect l="0" t="0" r="r" b="b"/>
              <a:pathLst>
                <a:path w="53" h="98">
                  <a:moveTo>
                    <a:pt x="40" y="81"/>
                  </a:moveTo>
                  <a:lnTo>
                    <a:pt x="40" y="81"/>
                  </a:lnTo>
                  <a:lnTo>
                    <a:pt x="41" y="80"/>
                  </a:lnTo>
                  <a:lnTo>
                    <a:pt x="41" y="80"/>
                  </a:lnTo>
                  <a:lnTo>
                    <a:pt x="41" y="77"/>
                  </a:lnTo>
                  <a:lnTo>
                    <a:pt x="36" y="72"/>
                  </a:lnTo>
                  <a:lnTo>
                    <a:pt x="36" y="72"/>
                  </a:lnTo>
                  <a:lnTo>
                    <a:pt x="36" y="70"/>
                  </a:lnTo>
                  <a:lnTo>
                    <a:pt x="36" y="67"/>
                  </a:lnTo>
                  <a:lnTo>
                    <a:pt x="37" y="65"/>
                  </a:lnTo>
                  <a:lnTo>
                    <a:pt x="40" y="64"/>
                  </a:lnTo>
                  <a:lnTo>
                    <a:pt x="40" y="64"/>
                  </a:lnTo>
                  <a:lnTo>
                    <a:pt x="41" y="62"/>
                  </a:lnTo>
                  <a:lnTo>
                    <a:pt x="41" y="61"/>
                  </a:lnTo>
                  <a:lnTo>
                    <a:pt x="36" y="55"/>
                  </a:lnTo>
                  <a:lnTo>
                    <a:pt x="36" y="55"/>
                  </a:lnTo>
                  <a:lnTo>
                    <a:pt x="34" y="53"/>
                  </a:lnTo>
                  <a:lnTo>
                    <a:pt x="34" y="50"/>
                  </a:lnTo>
                  <a:lnTo>
                    <a:pt x="37" y="50"/>
                  </a:lnTo>
                  <a:lnTo>
                    <a:pt x="40" y="48"/>
                  </a:lnTo>
                  <a:lnTo>
                    <a:pt x="40" y="48"/>
                  </a:lnTo>
                  <a:lnTo>
                    <a:pt x="40" y="48"/>
                  </a:lnTo>
                  <a:lnTo>
                    <a:pt x="41" y="47"/>
                  </a:lnTo>
                  <a:lnTo>
                    <a:pt x="41" y="44"/>
                  </a:lnTo>
                  <a:lnTo>
                    <a:pt x="41" y="41"/>
                  </a:lnTo>
                  <a:lnTo>
                    <a:pt x="43" y="38"/>
                  </a:lnTo>
                  <a:lnTo>
                    <a:pt x="43" y="38"/>
                  </a:lnTo>
                  <a:lnTo>
                    <a:pt x="44" y="34"/>
                  </a:lnTo>
                  <a:lnTo>
                    <a:pt x="43" y="30"/>
                  </a:lnTo>
                  <a:lnTo>
                    <a:pt x="41" y="23"/>
                  </a:lnTo>
                  <a:lnTo>
                    <a:pt x="41" y="23"/>
                  </a:lnTo>
                  <a:lnTo>
                    <a:pt x="43" y="20"/>
                  </a:lnTo>
                  <a:lnTo>
                    <a:pt x="44" y="18"/>
                  </a:lnTo>
                  <a:lnTo>
                    <a:pt x="51" y="14"/>
                  </a:lnTo>
                  <a:lnTo>
                    <a:pt x="51" y="14"/>
                  </a:lnTo>
                  <a:lnTo>
                    <a:pt x="53" y="11"/>
                  </a:lnTo>
                  <a:lnTo>
                    <a:pt x="51" y="10"/>
                  </a:lnTo>
                  <a:lnTo>
                    <a:pt x="49" y="8"/>
                  </a:lnTo>
                  <a:lnTo>
                    <a:pt x="47" y="7"/>
                  </a:lnTo>
                  <a:lnTo>
                    <a:pt x="47" y="7"/>
                  </a:lnTo>
                  <a:lnTo>
                    <a:pt x="47" y="6"/>
                  </a:lnTo>
                  <a:lnTo>
                    <a:pt x="44" y="4"/>
                  </a:lnTo>
                  <a:lnTo>
                    <a:pt x="41" y="4"/>
                  </a:lnTo>
                  <a:lnTo>
                    <a:pt x="37" y="6"/>
                  </a:lnTo>
                  <a:lnTo>
                    <a:pt x="37" y="6"/>
                  </a:lnTo>
                  <a:lnTo>
                    <a:pt x="36" y="7"/>
                  </a:lnTo>
                  <a:lnTo>
                    <a:pt x="34" y="7"/>
                  </a:lnTo>
                  <a:lnTo>
                    <a:pt x="33" y="6"/>
                  </a:lnTo>
                  <a:lnTo>
                    <a:pt x="32" y="6"/>
                  </a:lnTo>
                  <a:lnTo>
                    <a:pt x="32" y="6"/>
                  </a:lnTo>
                  <a:lnTo>
                    <a:pt x="26" y="6"/>
                  </a:lnTo>
                  <a:lnTo>
                    <a:pt x="23" y="6"/>
                  </a:lnTo>
                  <a:lnTo>
                    <a:pt x="22" y="3"/>
                  </a:lnTo>
                  <a:lnTo>
                    <a:pt x="22" y="3"/>
                  </a:lnTo>
                  <a:lnTo>
                    <a:pt x="22" y="1"/>
                  </a:lnTo>
                  <a:lnTo>
                    <a:pt x="20" y="0"/>
                  </a:lnTo>
                  <a:lnTo>
                    <a:pt x="19" y="1"/>
                  </a:lnTo>
                  <a:lnTo>
                    <a:pt x="16" y="3"/>
                  </a:lnTo>
                  <a:lnTo>
                    <a:pt x="16" y="3"/>
                  </a:lnTo>
                  <a:lnTo>
                    <a:pt x="14" y="4"/>
                  </a:lnTo>
                  <a:lnTo>
                    <a:pt x="12" y="4"/>
                  </a:lnTo>
                  <a:lnTo>
                    <a:pt x="12" y="4"/>
                  </a:lnTo>
                  <a:lnTo>
                    <a:pt x="12" y="11"/>
                  </a:lnTo>
                  <a:lnTo>
                    <a:pt x="12" y="16"/>
                  </a:lnTo>
                  <a:lnTo>
                    <a:pt x="12" y="16"/>
                  </a:lnTo>
                  <a:lnTo>
                    <a:pt x="13" y="18"/>
                  </a:lnTo>
                  <a:lnTo>
                    <a:pt x="13" y="23"/>
                  </a:lnTo>
                  <a:lnTo>
                    <a:pt x="10" y="34"/>
                  </a:lnTo>
                  <a:lnTo>
                    <a:pt x="7" y="45"/>
                  </a:lnTo>
                  <a:lnTo>
                    <a:pt x="2" y="54"/>
                  </a:lnTo>
                  <a:lnTo>
                    <a:pt x="2" y="54"/>
                  </a:lnTo>
                  <a:lnTo>
                    <a:pt x="0" y="58"/>
                  </a:lnTo>
                  <a:lnTo>
                    <a:pt x="0" y="61"/>
                  </a:lnTo>
                  <a:lnTo>
                    <a:pt x="3" y="64"/>
                  </a:lnTo>
                  <a:lnTo>
                    <a:pt x="9" y="68"/>
                  </a:lnTo>
                  <a:lnTo>
                    <a:pt x="9" y="68"/>
                  </a:lnTo>
                  <a:lnTo>
                    <a:pt x="10" y="70"/>
                  </a:lnTo>
                  <a:lnTo>
                    <a:pt x="12" y="74"/>
                  </a:lnTo>
                  <a:lnTo>
                    <a:pt x="12" y="81"/>
                  </a:lnTo>
                  <a:lnTo>
                    <a:pt x="10" y="95"/>
                  </a:lnTo>
                  <a:lnTo>
                    <a:pt x="10" y="95"/>
                  </a:lnTo>
                  <a:lnTo>
                    <a:pt x="12" y="97"/>
                  </a:lnTo>
                  <a:lnTo>
                    <a:pt x="14" y="98"/>
                  </a:lnTo>
                  <a:lnTo>
                    <a:pt x="23" y="98"/>
                  </a:lnTo>
                  <a:lnTo>
                    <a:pt x="23" y="98"/>
                  </a:lnTo>
                  <a:lnTo>
                    <a:pt x="29" y="97"/>
                  </a:lnTo>
                  <a:lnTo>
                    <a:pt x="36" y="95"/>
                  </a:lnTo>
                  <a:lnTo>
                    <a:pt x="36" y="95"/>
                  </a:lnTo>
                  <a:lnTo>
                    <a:pt x="33" y="90"/>
                  </a:lnTo>
                  <a:lnTo>
                    <a:pt x="33" y="90"/>
                  </a:lnTo>
                  <a:lnTo>
                    <a:pt x="34" y="84"/>
                  </a:lnTo>
                  <a:lnTo>
                    <a:pt x="36" y="82"/>
                  </a:lnTo>
                  <a:lnTo>
                    <a:pt x="40" y="81"/>
                  </a:lnTo>
                  <a:lnTo>
                    <a:pt x="40" y="8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1" name="Russia">
              <a:extLst>
                <a:ext uri="{FF2B5EF4-FFF2-40B4-BE49-F238E27FC236}">
                  <a16:creationId xmlns:a16="http://schemas.microsoft.com/office/drawing/2014/main" id="{0A2FF240-2179-2EAD-1708-C30C000DCA75}"/>
                </a:ext>
              </a:extLst>
            </p:cNvPr>
            <p:cNvSpPr>
              <a:spLocks noEditPoints="1"/>
            </p:cNvSpPr>
            <p:nvPr/>
          </p:nvSpPr>
          <p:spPr bwMode="auto">
            <a:xfrm>
              <a:off x="7713359" y="984873"/>
              <a:ext cx="4208534" cy="1394643"/>
            </a:xfrm>
            <a:custGeom>
              <a:avLst/>
              <a:gdLst/>
              <a:ahLst/>
              <a:cxnLst>
                <a:cxn ang="0">
                  <a:pos x="819" y="141"/>
                </a:cxn>
                <a:cxn ang="0">
                  <a:pos x="1960" y="651"/>
                </a:cxn>
                <a:cxn ang="0">
                  <a:pos x="1975" y="749"/>
                </a:cxn>
                <a:cxn ang="0">
                  <a:pos x="2636" y="306"/>
                </a:cxn>
                <a:cxn ang="0">
                  <a:pos x="2384" y="256"/>
                </a:cxn>
                <a:cxn ang="0">
                  <a:pos x="2159" y="217"/>
                </a:cxn>
                <a:cxn ang="0">
                  <a:pos x="2014" y="180"/>
                </a:cxn>
                <a:cxn ang="0">
                  <a:pos x="1912" y="202"/>
                </a:cxn>
                <a:cxn ang="0">
                  <a:pos x="1750" y="202"/>
                </a:cxn>
                <a:cxn ang="0">
                  <a:pos x="1671" y="126"/>
                </a:cxn>
                <a:cxn ang="0">
                  <a:pos x="1495" y="139"/>
                </a:cxn>
                <a:cxn ang="0">
                  <a:pos x="1388" y="138"/>
                </a:cxn>
                <a:cxn ang="0">
                  <a:pos x="1472" y="38"/>
                </a:cxn>
                <a:cxn ang="0">
                  <a:pos x="1330" y="1"/>
                </a:cxn>
                <a:cxn ang="0">
                  <a:pos x="1209" y="52"/>
                </a:cxn>
                <a:cxn ang="0">
                  <a:pos x="1078" y="99"/>
                </a:cxn>
                <a:cxn ang="0">
                  <a:pos x="990" y="155"/>
                </a:cxn>
                <a:cxn ang="0">
                  <a:pos x="946" y="206"/>
                </a:cxn>
                <a:cxn ang="0">
                  <a:pos x="881" y="236"/>
                </a:cxn>
                <a:cxn ang="0">
                  <a:pos x="898" y="276"/>
                </a:cxn>
                <a:cxn ang="0">
                  <a:pos x="839" y="335"/>
                </a:cxn>
                <a:cxn ang="0">
                  <a:pos x="855" y="190"/>
                </a:cxn>
                <a:cxn ang="0">
                  <a:pos x="797" y="274"/>
                </a:cxn>
                <a:cxn ang="0">
                  <a:pos x="653" y="280"/>
                </a:cxn>
                <a:cxn ang="0">
                  <a:pos x="529" y="287"/>
                </a:cxn>
                <a:cxn ang="0">
                  <a:pos x="407" y="281"/>
                </a:cxn>
                <a:cxn ang="0">
                  <a:pos x="327" y="374"/>
                </a:cxn>
                <a:cxn ang="0">
                  <a:pos x="240" y="374"/>
                </a:cxn>
                <a:cxn ang="0">
                  <a:pos x="333" y="299"/>
                </a:cxn>
                <a:cxn ang="0">
                  <a:pos x="178" y="250"/>
                </a:cxn>
                <a:cxn ang="0">
                  <a:pos x="168" y="384"/>
                </a:cxn>
                <a:cxn ang="0">
                  <a:pos x="137" y="510"/>
                </a:cxn>
                <a:cxn ang="0">
                  <a:pos x="185" y="633"/>
                </a:cxn>
                <a:cxn ang="0">
                  <a:pos x="262" y="721"/>
                </a:cxn>
                <a:cxn ang="0">
                  <a:pos x="310" y="789"/>
                </a:cxn>
                <a:cxn ang="0">
                  <a:pos x="410" y="879"/>
                </a:cxn>
                <a:cxn ang="0">
                  <a:pos x="454" y="776"/>
                </a:cxn>
                <a:cxn ang="0">
                  <a:pos x="514" y="700"/>
                </a:cxn>
                <a:cxn ang="0">
                  <a:pos x="666" y="718"/>
                </a:cxn>
                <a:cxn ang="0">
                  <a:pos x="780" y="626"/>
                </a:cxn>
                <a:cxn ang="0">
                  <a:pos x="882" y="654"/>
                </a:cxn>
                <a:cxn ang="0">
                  <a:pos x="1053" y="737"/>
                </a:cxn>
                <a:cxn ang="0">
                  <a:pos x="1229" y="738"/>
                </a:cxn>
                <a:cxn ang="0">
                  <a:pos x="1373" y="727"/>
                </a:cxn>
                <a:cxn ang="0">
                  <a:pos x="1578" y="734"/>
                </a:cxn>
                <a:cxn ang="0">
                  <a:pos x="1720" y="728"/>
                </a:cxn>
                <a:cxn ang="0">
                  <a:pos x="1809" y="828"/>
                </a:cxn>
                <a:cxn ang="0">
                  <a:pos x="1935" y="707"/>
                </a:cxn>
                <a:cxn ang="0">
                  <a:pos x="1871" y="650"/>
                </a:cxn>
                <a:cxn ang="0">
                  <a:pos x="2054" y="525"/>
                </a:cxn>
                <a:cxn ang="0">
                  <a:pos x="2182" y="488"/>
                </a:cxn>
                <a:cxn ang="0">
                  <a:pos x="2329" y="446"/>
                </a:cxn>
                <a:cxn ang="0">
                  <a:pos x="2178" y="648"/>
                </a:cxn>
                <a:cxn ang="0">
                  <a:pos x="2286" y="599"/>
                </a:cxn>
                <a:cxn ang="0">
                  <a:pos x="2361" y="502"/>
                </a:cxn>
                <a:cxn ang="0">
                  <a:pos x="2551" y="419"/>
                </a:cxn>
                <a:cxn ang="0">
                  <a:pos x="2593" y="350"/>
                </a:cxn>
                <a:cxn ang="0">
                  <a:pos x="2696" y="385"/>
                </a:cxn>
                <a:cxn ang="0">
                  <a:pos x="1370" y="675"/>
                </a:cxn>
                <a:cxn ang="0">
                  <a:pos x="531" y="176"/>
                </a:cxn>
                <a:cxn ang="0">
                  <a:pos x="593" y="152"/>
                </a:cxn>
                <a:cxn ang="0">
                  <a:pos x="721" y="44"/>
                </a:cxn>
                <a:cxn ang="0">
                  <a:pos x="560" y="128"/>
                </a:cxn>
              </a:cxnLst>
              <a:rect l="0" t="0" r="r" b="b"/>
              <a:pathLst>
                <a:path w="2737" h="907">
                  <a:moveTo>
                    <a:pt x="41" y="619"/>
                  </a:moveTo>
                  <a:lnTo>
                    <a:pt x="41" y="619"/>
                  </a:lnTo>
                  <a:lnTo>
                    <a:pt x="38" y="619"/>
                  </a:lnTo>
                  <a:lnTo>
                    <a:pt x="36" y="617"/>
                  </a:lnTo>
                  <a:lnTo>
                    <a:pt x="31" y="614"/>
                  </a:lnTo>
                  <a:lnTo>
                    <a:pt x="31" y="614"/>
                  </a:lnTo>
                  <a:lnTo>
                    <a:pt x="30" y="613"/>
                  </a:lnTo>
                  <a:lnTo>
                    <a:pt x="27" y="613"/>
                  </a:lnTo>
                  <a:lnTo>
                    <a:pt x="21" y="614"/>
                  </a:lnTo>
                  <a:lnTo>
                    <a:pt x="21" y="614"/>
                  </a:lnTo>
                  <a:lnTo>
                    <a:pt x="24" y="616"/>
                  </a:lnTo>
                  <a:lnTo>
                    <a:pt x="24" y="616"/>
                  </a:lnTo>
                  <a:lnTo>
                    <a:pt x="24" y="617"/>
                  </a:lnTo>
                  <a:lnTo>
                    <a:pt x="24" y="619"/>
                  </a:lnTo>
                  <a:lnTo>
                    <a:pt x="21" y="620"/>
                  </a:lnTo>
                  <a:lnTo>
                    <a:pt x="18" y="621"/>
                  </a:lnTo>
                  <a:lnTo>
                    <a:pt x="18" y="623"/>
                  </a:lnTo>
                  <a:lnTo>
                    <a:pt x="18" y="624"/>
                  </a:lnTo>
                  <a:lnTo>
                    <a:pt x="18" y="624"/>
                  </a:lnTo>
                  <a:lnTo>
                    <a:pt x="20" y="626"/>
                  </a:lnTo>
                  <a:lnTo>
                    <a:pt x="18" y="627"/>
                  </a:lnTo>
                  <a:lnTo>
                    <a:pt x="17" y="629"/>
                  </a:lnTo>
                  <a:lnTo>
                    <a:pt x="13" y="627"/>
                  </a:lnTo>
                  <a:lnTo>
                    <a:pt x="11" y="627"/>
                  </a:lnTo>
                  <a:lnTo>
                    <a:pt x="11" y="624"/>
                  </a:lnTo>
                  <a:lnTo>
                    <a:pt x="11" y="624"/>
                  </a:lnTo>
                  <a:lnTo>
                    <a:pt x="11" y="623"/>
                  </a:lnTo>
                  <a:lnTo>
                    <a:pt x="10" y="623"/>
                  </a:lnTo>
                  <a:lnTo>
                    <a:pt x="6" y="623"/>
                  </a:lnTo>
                  <a:lnTo>
                    <a:pt x="1" y="623"/>
                  </a:lnTo>
                  <a:lnTo>
                    <a:pt x="0" y="626"/>
                  </a:lnTo>
                  <a:lnTo>
                    <a:pt x="0" y="626"/>
                  </a:lnTo>
                  <a:lnTo>
                    <a:pt x="0" y="630"/>
                  </a:lnTo>
                  <a:lnTo>
                    <a:pt x="0" y="630"/>
                  </a:lnTo>
                  <a:lnTo>
                    <a:pt x="7" y="633"/>
                  </a:lnTo>
                  <a:lnTo>
                    <a:pt x="7" y="633"/>
                  </a:lnTo>
                  <a:lnTo>
                    <a:pt x="26" y="634"/>
                  </a:lnTo>
                  <a:lnTo>
                    <a:pt x="38" y="634"/>
                  </a:lnTo>
                  <a:lnTo>
                    <a:pt x="50" y="634"/>
                  </a:lnTo>
                  <a:lnTo>
                    <a:pt x="50" y="634"/>
                  </a:lnTo>
                  <a:lnTo>
                    <a:pt x="50" y="629"/>
                  </a:lnTo>
                  <a:lnTo>
                    <a:pt x="50" y="623"/>
                  </a:lnTo>
                  <a:lnTo>
                    <a:pt x="50" y="623"/>
                  </a:lnTo>
                  <a:lnTo>
                    <a:pt x="48" y="621"/>
                  </a:lnTo>
                  <a:lnTo>
                    <a:pt x="47" y="620"/>
                  </a:lnTo>
                  <a:lnTo>
                    <a:pt x="43" y="619"/>
                  </a:lnTo>
                  <a:lnTo>
                    <a:pt x="41" y="619"/>
                  </a:lnTo>
                  <a:lnTo>
                    <a:pt x="41" y="619"/>
                  </a:lnTo>
                  <a:close/>
                  <a:moveTo>
                    <a:pt x="819" y="152"/>
                  </a:moveTo>
                  <a:lnTo>
                    <a:pt x="819" y="152"/>
                  </a:lnTo>
                  <a:lnTo>
                    <a:pt x="825" y="152"/>
                  </a:lnTo>
                  <a:lnTo>
                    <a:pt x="832" y="151"/>
                  </a:lnTo>
                  <a:lnTo>
                    <a:pt x="839" y="148"/>
                  </a:lnTo>
                  <a:lnTo>
                    <a:pt x="844" y="146"/>
                  </a:lnTo>
                  <a:lnTo>
                    <a:pt x="844" y="146"/>
                  </a:lnTo>
                  <a:lnTo>
                    <a:pt x="844" y="145"/>
                  </a:lnTo>
                  <a:lnTo>
                    <a:pt x="844" y="143"/>
                  </a:lnTo>
                  <a:lnTo>
                    <a:pt x="839" y="141"/>
                  </a:lnTo>
                  <a:lnTo>
                    <a:pt x="834" y="139"/>
                  </a:lnTo>
                  <a:lnTo>
                    <a:pt x="826" y="139"/>
                  </a:lnTo>
                  <a:lnTo>
                    <a:pt x="826" y="139"/>
                  </a:lnTo>
                  <a:lnTo>
                    <a:pt x="822" y="139"/>
                  </a:lnTo>
                  <a:lnTo>
                    <a:pt x="819" y="141"/>
                  </a:lnTo>
                  <a:lnTo>
                    <a:pt x="818" y="142"/>
                  </a:lnTo>
                  <a:lnTo>
                    <a:pt x="817" y="145"/>
                  </a:lnTo>
                  <a:lnTo>
                    <a:pt x="817" y="149"/>
                  </a:lnTo>
                  <a:lnTo>
                    <a:pt x="817" y="151"/>
                  </a:lnTo>
                  <a:lnTo>
                    <a:pt x="819" y="152"/>
                  </a:lnTo>
                  <a:lnTo>
                    <a:pt x="819" y="152"/>
                  </a:lnTo>
                  <a:close/>
                  <a:moveTo>
                    <a:pt x="957" y="159"/>
                  </a:moveTo>
                  <a:lnTo>
                    <a:pt x="957" y="159"/>
                  </a:lnTo>
                  <a:lnTo>
                    <a:pt x="963" y="161"/>
                  </a:lnTo>
                  <a:lnTo>
                    <a:pt x="966" y="161"/>
                  </a:lnTo>
                  <a:lnTo>
                    <a:pt x="969" y="158"/>
                  </a:lnTo>
                  <a:lnTo>
                    <a:pt x="970" y="153"/>
                  </a:lnTo>
                  <a:lnTo>
                    <a:pt x="970" y="153"/>
                  </a:lnTo>
                  <a:lnTo>
                    <a:pt x="969" y="151"/>
                  </a:lnTo>
                  <a:lnTo>
                    <a:pt x="966" y="151"/>
                  </a:lnTo>
                  <a:lnTo>
                    <a:pt x="960" y="152"/>
                  </a:lnTo>
                  <a:lnTo>
                    <a:pt x="956" y="155"/>
                  </a:lnTo>
                  <a:lnTo>
                    <a:pt x="956" y="158"/>
                  </a:lnTo>
                  <a:lnTo>
                    <a:pt x="957" y="159"/>
                  </a:lnTo>
                  <a:lnTo>
                    <a:pt x="957" y="159"/>
                  </a:lnTo>
                  <a:close/>
                  <a:moveTo>
                    <a:pt x="464" y="273"/>
                  </a:moveTo>
                  <a:lnTo>
                    <a:pt x="464" y="273"/>
                  </a:lnTo>
                  <a:lnTo>
                    <a:pt x="468" y="276"/>
                  </a:lnTo>
                  <a:lnTo>
                    <a:pt x="472" y="277"/>
                  </a:lnTo>
                  <a:lnTo>
                    <a:pt x="477" y="276"/>
                  </a:lnTo>
                  <a:lnTo>
                    <a:pt x="481" y="274"/>
                  </a:lnTo>
                  <a:lnTo>
                    <a:pt x="488" y="270"/>
                  </a:lnTo>
                  <a:lnTo>
                    <a:pt x="494" y="267"/>
                  </a:lnTo>
                  <a:lnTo>
                    <a:pt x="494" y="267"/>
                  </a:lnTo>
                  <a:lnTo>
                    <a:pt x="495" y="266"/>
                  </a:lnTo>
                  <a:lnTo>
                    <a:pt x="495" y="264"/>
                  </a:lnTo>
                  <a:lnTo>
                    <a:pt x="492" y="262"/>
                  </a:lnTo>
                  <a:lnTo>
                    <a:pt x="486" y="259"/>
                  </a:lnTo>
                  <a:lnTo>
                    <a:pt x="479" y="256"/>
                  </a:lnTo>
                  <a:lnTo>
                    <a:pt x="479" y="256"/>
                  </a:lnTo>
                  <a:lnTo>
                    <a:pt x="475" y="256"/>
                  </a:lnTo>
                  <a:lnTo>
                    <a:pt x="471" y="256"/>
                  </a:lnTo>
                  <a:lnTo>
                    <a:pt x="467" y="257"/>
                  </a:lnTo>
                  <a:lnTo>
                    <a:pt x="464" y="260"/>
                  </a:lnTo>
                  <a:lnTo>
                    <a:pt x="461" y="263"/>
                  </a:lnTo>
                  <a:lnTo>
                    <a:pt x="459" y="266"/>
                  </a:lnTo>
                  <a:lnTo>
                    <a:pt x="461" y="270"/>
                  </a:lnTo>
                  <a:lnTo>
                    <a:pt x="464" y="273"/>
                  </a:lnTo>
                  <a:lnTo>
                    <a:pt x="464" y="273"/>
                  </a:lnTo>
                  <a:close/>
                  <a:moveTo>
                    <a:pt x="1975" y="695"/>
                  </a:moveTo>
                  <a:lnTo>
                    <a:pt x="1975" y="695"/>
                  </a:lnTo>
                  <a:lnTo>
                    <a:pt x="1973" y="690"/>
                  </a:lnTo>
                  <a:lnTo>
                    <a:pt x="1973" y="685"/>
                  </a:lnTo>
                  <a:lnTo>
                    <a:pt x="1976" y="675"/>
                  </a:lnTo>
                  <a:lnTo>
                    <a:pt x="1976" y="667"/>
                  </a:lnTo>
                  <a:lnTo>
                    <a:pt x="1976" y="664"/>
                  </a:lnTo>
                  <a:lnTo>
                    <a:pt x="1973" y="661"/>
                  </a:lnTo>
                  <a:lnTo>
                    <a:pt x="1973" y="661"/>
                  </a:lnTo>
                  <a:lnTo>
                    <a:pt x="1970" y="658"/>
                  </a:lnTo>
                  <a:lnTo>
                    <a:pt x="1967" y="654"/>
                  </a:lnTo>
                  <a:lnTo>
                    <a:pt x="1966" y="648"/>
                  </a:lnTo>
                  <a:lnTo>
                    <a:pt x="1965" y="643"/>
                  </a:lnTo>
                  <a:lnTo>
                    <a:pt x="1965" y="641"/>
                  </a:lnTo>
                  <a:lnTo>
                    <a:pt x="1963" y="643"/>
                  </a:lnTo>
                  <a:lnTo>
                    <a:pt x="1963" y="643"/>
                  </a:lnTo>
                  <a:lnTo>
                    <a:pt x="1962" y="644"/>
                  </a:lnTo>
                  <a:lnTo>
                    <a:pt x="1960" y="646"/>
                  </a:lnTo>
                  <a:lnTo>
                    <a:pt x="1960" y="651"/>
                  </a:lnTo>
                  <a:lnTo>
                    <a:pt x="1959" y="656"/>
                  </a:lnTo>
                  <a:lnTo>
                    <a:pt x="1957" y="658"/>
                  </a:lnTo>
                  <a:lnTo>
                    <a:pt x="1955" y="658"/>
                  </a:lnTo>
                  <a:lnTo>
                    <a:pt x="1955" y="658"/>
                  </a:lnTo>
                  <a:lnTo>
                    <a:pt x="1953" y="660"/>
                  </a:lnTo>
                  <a:lnTo>
                    <a:pt x="1952" y="661"/>
                  </a:lnTo>
                  <a:lnTo>
                    <a:pt x="1952" y="664"/>
                  </a:lnTo>
                  <a:lnTo>
                    <a:pt x="1952" y="670"/>
                  </a:lnTo>
                  <a:lnTo>
                    <a:pt x="1952" y="677"/>
                  </a:lnTo>
                  <a:lnTo>
                    <a:pt x="1952" y="677"/>
                  </a:lnTo>
                  <a:lnTo>
                    <a:pt x="1950" y="684"/>
                  </a:lnTo>
                  <a:lnTo>
                    <a:pt x="1952" y="693"/>
                  </a:lnTo>
                  <a:lnTo>
                    <a:pt x="1955" y="701"/>
                  </a:lnTo>
                  <a:lnTo>
                    <a:pt x="1957" y="708"/>
                  </a:lnTo>
                  <a:lnTo>
                    <a:pt x="1957" y="708"/>
                  </a:lnTo>
                  <a:lnTo>
                    <a:pt x="1957" y="712"/>
                  </a:lnTo>
                  <a:lnTo>
                    <a:pt x="1957" y="720"/>
                  </a:lnTo>
                  <a:lnTo>
                    <a:pt x="1956" y="740"/>
                  </a:lnTo>
                  <a:lnTo>
                    <a:pt x="1955" y="758"/>
                  </a:lnTo>
                  <a:lnTo>
                    <a:pt x="1955" y="765"/>
                  </a:lnTo>
                  <a:lnTo>
                    <a:pt x="1956" y="769"/>
                  </a:lnTo>
                  <a:lnTo>
                    <a:pt x="1956" y="769"/>
                  </a:lnTo>
                  <a:lnTo>
                    <a:pt x="1956" y="774"/>
                  </a:lnTo>
                  <a:lnTo>
                    <a:pt x="1956" y="779"/>
                  </a:lnTo>
                  <a:lnTo>
                    <a:pt x="1955" y="794"/>
                  </a:lnTo>
                  <a:lnTo>
                    <a:pt x="1952" y="808"/>
                  </a:lnTo>
                  <a:lnTo>
                    <a:pt x="1952" y="812"/>
                  </a:lnTo>
                  <a:lnTo>
                    <a:pt x="1953" y="815"/>
                  </a:lnTo>
                  <a:lnTo>
                    <a:pt x="1953" y="815"/>
                  </a:lnTo>
                  <a:lnTo>
                    <a:pt x="1955" y="816"/>
                  </a:lnTo>
                  <a:lnTo>
                    <a:pt x="1956" y="816"/>
                  </a:lnTo>
                  <a:lnTo>
                    <a:pt x="1956" y="812"/>
                  </a:lnTo>
                  <a:lnTo>
                    <a:pt x="1959" y="808"/>
                  </a:lnTo>
                  <a:lnTo>
                    <a:pt x="1960" y="805"/>
                  </a:lnTo>
                  <a:lnTo>
                    <a:pt x="1963" y="805"/>
                  </a:lnTo>
                  <a:lnTo>
                    <a:pt x="1963" y="805"/>
                  </a:lnTo>
                  <a:lnTo>
                    <a:pt x="1966" y="805"/>
                  </a:lnTo>
                  <a:lnTo>
                    <a:pt x="1967" y="805"/>
                  </a:lnTo>
                  <a:lnTo>
                    <a:pt x="1972" y="809"/>
                  </a:lnTo>
                  <a:lnTo>
                    <a:pt x="1973" y="813"/>
                  </a:lnTo>
                  <a:lnTo>
                    <a:pt x="1977" y="816"/>
                  </a:lnTo>
                  <a:lnTo>
                    <a:pt x="1977" y="816"/>
                  </a:lnTo>
                  <a:lnTo>
                    <a:pt x="1979" y="816"/>
                  </a:lnTo>
                  <a:lnTo>
                    <a:pt x="1979" y="815"/>
                  </a:lnTo>
                  <a:lnTo>
                    <a:pt x="1979" y="809"/>
                  </a:lnTo>
                  <a:lnTo>
                    <a:pt x="1977" y="804"/>
                  </a:lnTo>
                  <a:lnTo>
                    <a:pt x="1976" y="802"/>
                  </a:lnTo>
                  <a:lnTo>
                    <a:pt x="1975" y="802"/>
                  </a:lnTo>
                  <a:lnTo>
                    <a:pt x="1975" y="802"/>
                  </a:lnTo>
                  <a:lnTo>
                    <a:pt x="1972" y="802"/>
                  </a:lnTo>
                  <a:lnTo>
                    <a:pt x="1970" y="801"/>
                  </a:lnTo>
                  <a:lnTo>
                    <a:pt x="1967" y="795"/>
                  </a:lnTo>
                  <a:lnTo>
                    <a:pt x="1963" y="784"/>
                  </a:lnTo>
                  <a:lnTo>
                    <a:pt x="1963" y="784"/>
                  </a:lnTo>
                  <a:lnTo>
                    <a:pt x="1963" y="776"/>
                  </a:lnTo>
                  <a:lnTo>
                    <a:pt x="1965" y="771"/>
                  </a:lnTo>
                  <a:lnTo>
                    <a:pt x="1966" y="764"/>
                  </a:lnTo>
                  <a:lnTo>
                    <a:pt x="1967" y="757"/>
                  </a:lnTo>
                  <a:lnTo>
                    <a:pt x="1967" y="757"/>
                  </a:lnTo>
                  <a:lnTo>
                    <a:pt x="1969" y="754"/>
                  </a:lnTo>
                  <a:lnTo>
                    <a:pt x="1970" y="752"/>
                  </a:lnTo>
                  <a:lnTo>
                    <a:pt x="1972" y="751"/>
                  </a:lnTo>
                  <a:lnTo>
                    <a:pt x="1975" y="749"/>
                  </a:lnTo>
                  <a:lnTo>
                    <a:pt x="1980" y="751"/>
                  </a:lnTo>
                  <a:lnTo>
                    <a:pt x="1987" y="755"/>
                  </a:lnTo>
                  <a:lnTo>
                    <a:pt x="1987" y="755"/>
                  </a:lnTo>
                  <a:lnTo>
                    <a:pt x="1990" y="758"/>
                  </a:lnTo>
                  <a:lnTo>
                    <a:pt x="1993" y="758"/>
                  </a:lnTo>
                  <a:lnTo>
                    <a:pt x="1993" y="755"/>
                  </a:lnTo>
                  <a:lnTo>
                    <a:pt x="1992" y="752"/>
                  </a:lnTo>
                  <a:lnTo>
                    <a:pt x="1992" y="752"/>
                  </a:lnTo>
                  <a:lnTo>
                    <a:pt x="1989" y="742"/>
                  </a:lnTo>
                  <a:lnTo>
                    <a:pt x="1984" y="727"/>
                  </a:lnTo>
                  <a:lnTo>
                    <a:pt x="1975" y="695"/>
                  </a:lnTo>
                  <a:lnTo>
                    <a:pt x="1975" y="695"/>
                  </a:lnTo>
                  <a:close/>
                  <a:moveTo>
                    <a:pt x="2734" y="354"/>
                  </a:moveTo>
                  <a:lnTo>
                    <a:pt x="2734" y="354"/>
                  </a:lnTo>
                  <a:lnTo>
                    <a:pt x="2723" y="347"/>
                  </a:lnTo>
                  <a:lnTo>
                    <a:pt x="2716" y="341"/>
                  </a:lnTo>
                  <a:lnTo>
                    <a:pt x="2711" y="337"/>
                  </a:lnTo>
                  <a:lnTo>
                    <a:pt x="2711" y="337"/>
                  </a:lnTo>
                  <a:lnTo>
                    <a:pt x="2709" y="335"/>
                  </a:lnTo>
                  <a:lnTo>
                    <a:pt x="2706" y="333"/>
                  </a:lnTo>
                  <a:lnTo>
                    <a:pt x="2699" y="331"/>
                  </a:lnTo>
                  <a:lnTo>
                    <a:pt x="2691" y="330"/>
                  </a:lnTo>
                  <a:lnTo>
                    <a:pt x="2690" y="331"/>
                  </a:lnTo>
                  <a:lnTo>
                    <a:pt x="2689" y="331"/>
                  </a:lnTo>
                  <a:lnTo>
                    <a:pt x="2689" y="331"/>
                  </a:lnTo>
                  <a:lnTo>
                    <a:pt x="2689" y="333"/>
                  </a:lnTo>
                  <a:lnTo>
                    <a:pt x="2686" y="331"/>
                  </a:lnTo>
                  <a:lnTo>
                    <a:pt x="2683" y="330"/>
                  </a:lnTo>
                  <a:lnTo>
                    <a:pt x="2682" y="328"/>
                  </a:lnTo>
                  <a:lnTo>
                    <a:pt x="2682" y="328"/>
                  </a:lnTo>
                  <a:lnTo>
                    <a:pt x="2677" y="326"/>
                  </a:lnTo>
                  <a:lnTo>
                    <a:pt x="2670" y="326"/>
                  </a:lnTo>
                  <a:lnTo>
                    <a:pt x="2664" y="326"/>
                  </a:lnTo>
                  <a:lnTo>
                    <a:pt x="2662" y="327"/>
                  </a:lnTo>
                  <a:lnTo>
                    <a:pt x="2660" y="327"/>
                  </a:lnTo>
                  <a:lnTo>
                    <a:pt x="2660" y="327"/>
                  </a:lnTo>
                  <a:lnTo>
                    <a:pt x="2662" y="330"/>
                  </a:lnTo>
                  <a:lnTo>
                    <a:pt x="2663" y="331"/>
                  </a:lnTo>
                  <a:lnTo>
                    <a:pt x="2666" y="333"/>
                  </a:lnTo>
                  <a:lnTo>
                    <a:pt x="2669" y="335"/>
                  </a:lnTo>
                  <a:lnTo>
                    <a:pt x="2669" y="335"/>
                  </a:lnTo>
                  <a:lnTo>
                    <a:pt x="2669" y="337"/>
                  </a:lnTo>
                  <a:lnTo>
                    <a:pt x="2667" y="340"/>
                  </a:lnTo>
                  <a:lnTo>
                    <a:pt x="2666" y="343"/>
                  </a:lnTo>
                  <a:lnTo>
                    <a:pt x="2666" y="345"/>
                  </a:lnTo>
                  <a:lnTo>
                    <a:pt x="2666" y="345"/>
                  </a:lnTo>
                  <a:lnTo>
                    <a:pt x="2666" y="347"/>
                  </a:lnTo>
                  <a:lnTo>
                    <a:pt x="2664" y="347"/>
                  </a:lnTo>
                  <a:lnTo>
                    <a:pt x="2662" y="345"/>
                  </a:lnTo>
                  <a:lnTo>
                    <a:pt x="2656" y="341"/>
                  </a:lnTo>
                  <a:lnTo>
                    <a:pt x="2656" y="341"/>
                  </a:lnTo>
                  <a:lnTo>
                    <a:pt x="2654" y="338"/>
                  </a:lnTo>
                  <a:lnTo>
                    <a:pt x="2653" y="333"/>
                  </a:lnTo>
                  <a:lnTo>
                    <a:pt x="2654" y="324"/>
                  </a:lnTo>
                  <a:lnTo>
                    <a:pt x="2654" y="324"/>
                  </a:lnTo>
                  <a:lnTo>
                    <a:pt x="2654" y="321"/>
                  </a:lnTo>
                  <a:lnTo>
                    <a:pt x="2652" y="320"/>
                  </a:lnTo>
                  <a:lnTo>
                    <a:pt x="2650" y="318"/>
                  </a:lnTo>
                  <a:lnTo>
                    <a:pt x="2649" y="316"/>
                  </a:lnTo>
                  <a:lnTo>
                    <a:pt x="2649" y="316"/>
                  </a:lnTo>
                  <a:lnTo>
                    <a:pt x="2647" y="314"/>
                  </a:lnTo>
                  <a:lnTo>
                    <a:pt x="2645" y="311"/>
                  </a:lnTo>
                  <a:lnTo>
                    <a:pt x="2636" y="306"/>
                  </a:lnTo>
                  <a:lnTo>
                    <a:pt x="2618" y="297"/>
                  </a:lnTo>
                  <a:lnTo>
                    <a:pt x="2618" y="297"/>
                  </a:lnTo>
                  <a:lnTo>
                    <a:pt x="2603" y="291"/>
                  </a:lnTo>
                  <a:lnTo>
                    <a:pt x="2598" y="289"/>
                  </a:lnTo>
                  <a:lnTo>
                    <a:pt x="2593" y="286"/>
                  </a:lnTo>
                  <a:lnTo>
                    <a:pt x="2593" y="286"/>
                  </a:lnTo>
                  <a:lnTo>
                    <a:pt x="2589" y="283"/>
                  </a:lnTo>
                  <a:lnTo>
                    <a:pt x="2582" y="280"/>
                  </a:lnTo>
                  <a:lnTo>
                    <a:pt x="2575" y="277"/>
                  </a:lnTo>
                  <a:lnTo>
                    <a:pt x="2569" y="274"/>
                  </a:lnTo>
                  <a:lnTo>
                    <a:pt x="2569" y="274"/>
                  </a:lnTo>
                  <a:lnTo>
                    <a:pt x="2561" y="269"/>
                  </a:lnTo>
                  <a:lnTo>
                    <a:pt x="2548" y="263"/>
                  </a:lnTo>
                  <a:lnTo>
                    <a:pt x="2535" y="257"/>
                  </a:lnTo>
                  <a:lnTo>
                    <a:pt x="2524" y="256"/>
                  </a:lnTo>
                  <a:lnTo>
                    <a:pt x="2524" y="256"/>
                  </a:lnTo>
                  <a:lnTo>
                    <a:pt x="2518" y="254"/>
                  </a:lnTo>
                  <a:lnTo>
                    <a:pt x="2514" y="252"/>
                  </a:lnTo>
                  <a:lnTo>
                    <a:pt x="2512" y="250"/>
                  </a:lnTo>
                  <a:lnTo>
                    <a:pt x="2509" y="249"/>
                  </a:lnTo>
                  <a:lnTo>
                    <a:pt x="2509" y="249"/>
                  </a:lnTo>
                  <a:lnTo>
                    <a:pt x="2491" y="249"/>
                  </a:lnTo>
                  <a:lnTo>
                    <a:pt x="2471" y="247"/>
                  </a:lnTo>
                  <a:lnTo>
                    <a:pt x="2471" y="247"/>
                  </a:lnTo>
                  <a:lnTo>
                    <a:pt x="2467" y="249"/>
                  </a:lnTo>
                  <a:lnTo>
                    <a:pt x="2462" y="250"/>
                  </a:lnTo>
                  <a:lnTo>
                    <a:pt x="2460" y="250"/>
                  </a:lnTo>
                  <a:lnTo>
                    <a:pt x="2457" y="250"/>
                  </a:lnTo>
                  <a:lnTo>
                    <a:pt x="2457" y="250"/>
                  </a:lnTo>
                  <a:lnTo>
                    <a:pt x="2437" y="244"/>
                  </a:lnTo>
                  <a:lnTo>
                    <a:pt x="2425" y="242"/>
                  </a:lnTo>
                  <a:lnTo>
                    <a:pt x="2421" y="242"/>
                  </a:lnTo>
                  <a:lnTo>
                    <a:pt x="2420" y="242"/>
                  </a:lnTo>
                  <a:lnTo>
                    <a:pt x="2420" y="242"/>
                  </a:lnTo>
                  <a:lnTo>
                    <a:pt x="2418" y="244"/>
                  </a:lnTo>
                  <a:lnTo>
                    <a:pt x="2417" y="247"/>
                  </a:lnTo>
                  <a:lnTo>
                    <a:pt x="2415" y="250"/>
                  </a:lnTo>
                  <a:lnTo>
                    <a:pt x="2414" y="252"/>
                  </a:lnTo>
                  <a:lnTo>
                    <a:pt x="2414" y="252"/>
                  </a:lnTo>
                  <a:lnTo>
                    <a:pt x="2413" y="253"/>
                  </a:lnTo>
                  <a:lnTo>
                    <a:pt x="2414" y="256"/>
                  </a:lnTo>
                  <a:lnTo>
                    <a:pt x="2423" y="264"/>
                  </a:lnTo>
                  <a:lnTo>
                    <a:pt x="2423" y="264"/>
                  </a:lnTo>
                  <a:lnTo>
                    <a:pt x="2425" y="270"/>
                  </a:lnTo>
                  <a:lnTo>
                    <a:pt x="2427" y="271"/>
                  </a:lnTo>
                  <a:lnTo>
                    <a:pt x="2425" y="274"/>
                  </a:lnTo>
                  <a:lnTo>
                    <a:pt x="2423" y="277"/>
                  </a:lnTo>
                  <a:lnTo>
                    <a:pt x="2418" y="280"/>
                  </a:lnTo>
                  <a:lnTo>
                    <a:pt x="2418" y="280"/>
                  </a:lnTo>
                  <a:lnTo>
                    <a:pt x="2413" y="281"/>
                  </a:lnTo>
                  <a:lnTo>
                    <a:pt x="2406" y="280"/>
                  </a:lnTo>
                  <a:lnTo>
                    <a:pt x="2400" y="276"/>
                  </a:lnTo>
                  <a:lnTo>
                    <a:pt x="2396" y="271"/>
                  </a:lnTo>
                  <a:lnTo>
                    <a:pt x="2396" y="271"/>
                  </a:lnTo>
                  <a:lnTo>
                    <a:pt x="2393" y="269"/>
                  </a:lnTo>
                  <a:lnTo>
                    <a:pt x="2388" y="267"/>
                  </a:lnTo>
                  <a:lnTo>
                    <a:pt x="2383" y="266"/>
                  </a:lnTo>
                  <a:lnTo>
                    <a:pt x="2381" y="264"/>
                  </a:lnTo>
                  <a:lnTo>
                    <a:pt x="2380" y="262"/>
                  </a:lnTo>
                  <a:lnTo>
                    <a:pt x="2380" y="262"/>
                  </a:lnTo>
                  <a:lnTo>
                    <a:pt x="2380" y="257"/>
                  </a:lnTo>
                  <a:lnTo>
                    <a:pt x="2381" y="256"/>
                  </a:lnTo>
                  <a:lnTo>
                    <a:pt x="2384" y="256"/>
                  </a:lnTo>
                  <a:lnTo>
                    <a:pt x="2388" y="257"/>
                  </a:lnTo>
                  <a:lnTo>
                    <a:pt x="2388" y="257"/>
                  </a:lnTo>
                  <a:lnTo>
                    <a:pt x="2391" y="259"/>
                  </a:lnTo>
                  <a:lnTo>
                    <a:pt x="2396" y="259"/>
                  </a:lnTo>
                  <a:lnTo>
                    <a:pt x="2398" y="257"/>
                  </a:lnTo>
                  <a:lnTo>
                    <a:pt x="2400" y="253"/>
                  </a:lnTo>
                  <a:lnTo>
                    <a:pt x="2400" y="253"/>
                  </a:lnTo>
                  <a:lnTo>
                    <a:pt x="2400" y="252"/>
                  </a:lnTo>
                  <a:lnTo>
                    <a:pt x="2398" y="250"/>
                  </a:lnTo>
                  <a:lnTo>
                    <a:pt x="2393" y="247"/>
                  </a:lnTo>
                  <a:lnTo>
                    <a:pt x="2386" y="246"/>
                  </a:lnTo>
                  <a:lnTo>
                    <a:pt x="2380" y="244"/>
                  </a:lnTo>
                  <a:lnTo>
                    <a:pt x="2380" y="244"/>
                  </a:lnTo>
                  <a:lnTo>
                    <a:pt x="2374" y="247"/>
                  </a:lnTo>
                  <a:lnTo>
                    <a:pt x="2370" y="252"/>
                  </a:lnTo>
                  <a:lnTo>
                    <a:pt x="2366" y="256"/>
                  </a:lnTo>
                  <a:lnTo>
                    <a:pt x="2361" y="260"/>
                  </a:lnTo>
                  <a:lnTo>
                    <a:pt x="2361" y="260"/>
                  </a:lnTo>
                  <a:lnTo>
                    <a:pt x="2357" y="262"/>
                  </a:lnTo>
                  <a:lnTo>
                    <a:pt x="2351" y="262"/>
                  </a:lnTo>
                  <a:lnTo>
                    <a:pt x="2339" y="260"/>
                  </a:lnTo>
                  <a:lnTo>
                    <a:pt x="2327" y="257"/>
                  </a:lnTo>
                  <a:lnTo>
                    <a:pt x="2320" y="256"/>
                  </a:lnTo>
                  <a:lnTo>
                    <a:pt x="2320" y="256"/>
                  </a:lnTo>
                  <a:lnTo>
                    <a:pt x="2317" y="254"/>
                  </a:lnTo>
                  <a:lnTo>
                    <a:pt x="2313" y="254"/>
                  </a:lnTo>
                  <a:lnTo>
                    <a:pt x="2297" y="254"/>
                  </a:lnTo>
                  <a:lnTo>
                    <a:pt x="2282" y="256"/>
                  </a:lnTo>
                  <a:lnTo>
                    <a:pt x="2272" y="259"/>
                  </a:lnTo>
                  <a:lnTo>
                    <a:pt x="2272" y="259"/>
                  </a:lnTo>
                  <a:lnTo>
                    <a:pt x="2270" y="262"/>
                  </a:lnTo>
                  <a:lnTo>
                    <a:pt x="2270" y="266"/>
                  </a:lnTo>
                  <a:lnTo>
                    <a:pt x="2270" y="270"/>
                  </a:lnTo>
                  <a:lnTo>
                    <a:pt x="2269" y="273"/>
                  </a:lnTo>
                  <a:lnTo>
                    <a:pt x="2269" y="273"/>
                  </a:lnTo>
                  <a:lnTo>
                    <a:pt x="2268" y="271"/>
                  </a:lnTo>
                  <a:lnTo>
                    <a:pt x="2266" y="267"/>
                  </a:lnTo>
                  <a:lnTo>
                    <a:pt x="2265" y="257"/>
                  </a:lnTo>
                  <a:lnTo>
                    <a:pt x="2265" y="257"/>
                  </a:lnTo>
                  <a:lnTo>
                    <a:pt x="2263" y="256"/>
                  </a:lnTo>
                  <a:lnTo>
                    <a:pt x="2262" y="254"/>
                  </a:lnTo>
                  <a:lnTo>
                    <a:pt x="2252" y="253"/>
                  </a:lnTo>
                  <a:lnTo>
                    <a:pt x="2252" y="253"/>
                  </a:lnTo>
                  <a:lnTo>
                    <a:pt x="2245" y="253"/>
                  </a:lnTo>
                  <a:lnTo>
                    <a:pt x="2243" y="252"/>
                  </a:lnTo>
                  <a:lnTo>
                    <a:pt x="2243" y="250"/>
                  </a:lnTo>
                  <a:lnTo>
                    <a:pt x="2243" y="250"/>
                  </a:lnTo>
                  <a:lnTo>
                    <a:pt x="2245" y="247"/>
                  </a:lnTo>
                  <a:lnTo>
                    <a:pt x="2245" y="244"/>
                  </a:lnTo>
                  <a:lnTo>
                    <a:pt x="2245" y="243"/>
                  </a:lnTo>
                  <a:lnTo>
                    <a:pt x="2246" y="240"/>
                  </a:lnTo>
                  <a:lnTo>
                    <a:pt x="2246" y="240"/>
                  </a:lnTo>
                  <a:lnTo>
                    <a:pt x="2248" y="237"/>
                  </a:lnTo>
                  <a:lnTo>
                    <a:pt x="2248" y="234"/>
                  </a:lnTo>
                  <a:lnTo>
                    <a:pt x="2242" y="229"/>
                  </a:lnTo>
                  <a:lnTo>
                    <a:pt x="2232" y="223"/>
                  </a:lnTo>
                  <a:lnTo>
                    <a:pt x="2221" y="217"/>
                  </a:lnTo>
                  <a:lnTo>
                    <a:pt x="2221" y="217"/>
                  </a:lnTo>
                  <a:lnTo>
                    <a:pt x="2213" y="215"/>
                  </a:lnTo>
                  <a:lnTo>
                    <a:pt x="2206" y="215"/>
                  </a:lnTo>
                  <a:lnTo>
                    <a:pt x="2188" y="213"/>
                  </a:lnTo>
                  <a:lnTo>
                    <a:pt x="2171" y="215"/>
                  </a:lnTo>
                  <a:lnTo>
                    <a:pt x="2159" y="217"/>
                  </a:lnTo>
                  <a:lnTo>
                    <a:pt x="2159" y="217"/>
                  </a:lnTo>
                  <a:lnTo>
                    <a:pt x="2151" y="219"/>
                  </a:lnTo>
                  <a:lnTo>
                    <a:pt x="2141" y="219"/>
                  </a:lnTo>
                  <a:lnTo>
                    <a:pt x="2122" y="219"/>
                  </a:lnTo>
                  <a:lnTo>
                    <a:pt x="2122" y="219"/>
                  </a:lnTo>
                  <a:lnTo>
                    <a:pt x="2118" y="219"/>
                  </a:lnTo>
                  <a:lnTo>
                    <a:pt x="2118" y="217"/>
                  </a:lnTo>
                  <a:lnTo>
                    <a:pt x="2118" y="215"/>
                  </a:lnTo>
                  <a:lnTo>
                    <a:pt x="2118" y="212"/>
                  </a:lnTo>
                  <a:lnTo>
                    <a:pt x="2118" y="212"/>
                  </a:lnTo>
                  <a:lnTo>
                    <a:pt x="2114" y="207"/>
                  </a:lnTo>
                  <a:lnTo>
                    <a:pt x="2108" y="206"/>
                  </a:lnTo>
                  <a:lnTo>
                    <a:pt x="2101" y="205"/>
                  </a:lnTo>
                  <a:lnTo>
                    <a:pt x="2100" y="205"/>
                  </a:lnTo>
                  <a:lnTo>
                    <a:pt x="2098" y="206"/>
                  </a:lnTo>
                  <a:lnTo>
                    <a:pt x="2098" y="206"/>
                  </a:lnTo>
                  <a:lnTo>
                    <a:pt x="2097" y="207"/>
                  </a:lnTo>
                  <a:lnTo>
                    <a:pt x="2094" y="206"/>
                  </a:lnTo>
                  <a:lnTo>
                    <a:pt x="2093" y="205"/>
                  </a:lnTo>
                  <a:lnTo>
                    <a:pt x="2093" y="203"/>
                  </a:lnTo>
                  <a:lnTo>
                    <a:pt x="2093" y="203"/>
                  </a:lnTo>
                  <a:lnTo>
                    <a:pt x="2090" y="200"/>
                  </a:lnTo>
                  <a:lnTo>
                    <a:pt x="2084" y="198"/>
                  </a:lnTo>
                  <a:lnTo>
                    <a:pt x="2077" y="196"/>
                  </a:lnTo>
                  <a:lnTo>
                    <a:pt x="2071" y="196"/>
                  </a:lnTo>
                  <a:lnTo>
                    <a:pt x="2071" y="196"/>
                  </a:lnTo>
                  <a:lnTo>
                    <a:pt x="2068" y="196"/>
                  </a:lnTo>
                  <a:lnTo>
                    <a:pt x="2067" y="195"/>
                  </a:lnTo>
                  <a:lnTo>
                    <a:pt x="2067" y="192"/>
                  </a:lnTo>
                  <a:lnTo>
                    <a:pt x="2070" y="190"/>
                  </a:lnTo>
                  <a:lnTo>
                    <a:pt x="2070" y="190"/>
                  </a:lnTo>
                  <a:lnTo>
                    <a:pt x="2081" y="190"/>
                  </a:lnTo>
                  <a:lnTo>
                    <a:pt x="2083" y="190"/>
                  </a:lnTo>
                  <a:lnTo>
                    <a:pt x="2084" y="189"/>
                  </a:lnTo>
                  <a:lnTo>
                    <a:pt x="2084" y="188"/>
                  </a:lnTo>
                  <a:lnTo>
                    <a:pt x="2083" y="185"/>
                  </a:lnTo>
                  <a:lnTo>
                    <a:pt x="2083" y="185"/>
                  </a:lnTo>
                  <a:lnTo>
                    <a:pt x="2080" y="182"/>
                  </a:lnTo>
                  <a:lnTo>
                    <a:pt x="2074" y="180"/>
                  </a:lnTo>
                  <a:lnTo>
                    <a:pt x="2057" y="178"/>
                  </a:lnTo>
                  <a:lnTo>
                    <a:pt x="2040" y="176"/>
                  </a:lnTo>
                  <a:lnTo>
                    <a:pt x="2031" y="176"/>
                  </a:lnTo>
                  <a:lnTo>
                    <a:pt x="2031" y="176"/>
                  </a:lnTo>
                  <a:lnTo>
                    <a:pt x="2030" y="178"/>
                  </a:lnTo>
                  <a:lnTo>
                    <a:pt x="2029" y="182"/>
                  </a:lnTo>
                  <a:lnTo>
                    <a:pt x="2027" y="186"/>
                  </a:lnTo>
                  <a:lnTo>
                    <a:pt x="2021" y="192"/>
                  </a:lnTo>
                  <a:lnTo>
                    <a:pt x="2021" y="192"/>
                  </a:lnTo>
                  <a:lnTo>
                    <a:pt x="2019" y="195"/>
                  </a:lnTo>
                  <a:lnTo>
                    <a:pt x="2016" y="196"/>
                  </a:lnTo>
                  <a:lnTo>
                    <a:pt x="2011" y="196"/>
                  </a:lnTo>
                  <a:lnTo>
                    <a:pt x="2010" y="196"/>
                  </a:lnTo>
                  <a:lnTo>
                    <a:pt x="2006" y="193"/>
                  </a:lnTo>
                  <a:lnTo>
                    <a:pt x="2004" y="190"/>
                  </a:lnTo>
                  <a:lnTo>
                    <a:pt x="2004" y="190"/>
                  </a:lnTo>
                  <a:lnTo>
                    <a:pt x="2007" y="188"/>
                  </a:lnTo>
                  <a:lnTo>
                    <a:pt x="2011" y="186"/>
                  </a:lnTo>
                  <a:lnTo>
                    <a:pt x="2016" y="185"/>
                  </a:lnTo>
                  <a:lnTo>
                    <a:pt x="2017" y="185"/>
                  </a:lnTo>
                  <a:lnTo>
                    <a:pt x="2017" y="183"/>
                  </a:lnTo>
                  <a:lnTo>
                    <a:pt x="2017" y="183"/>
                  </a:lnTo>
                  <a:lnTo>
                    <a:pt x="2017" y="182"/>
                  </a:lnTo>
                  <a:lnTo>
                    <a:pt x="2014" y="180"/>
                  </a:lnTo>
                  <a:lnTo>
                    <a:pt x="2009" y="179"/>
                  </a:lnTo>
                  <a:lnTo>
                    <a:pt x="2003" y="179"/>
                  </a:lnTo>
                  <a:lnTo>
                    <a:pt x="2000" y="178"/>
                  </a:lnTo>
                  <a:lnTo>
                    <a:pt x="2000" y="178"/>
                  </a:lnTo>
                  <a:lnTo>
                    <a:pt x="1999" y="175"/>
                  </a:lnTo>
                  <a:lnTo>
                    <a:pt x="2002" y="173"/>
                  </a:lnTo>
                  <a:lnTo>
                    <a:pt x="2004" y="172"/>
                  </a:lnTo>
                  <a:lnTo>
                    <a:pt x="2009" y="173"/>
                  </a:lnTo>
                  <a:lnTo>
                    <a:pt x="2009" y="173"/>
                  </a:lnTo>
                  <a:lnTo>
                    <a:pt x="2019" y="175"/>
                  </a:lnTo>
                  <a:lnTo>
                    <a:pt x="2023" y="175"/>
                  </a:lnTo>
                  <a:lnTo>
                    <a:pt x="2024" y="173"/>
                  </a:lnTo>
                  <a:lnTo>
                    <a:pt x="2024" y="173"/>
                  </a:lnTo>
                  <a:lnTo>
                    <a:pt x="2024" y="172"/>
                  </a:lnTo>
                  <a:lnTo>
                    <a:pt x="2020" y="170"/>
                  </a:lnTo>
                  <a:lnTo>
                    <a:pt x="2009" y="168"/>
                  </a:lnTo>
                  <a:lnTo>
                    <a:pt x="2009" y="168"/>
                  </a:lnTo>
                  <a:lnTo>
                    <a:pt x="1987" y="165"/>
                  </a:lnTo>
                  <a:lnTo>
                    <a:pt x="1976" y="162"/>
                  </a:lnTo>
                  <a:lnTo>
                    <a:pt x="1965" y="162"/>
                  </a:lnTo>
                  <a:lnTo>
                    <a:pt x="1965" y="162"/>
                  </a:lnTo>
                  <a:lnTo>
                    <a:pt x="1956" y="162"/>
                  </a:lnTo>
                  <a:lnTo>
                    <a:pt x="1950" y="161"/>
                  </a:lnTo>
                  <a:lnTo>
                    <a:pt x="1945" y="159"/>
                  </a:lnTo>
                  <a:lnTo>
                    <a:pt x="1940" y="158"/>
                  </a:lnTo>
                  <a:lnTo>
                    <a:pt x="1940" y="158"/>
                  </a:lnTo>
                  <a:lnTo>
                    <a:pt x="1936" y="158"/>
                  </a:lnTo>
                  <a:lnTo>
                    <a:pt x="1935" y="159"/>
                  </a:lnTo>
                  <a:lnTo>
                    <a:pt x="1935" y="162"/>
                  </a:lnTo>
                  <a:lnTo>
                    <a:pt x="1938" y="165"/>
                  </a:lnTo>
                  <a:lnTo>
                    <a:pt x="1938" y="165"/>
                  </a:lnTo>
                  <a:lnTo>
                    <a:pt x="1938" y="166"/>
                  </a:lnTo>
                  <a:lnTo>
                    <a:pt x="1938" y="168"/>
                  </a:lnTo>
                  <a:lnTo>
                    <a:pt x="1933" y="169"/>
                  </a:lnTo>
                  <a:lnTo>
                    <a:pt x="1929" y="170"/>
                  </a:lnTo>
                  <a:lnTo>
                    <a:pt x="1923" y="169"/>
                  </a:lnTo>
                  <a:lnTo>
                    <a:pt x="1923" y="169"/>
                  </a:lnTo>
                  <a:lnTo>
                    <a:pt x="1916" y="170"/>
                  </a:lnTo>
                  <a:lnTo>
                    <a:pt x="1910" y="172"/>
                  </a:lnTo>
                  <a:lnTo>
                    <a:pt x="1908" y="176"/>
                  </a:lnTo>
                  <a:lnTo>
                    <a:pt x="1906" y="178"/>
                  </a:lnTo>
                  <a:lnTo>
                    <a:pt x="1908" y="179"/>
                  </a:lnTo>
                  <a:lnTo>
                    <a:pt x="1908" y="179"/>
                  </a:lnTo>
                  <a:lnTo>
                    <a:pt x="1909" y="182"/>
                  </a:lnTo>
                  <a:lnTo>
                    <a:pt x="1912" y="182"/>
                  </a:lnTo>
                  <a:lnTo>
                    <a:pt x="1915" y="180"/>
                  </a:lnTo>
                  <a:lnTo>
                    <a:pt x="1918" y="180"/>
                  </a:lnTo>
                  <a:lnTo>
                    <a:pt x="1920" y="180"/>
                  </a:lnTo>
                  <a:lnTo>
                    <a:pt x="1920" y="180"/>
                  </a:lnTo>
                  <a:lnTo>
                    <a:pt x="1922" y="180"/>
                  </a:lnTo>
                  <a:lnTo>
                    <a:pt x="1920" y="182"/>
                  </a:lnTo>
                  <a:lnTo>
                    <a:pt x="1918" y="183"/>
                  </a:lnTo>
                  <a:lnTo>
                    <a:pt x="1915" y="186"/>
                  </a:lnTo>
                  <a:lnTo>
                    <a:pt x="1915" y="188"/>
                  </a:lnTo>
                  <a:lnTo>
                    <a:pt x="1916" y="189"/>
                  </a:lnTo>
                  <a:lnTo>
                    <a:pt x="1916" y="189"/>
                  </a:lnTo>
                  <a:lnTo>
                    <a:pt x="1919" y="190"/>
                  </a:lnTo>
                  <a:lnTo>
                    <a:pt x="1920" y="193"/>
                  </a:lnTo>
                  <a:lnTo>
                    <a:pt x="1922" y="199"/>
                  </a:lnTo>
                  <a:lnTo>
                    <a:pt x="1922" y="199"/>
                  </a:lnTo>
                  <a:lnTo>
                    <a:pt x="1920" y="202"/>
                  </a:lnTo>
                  <a:lnTo>
                    <a:pt x="1916" y="202"/>
                  </a:lnTo>
                  <a:lnTo>
                    <a:pt x="1912" y="202"/>
                  </a:lnTo>
                  <a:lnTo>
                    <a:pt x="1909" y="199"/>
                  </a:lnTo>
                  <a:lnTo>
                    <a:pt x="1909" y="199"/>
                  </a:lnTo>
                  <a:lnTo>
                    <a:pt x="1905" y="198"/>
                  </a:lnTo>
                  <a:lnTo>
                    <a:pt x="1902" y="198"/>
                  </a:lnTo>
                  <a:lnTo>
                    <a:pt x="1898" y="198"/>
                  </a:lnTo>
                  <a:lnTo>
                    <a:pt x="1893" y="199"/>
                  </a:lnTo>
                  <a:lnTo>
                    <a:pt x="1893" y="199"/>
                  </a:lnTo>
                  <a:lnTo>
                    <a:pt x="1889" y="199"/>
                  </a:lnTo>
                  <a:lnTo>
                    <a:pt x="1886" y="199"/>
                  </a:lnTo>
                  <a:lnTo>
                    <a:pt x="1885" y="200"/>
                  </a:lnTo>
                  <a:lnTo>
                    <a:pt x="1889" y="202"/>
                  </a:lnTo>
                  <a:lnTo>
                    <a:pt x="1889" y="202"/>
                  </a:lnTo>
                  <a:lnTo>
                    <a:pt x="1893" y="203"/>
                  </a:lnTo>
                  <a:lnTo>
                    <a:pt x="1895" y="205"/>
                  </a:lnTo>
                  <a:lnTo>
                    <a:pt x="1893" y="207"/>
                  </a:lnTo>
                  <a:lnTo>
                    <a:pt x="1889" y="209"/>
                  </a:lnTo>
                  <a:lnTo>
                    <a:pt x="1889" y="209"/>
                  </a:lnTo>
                  <a:lnTo>
                    <a:pt x="1886" y="209"/>
                  </a:lnTo>
                  <a:lnTo>
                    <a:pt x="1883" y="207"/>
                  </a:lnTo>
                  <a:lnTo>
                    <a:pt x="1881" y="205"/>
                  </a:lnTo>
                  <a:lnTo>
                    <a:pt x="1879" y="202"/>
                  </a:lnTo>
                  <a:lnTo>
                    <a:pt x="1878" y="200"/>
                  </a:lnTo>
                  <a:lnTo>
                    <a:pt x="1876" y="200"/>
                  </a:lnTo>
                  <a:lnTo>
                    <a:pt x="1876" y="200"/>
                  </a:lnTo>
                  <a:lnTo>
                    <a:pt x="1871" y="200"/>
                  </a:lnTo>
                  <a:lnTo>
                    <a:pt x="1864" y="199"/>
                  </a:lnTo>
                  <a:lnTo>
                    <a:pt x="1856" y="198"/>
                  </a:lnTo>
                  <a:lnTo>
                    <a:pt x="1851" y="196"/>
                  </a:lnTo>
                  <a:lnTo>
                    <a:pt x="1851" y="196"/>
                  </a:lnTo>
                  <a:lnTo>
                    <a:pt x="1846" y="198"/>
                  </a:lnTo>
                  <a:lnTo>
                    <a:pt x="1842" y="199"/>
                  </a:lnTo>
                  <a:lnTo>
                    <a:pt x="1838" y="202"/>
                  </a:lnTo>
                  <a:lnTo>
                    <a:pt x="1832" y="203"/>
                  </a:lnTo>
                  <a:lnTo>
                    <a:pt x="1832" y="203"/>
                  </a:lnTo>
                  <a:lnTo>
                    <a:pt x="1825" y="202"/>
                  </a:lnTo>
                  <a:lnTo>
                    <a:pt x="1818" y="200"/>
                  </a:lnTo>
                  <a:lnTo>
                    <a:pt x="1812" y="198"/>
                  </a:lnTo>
                  <a:lnTo>
                    <a:pt x="1808" y="193"/>
                  </a:lnTo>
                  <a:lnTo>
                    <a:pt x="1808" y="193"/>
                  </a:lnTo>
                  <a:lnTo>
                    <a:pt x="1807" y="190"/>
                  </a:lnTo>
                  <a:lnTo>
                    <a:pt x="1804" y="189"/>
                  </a:lnTo>
                  <a:lnTo>
                    <a:pt x="1802" y="190"/>
                  </a:lnTo>
                  <a:lnTo>
                    <a:pt x="1800" y="193"/>
                  </a:lnTo>
                  <a:lnTo>
                    <a:pt x="1800" y="193"/>
                  </a:lnTo>
                  <a:lnTo>
                    <a:pt x="1797" y="198"/>
                  </a:lnTo>
                  <a:lnTo>
                    <a:pt x="1795" y="203"/>
                  </a:lnTo>
                  <a:lnTo>
                    <a:pt x="1794" y="207"/>
                  </a:lnTo>
                  <a:lnTo>
                    <a:pt x="1791" y="209"/>
                  </a:lnTo>
                  <a:lnTo>
                    <a:pt x="1791" y="209"/>
                  </a:lnTo>
                  <a:lnTo>
                    <a:pt x="1788" y="212"/>
                  </a:lnTo>
                  <a:lnTo>
                    <a:pt x="1785" y="215"/>
                  </a:lnTo>
                  <a:lnTo>
                    <a:pt x="1784" y="219"/>
                  </a:lnTo>
                  <a:lnTo>
                    <a:pt x="1781" y="222"/>
                  </a:lnTo>
                  <a:lnTo>
                    <a:pt x="1781" y="222"/>
                  </a:lnTo>
                  <a:lnTo>
                    <a:pt x="1778" y="222"/>
                  </a:lnTo>
                  <a:lnTo>
                    <a:pt x="1775" y="220"/>
                  </a:lnTo>
                  <a:lnTo>
                    <a:pt x="1774" y="219"/>
                  </a:lnTo>
                  <a:lnTo>
                    <a:pt x="1771" y="219"/>
                  </a:lnTo>
                  <a:lnTo>
                    <a:pt x="1771" y="219"/>
                  </a:lnTo>
                  <a:lnTo>
                    <a:pt x="1768" y="217"/>
                  </a:lnTo>
                  <a:lnTo>
                    <a:pt x="1765" y="216"/>
                  </a:lnTo>
                  <a:lnTo>
                    <a:pt x="1757" y="210"/>
                  </a:lnTo>
                  <a:lnTo>
                    <a:pt x="1750" y="202"/>
                  </a:lnTo>
                  <a:lnTo>
                    <a:pt x="1747" y="198"/>
                  </a:lnTo>
                  <a:lnTo>
                    <a:pt x="1747" y="198"/>
                  </a:lnTo>
                  <a:lnTo>
                    <a:pt x="1744" y="192"/>
                  </a:lnTo>
                  <a:lnTo>
                    <a:pt x="1740" y="188"/>
                  </a:lnTo>
                  <a:lnTo>
                    <a:pt x="1733" y="180"/>
                  </a:lnTo>
                  <a:lnTo>
                    <a:pt x="1733" y="180"/>
                  </a:lnTo>
                  <a:lnTo>
                    <a:pt x="1731" y="179"/>
                  </a:lnTo>
                  <a:lnTo>
                    <a:pt x="1733" y="179"/>
                  </a:lnTo>
                  <a:lnTo>
                    <a:pt x="1736" y="179"/>
                  </a:lnTo>
                  <a:lnTo>
                    <a:pt x="1738" y="180"/>
                  </a:lnTo>
                  <a:lnTo>
                    <a:pt x="1738" y="180"/>
                  </a:lnTo>
                  <a:lnTo>
                    <a:pt x="1741" y="182"/>
                  </a:lnTo>
                  <a:lnTo>
                    <a:pt x="1744" y="183"/>
                  </a:lnTo>
                  <a:lnTo>
                    <a:pt x="1747" y="183"/>
                  </a:lnTo>
                  <a:lnTo>
                    <a:pt x="1750" y="182"/>
                  </a:lnTo>
                  <a:lnTo>
                    <a:pt x="1750" y="182"/>
                  </a:lnTo>
                  <a:lnTo>
                    <a:pt x="1753" y="179"/>
                  </a:lnTo>
                  <a:lnTo>
                    <a:pt x="1753" y="176"/>
                  </a:lnTo>
                  <a:lnTo>
                    <a:pt x="1751" y="172"/>
                  </a:lnTo>
                  <a:lnTo>
                    <a:pt x="1747" y="170"/>
                  </a:lnTo>
                  <a:lnTo>
                    <a:pt x="1747" y="170"/>
                  </a:lnTo>
                  <a:lnTo>
                    <a:pt x="1744" y="170"/>
                  </a:lnTo>
                  <a:lnTo>
                    <a:pt x="1743" y="168"/>
                  </a:lnTo>
                  <a:lnTo>
                    <a:pt x="1744" y="166"/>
                  </a:lnTo>
                  <a:lnTo>
                    <a:pt x="1747" y="165"/>
                  </a:lnTo>
                  <a:lnTo>
                    <a:pt x="1747" y="165"/>
                  </a:lnTo>
                  <a:lnTo>
                    <a:pt x="1747" y="163"/>
                  </a:lnTo>
                  <a:lnTo>
                    <a:pt x="1747" y="163"/>
                  </a:lnTo>
                  <a:lnTo>
                    <a:pt x="1744" y="159"/>
                  </a:lnTo>
                  <a:lnTo>
                    <a:pt x="1743" y="155"/>
                  </a:lnTo>
                  <a:lnTo>
                    <a:pt x="1743" y="155"/>
                  </a:lnTo>
                  <a:lnTo>
                    <a:pt x="1743" y="153"/>
                  </a:lnTo>
                  <a:lnTo>
                    <a:pt x="1743" y="153"/>
                  </a:lnTo>
                  <a:lnTo>
                    <a:pt x="1744" y="152"/>
                  </a:lnTo>
                  <a:lnTo>
                    <a:pt x="1744" y="151"/>
                  </a:lnTo>
                  <a:lnTo>
                    <a:pt x="1743" y="149"/>
                  </a:lnTo>
                  <a:lnTo>
                    <a:pt x="1740" y="148"/>
                  </a:lnTo>
                  <a:lnTo>
                    <a:pt x="1740" y="148"/>
                  </a:lnTo>
                  <a:lnTo>
                    <a:pt x="1736" y="146"/>
                  </a:lnTo>
                  <a:lnTo>
                    <a:pt x="1733" y="145"/>
                  </a:lnTo>
                  <a:lnTo>
                    <a:pt x="1730" y="142"/>
                  </a:lnTo>
                  <a:lnTo>
                    <a:pt x="1728" y="141"/>
                  </a:lnTo>
                  <a:lnTo>
                    <a:pt x="1728" y="141"/>
                  </a:lnTo>
                  <a:lnTo>
                    <a:pt x="1728" y="139"/>
                  </a:lnTo>
                  <a:lnTo>
                    <a:pt x="1726" y="139"/>
                  </a:lnTo>
                  <a:lnTo>
                    <a:pt x="1718" y="138"/>
                  </a:lnTo>
                  <a:lnTo>
                    <a:pt x="1710" y="139"/>
                  </a:lnTo>
                  <a:lnTo>
                    <a:pt x="1708" y="139"/>
                  </a:lnTo>
                  <a:lnTo>
                    <a:pt x="1707" y="141"/>
                  </a:lnTo>
                  <a:lnTo>
                    <a:pt x="1707" y="141"/>
                  </a:lnTo>
                  <a:lnTo>
                    <a:pt x="1707" y="142"/>
                  </a:lnTo>
                  <a:lnTo>
                    <a:pt x="1704" y="143"/>
                  </a:lnTo>
                  <a:lnTo>
                    <a:pt x="1703" y="142"/>
                  </a:lnTo>
                  <a:lnTo>
                    <a:pt x="1701" y="141"/>
                  </a:lnTo>
                  <a:lnTo>
                    <a:pt x="1701" y="141"/>
                  </a:lnTo>
                  <a:lnTo>
                    <a:pt x="1701" y="139"/>
                  </a:lnTo>
                  <a:lnTo>
                    <a:pt x="1701" y="138"/>
                  </a:lnTo>
                  <a:lnTo>
                    <a:pt x="1697" y="138"/>
                  </a:lnTo>
                  <a:lnTo>
                    <a:pt x="1683" y="135"/>
                  </a:lnTo>
                  <a:lnTo>
                    <a:pt x="1683" y="135"/>
                  </a:lnTo>
                  <a:lnTo>
                    <a:pt x="1677" y="132"/>
                  </a:lnTo>
                  <a:lnTo>
                    <a:pt x="1674" y="129"/>
                  </a:lnTo>
                  <a:lnTo>
                    <a:pt x="1671" y="126"/>
                  </a:lnTo>
                  <a:lnTo>
                    <a:pt x="1669" y="125"/>
                  </a:lnTo>
                  <a:lnTo>
                    <a:pt x="1669" y="125"/>
                  </a:lnTo>
                  <a:lnTo>
                    <a:pt x="1669" y="125"/>
                  </a:lnTo>
                  <a:lnTo>
                    <a:pt x="1667" y="126"/>
                  </a:lnTo>
                  <a:lnTo>
                    <a:pt x="1666" y="129"/>
                  </a:lnTo>
                  <a:lnTo>
                    <a:pt x="1664" y="132"/>
                  </a:lnTo>
                  <a:lnTo>
                    <a:pt x="1663" y="132"/>
                  </a:lnTo>
                  <a:lnTo>
                    <a:pt x="1662" y="132"/>
                  </a:lnTo>
                  <a:lnTo>
                    <a:pt x="1662" y="132"/>
                  </a:lnTo>
                  <a:lnTo>
                    <a:pt x="1657" y="132"/>
                  </a:lnTo>
                  <a:lnTo>
                    <a:pt x="1654" y="133"/>
                  </a:lnTo>
                  <a:lnTo>
                    <a:pt x="1653" y="136"/>
                  </a:lnTo>
                  <a:lnTo>
                    <a:pt x="1653" y="141"/>
                  </a:lnTo>
                  <a:lnTo>
                    <a:pt x="1653" y="141"/>
                  </a:lnTo>
                  <a:lnTo>
                    <a:pt x="1654" y="145"/>
                  </a:lnTo>
                  <a:lnTo>
                    <a:pt x="1654" y="146"/>
                  </a:lnTo>
                  <a:lnTo>
                    <a:pt x="1653" y="152"/>
                  </a:lnTo>
                  <a:lnTo>
                    <a:pt x="1653" y="152"/>
                  </a:lnTo>
                  <a:lnTo>
                    <a:pt x="1653" y="155"/>
                  </a:lnTo>
                  <a:lnTo>
                    <a:pt x="1650" y="156"/>
                  </a:lnTo>
                  <a:lnTo>
                    <a:pt x="1644" y="153"/>
                  </a:lnTo>
                  <a:lnTo>
                    <a:pt x="1644" y="153"/>
                  </a:lnTo>
                  <a:lnTo>
                    <a:pt x="1640" y="153"/>
                  </a:lnTo>
                  <a:lnTo>
                    <a:pt x="1637" y="155"/>
                  </a:lnTo>
                  <a:lnTo>
                    <a:pt x="1632" y="156"/>
                  </a:lnTo>
                  <a:lnTo>
                    <a:pt x="1625" y="155"/>
                  </a:lnTo>
                  <a:lnTo>
                    <a:pt x="1625" y="155"/>
                  </a:lnTo>
                  <a:lnTo>
                    <a:pt x="1616" y="153"/>
                  </a:lnTo>
                  <a:lnTo>
                    <a:pt x="1609" y="153"/>
                  </a:lnTo>
                  <a:lnTo>
                    <a:pt x="1605" y="153"/>
                  </a:lnTo>
                  <a:lnTo>
                    <a:pt x="1603" y="151"/>
                  </a:lnTo>
                  <a:lnTo>
                    <a:pt x="1603" y="151"/>
                  </a:lnTo>
                  <a:lnTo>
                    <a:pt x="1600" y="149"/>
                  </a:lnTo>
                  <a:lnTo>
                    <a:pt x="1599" y="148"/>
                  </a:lnTo>
                  <a:lnTo>
                    <a:pt x="1598" y="148"/>
                  </a:lnTo>
                  <a:lnTo>
                    <a:pt x="1596" y="151"/>
                  </a:lnTo>
                  <a:lnTo>
                    <a:pt x="1596" y="151"/>
                  </a:lnTo>
                  <a:lnTo>
                    <a:pt x="1595" y="151"/>
                  </a:lnTo>
                  <a:lnTo>
                    <a:pt x="1592" y="152"/>
                  </a:lnTo>
                  <a:lnTo>
                    <a:pt x="1585" y="152"/>
                  </a:lnTo>
                  <a:lnTo>
                    <a:pt x="1578" y="151"/>
                  </a:lnTo>
                  <a:lnTo>
                    <a:pt x="1575" y="149"/>
                  </a:lnTo>
                  <a:lnTo>
                    <a:pt x="1573" y="146"/>
                  </a:lnTo>
                  <a:lnTo>
                    <a:pt x="1573" y="146"/>
                  </a:lnTo>
                  <a:lnTo>
                    <a:pt x="1573" y="143"/>
                  </a:lnTo>
                  <a:lnTo>
                    <a:pt x="1575" y="142"/>
                  </a:lnTo>
                  <a:lnTo>
                    <a:pt x="1580" y="139"/>
                  </a:lnTo>
                  <a:lnTo>
                    <a:pt x="1580" y="139"/>
                  </a:lnTo>
                  <a:lnTo>
                    <a:pt x="1580" y="138"/>
                  </a:lnTo>
                  <a:lnTo>
                    <a:pt x="1578" y="138"/>
                  </a:lnTo>
                  <a:lnTo>
                    <a:pt x="1573" y="136"/>
                  </a:lnTo>
                  <a:lnTo>
                    <a:pt x="1566" y="136"/>
                  </a:lnTo>
                  <a:lnTo>
                    <a:pt x="1566" y="136"/>
                  </a:lnTo>
                  <a:lnTo>
                    <a:pt x="1558" y="136"/>
                  </a:lnTo>
                  <a:lnTo>
                    <a:pt x="1551" y="133"/>
                  </a:lnTo>
                  <a:lnTo>
                    <a:pt x="1543" y="132"/>
                  </a:lnTo>
                  <a:lnTo>
                    <a:pt x="1536" y="132"/>
                  </a:lnTo>
                  <a:lnTo>
                    <a:pt x="1536" y="132"/>
                  </a:lnTo>
                  <a:lnTo>
                    <a:pt x="1512" y="135"/>
                  </a:lnTo>
                  <a:lnTo>
                    <a:pt x="1495" y="138"/>
                  </a:lnTo>
                  <a:lnTo>
                    <a:pt x="1495" y="138"/>
                  </a:lnTo>
                  <a:lnTo>
                    <a:pt x="1495" y="138"/>
                  </a:lnTo>
                  <a:lnTo>
                    <a:pt x="1495" y="139"/>
                  </a:lnTo>
                  <a:lnTo>
                    <a:pt x="1495" y="142"/>
                  </a:lnTo>
                  <a:lnTo>
                    <a:pt x="1495" y="145"/>
                  </a:lnTo>
                  <a:lnTo>
                    <a:pt x="1495" y="145"/>
                  </a:lnTo>
                  <a:lnTo>
                    <a:pt x="1494" y="146"/>
                  </a:lnTo>
                  <a:lnTo>
                    <a:pt x="1494" y="146"/>
                  </a:lnTo>
                  <a:lnTo>
                    <a:pt x="1492" y="145"/>
                  </a:lnTo>
                  <a:lnTo>
                    <a:pt x="1491" y="145"/>
                  </a:lnTo>
                  <a:lnTo>
                    <a:pt x="1491" y="141"/>
                  </a:lnTo>
                  <a:lnTo>
                    <a:pt x="1491" y="135"/>
                  </a:lnTo>
                  <a:lnTo>
                    <a:pt x="1491" y="131"/>
                  </a:lnTo>
                  <a:lnTo>
                    <a:pt x="1491" y="131"/>
                  </a:lnTo>
                  <a:lnTo>
                    <a:pt x="1489" y="126"/>
                  </a:lnTo>
                  <a:lnTo>
                    <a:pt x="1487" y="125"/>
                  </a:lnTo>
                  <a:lnTo>
                    <a:pt x="1484" y="126"/>
                  </a:lnTo>
                  <a:lnTo>
                    <a:pt x="1482" y="128"/>
                  </a:lnTo>
                  <a:lnTo>
                    <a:pt x="1482" y="128"/>
                  </a:lnTo>
                  <a:lnTo>
                    <a:pt x="1482" y="129"/>
                  </a:lnTo>
                  <a:lnTo>
                    <a:pt x="1481" y="131"/>
                  </a:lnTo>
                  <a:lnTo>
                    <a:pt x="1477" y="132"/>
                  </a:lnTo>
                  <a:lnTo>
                    <a:pt x="1471" y="132"/>
                  </a:lnTo>
                  <a:lnTo>
                    <a:pt x="1467" y="131"/>
                  </a:lnTo>
                  <a:lnTo>
                    <a:pt x="1467" y="131"/>
                  </a:lnTo>
                  <a:lnTo>
                    <a:pt x="1460" y="125"/>
                  </a:lnTo>
                  <a:lnTo>
                    <a:pt x="1454" y="124"/>
                  </a:lnTo>
                  <a:lnTo>
                    <a:pt x="1448" y="121"/>
                  </a:lnTo>
                  <a:lnTo>
                    <a:pt x="1448" y="121"/>
                  </a:lnTo>
                  <a:lnTo>
                    <a:pt x="1444" y="121"/>
                  </a:lnTo>
                  <a:lnTo>
                    <a:pt x="1441" y="121"/>
                  </a:lnTo>
                  <a:lnTo>
                    <a:pt x="1434" y="125"/>
                  </a:lnTo>
                  <a:lnTo>
                    <a:pt x="1430" y="128"/>
                  </a:lnTo>
                  <a:lnTo>
                    <a:pt x="1430" y="131"/>
                  </a:lnTo>
                  <a:lnTo>
                    <a:pt x="1430" y="132"/>
                  </a:lnTo>
                  <a:lnTo>
                    <a:pt x="1430" y="132"/>
                  </a:lnTo>
                  <a:lnTo>
                    <a:pt x="1433" y="133"/>
                  </a:lnTo>
                  <a:lnTo>
                    <a:pt x="1435" y="133"/>
                  </a:lnTo>
                  <a:lnTo>
                    <a:pt x="1438" y="133"/>
                  </a:lnTo>
                  <a:lnTo>
                    <a:pt x="1440" y="133"/>
                  </a:lnTo>
                  <a:lnTo>
                    <a:pt x="1440" y="133"/>
                  </a:lnTo>
                  <a:lnTo>
                    <a:pt x="1438" y="135"/>
                  </a:lnTo>
                  <a:lnTo>
                    <a:pt x="1437" y="136"/>
                  </a:lnTo>
                  <a:lnTo>
                    <a:pt x="1430" y="138"/>
                  </a:lnTo>
                  <a:lnTo>
                    <a:pt x="1423" y="138"/>
                  </a:lnTo>
                  <a:lnTo>
                    <a:pt x="1421" y="139"/>
                  </a:lnTo>
                  <a:lnTo>
                    <a:pt x="1420" y="139"/>
                  </a:lnTo>
                  <a:lnTo>
                    <a:pt x="1420" y="139"/>
                  </a:lnTo>
                  <a:lnTo>
                    <a:pt x="1418" y="141"/>
                  </a:lnTo>
                  <a:lnTo>
                    <a:pt x="1417" y="142"/>
                  </a:lnTo>
                  <a:lnTo>
                    <a:pt x="1410" y="145"/>
                  </a:lnTo>
                  <a:lnTo>
                    <a:pt x="1396" y="148"/>
                  </a:lnTo>
                  <a:lnTo>
                    <a:pt x="1396" y="148"/>
                  </a:lnTo>
                  <a:lnTo>
                    <a:pt x="1378" y="151"/>
                  </a:lnTo>
                  <a:lnTo>
                    <a:pt x="1374" y="153"/>
                  </a:lnTo>
                  <a:lnTo>
                    <a:pt x="1368" y="156"/>
                  </a:lnTo>
                  <a:lnTo>
                    <a:pt x="1368" y="156"/>
                  </a:lnTo>
                  <a:lnTo>
                    <a:pt x="1366" y="158"/>
                  </a:lnTo>
                  <a:lnTo>
                    <a:pt x="1366" y="155"/>
                  </a:lnTo>
                  <a:lnTo>
                    <a:pt x="1368" y="151"/>
                  </a:lnTo>
                  <a:lnTo>
                    <a:pt x="1373" y="145"/>
                  </a:lnTo>
                  <a:lnTo>
                    <a:pt x="1373" y="145"/>
                  </a:lnTo>
                  <a:lnTo>
                    <a:pt x="1377" y="142"/>
                  </a:lnTo>
                  <a:lnTo>
                    <a:pt x="1381" y="141"/>
                  </a:lnTo>
                  <a:lnTo>
                    <a:pt x="1386" y="139"/>
                  </a:lnTo>
                  <a:lnTo>
                    <a:pt x="1388" y="138"/>
                  </a:lnTo>
                  <a:lnTo>
                    <a:pt x="1388" y="138"/>
                  </a:lnTo>
                  <a:lnTo>
                    <a:pt x="1391" y="135"/>
                  </a:lnTo>
                  <a:lnTo>
                    <a:pt x="1394" y="133"/>
                  </a:lnTo>
                  <a:lnTo>
                    <a:pt x="1405" y="132"/>
                  </a:lnTo>
                  <a:lnTo>
                    <a:pt x="1405" y="132"/>
                  </a:lnTo>
                  <a:lnTo>
                    <a:pt x="1411" y="131"/>
                  </a:lnTo>
                  <a:lnTo>
                    <a:pt x="1414" y="128"/>
                  </a:lnTo>
                  <a:lnTo>
                    <a:pt x="1415" y="125"/>
                  </a:lnTo>
                  <a:lnTo>
                    <a:pt x="1418" y="124"/>
                  </a:lnTo>
                  <a:lnTo>
                    <a:pt x="1418" y="124"/>
                  </a:lnTo>
                  <a:lnTo>
                    <a:pt x="1427" y="119"/>
                  </a:lnTo>
                  <a:lnTo>
                    <a:pt x="1433" y="116"/>
                  </a:lnTo>
                  <a:lnTo>
                    <a:pt x="1435" y="114"/>
                  </a:lnTo>
                  <a:lnTo>
                    <a:pt x="1435" y="114"/>
                  </a:lnTo>
                  <a:lnTo>
                    <a:pt x="1440" y="109"/>
                  </a:lnTo>
                  <a:lnTo>
                    <a:pt x="1448" y="106"/>
                  </a:lnTo>
                  <a:lnTo>
                    <a:pt x="1457" y="104"/>
                  </a:lnTo>
                  <a:lnTo>
                    <a:pt x="1462" y="102"/>
                  </a:lnTo>
                  <a:lnTo>
                    <a:pt x="1462" y="102"/>
                  </a:lnTo>
                  <a:lnTo>
                    <a:pt x="1465" y="101"/>
                  </a:lnTo>
                  <a:lnTo>
                    <a:pt x="1467" y="98"/>
                  </a:lnTo>
                  <a:lnTo>
                    <a:pt x="1468" y="95"/>
                  </a:lnTo>
                  <a:lnTo>
                    <a:pt x="1469" y="94"/>
                  </a:lnTo>
                  <a:lnTo>
                    <a:pt x="1469" y="94"/>
                  </a:lnTo>
                  <a:lnTo>
                    <a:pt x="1479" y="91"/>
                  </a:lnTo>
                  <a:lnTo>
                    <a:pt x="1489" y="87"/>
                  </a:lnTo>
                  <a:lnTo>
                    <a:pt x="1489" y="87"/>
                  </a:lnTo>
                  <a:lnTo>
                    <a:pt x="1492" y="84"/>
                  </a:lnTo>
                  <a:lnTo>
                    <a:pt x="1495" y="81"/>
                  </a:lnTo>
                  <a:lnTo>
                    <a:pt x="1497" y="77"/>
                  </a:lnTo>
                  <a:lnTo>
                    <a:pt x="1497" y="77"/>
                  </a:lnTo>
                  <a:lnTo>
                    <a:pt x="1497" y="75"/>
                  </a:lnTo>
                  <a:lnTo>
                    <a:pt x="1494" y="74"/>
                  </a:lnTo>
                  <a:lnTo>
                    <a:pt x="1491" y="72"/>
                  </a:lnTo>
                  <a:lnTo>
                    <a:pt x="1489" y="71"/>
                  </a:lnTo>
                  <a:lnTo>
                    <a:pt x="1489" y="71"/>
                  </a:lnTo>
                  <a:lnTo>
                    <a:pt x="1489" y="69"/>
                  </a:lnTo>
                  <a:lnTo>
                    <a:pt x="1492" y="69"/>
                  </a:lnTo>
                  <a:lnTo>
                    <a:pt x="1498" y="68"/>
                  </a:lnTo>
                  <a:lnTo>
                    <a:pt x="1498" y="68"/>
                  </a:lnTo>
                  <a:lnTo>
                    <a:pt x="1499" y="65"/>
                  </a:lnTo>
                  <a:lnTo>
                    <a:pt x="1499" y="64"/>
                  </a:lnTo>
                  <a:lnTo>
                    <a:pt x="1497" y="61"/>
                  </a:lnTo>
                  <a:lnTo>
                    <a:pt x="1494" y="61"/>
                  </a:lnTo>
                  <a:lnTo>
                    <a:pt x="1494" y="61"/>
                  </a:lnTo>
                  <a:lnTo>
                    <a:pt x="1492" y="61"/>
                  </a:lnTo>
                  <a:lnTo>
                    <a:pt x="1492" y="58"/>
                  </a:lnTo>
                  <a:lnTo>
                    <a:pt x="1494" y="55"/>
                  </a:lnTo>
                  <a:lnTo>
                    <a:pt x="1492" y="52"/>
                  </a:lnTo>
                  <a:lnTo>
                    <a:pt x="1492" y="52"/>
                  </a:lnTo>
                  <a:lnTo>
                    <a:pt x="1491" y="51"/>
                  </a:lnTo>
                  <a:lnTo>
                    <a:pt x="1489" y="51"/>
                  </a:lnTo>
                  <a:lnTo>
                    <a:pt x="1485" y="52"/>
                  </a:lnTo>
                  <a:lnTo>
                    <a:pt x="1482" y="52"/>
                  </a:lnTo>
                  <a:lnTo>
                    <a:pt x="1482" y="52"/>
                  </a:lnTo>
                  <a:lnTo>
                    <a:pt x="1482" y="51"/>
                  </a:lnTo>
                  <a:lnTo>
                    <a:pt x="1482" y="51"/>
                  </a:lnTo>
                  <a:lnTo>
                    <a:pt x="1481" y="44"/>
                  </a:lnTo>
                  <a:lnTo>
                    <a:pt x="1481" y="41"/>
                  </a:lnTo>
                  <a:lnTo>
                    <a:pt x="1478" y="38"/>
                  </a:lnTo>
                  <a:lnTo>
                    <a:pt x="1478" y="38"/>
                  </a:lnTo>
                  <a:lnTo>
                    <a:pt x="1477" y="37"/>
                  </a:lnTo>
                  <a:lnTo>
                    <a:pt x="1472" y="38"/>
                  </a:lnTo>
                  <a:lnTo>
                    <a:pt x="1469" y="40"/>
                  </a:lnTo>
                  <a:lnTo>
                    <a:pt x="1467" y="40"/>
                  </a:lnTo>
                  <a:lnTo>
                    <a:pt x="1465" y="38"/>
                  </a:lnTo>
                  <a:lnTo>
                    <a:pt x="1465" y="38"/>
                  </a:lnTo>
                  <a:lnTo>
                    <a:pt x="1458" y="35"/>
                  </a:lnTo>
                  <a:lnTo>
                    <a:pt x="1451" y="32"/>
                  </a:lnTo>
                  <a:lnTo>
                    <a:pt x="1444" y="32"/>
                  </a:lnTo>
                  <a:lnTo>
                    <a:pt x="1441" y="32"/>
                  </a:lnTo>
                  <a:lnTo>
                    <a:pt x="1441" y="32"/>
                  </a:lnTo>
                  <a:lnTo>
                    <a:pt x="1440" y="34"/>
                  </a:lnTo>
                  <a:lnTo>
                    <a:pt x="1437" y="32"/>
                  </a:lnTo>
                  <a:lnTo>
                    <a:pt x="1434" y="31"/>
                  </a:lnTo>
                  <a:lnTo>
                    <a:pt x="1431" y="32"/>
                  </a:lnTo>
                  <a:lnTo>
                    <a:pt x="1431" y="32"/>
                  </a:lnTo>
                  <a:lnTo>
                    <a:pt x="1428" y="32"/>
                  </a:lnTo>
                  <a:lnTo>
                    <a:pt x="1423" y="34"/>
                  </a:lnTo>
                  <a:lnTo>
                    <a:pt x="1411" y="32"/>
                  </a:lnTo>
                  <a:lnTo>
                    <a:pt x="1411" y="32"/>
                  </a:lnTo>
                  <a:lnTo>
                    <a:pt x="1408" y="32"/>
                  </a:lnTo>
                  <a:lnTo>
                    <a:pt x="1405" y="34"/>
                  </a:lnTo>
                  <a:lnTo>
                    <a:pt x="1403" y="35"/>
                  </a:lnTo>
                  <a:lnTo>
                    <a:pt x="1401" y="38"/>
                  </a:lnTo>
                  <a:lnTo>
                    <a:pt x="1401" y="38"/>
                  </a:lnTo>
                  <a:lnTo>
                    <a:pt x="1400" y="40"/>
                  </a:lnTo>
                  <a:lnTo>
                    <a:pt x="1398" y="41"/>
                  </a:lnTo>
                  <a:lnTo>
                    <a:pt x="1393" y="41"/>
                  </a:lnTo>
                  <a:lnTo>
                    <a:pt x="1381" y="40"/>
                  </a:lnTo>
                  <a:lnTo>
                    <a:pt x="1381" y="40"/>
                  </a:lnTo>
                  <a:lnTo>
                    <a:pt x="1381" y="40"/>
                  </a:lnTo>
                  <a:lnTo>
                    <a:pt x="1381" y="38"/>
                  </a:lnTo>
                  <a:lnTo>
                    <a:pt x="1386" y="34"/>
                  </a:lnTo>
                  <a:lnTo>
                    <a:pt x="1390" y="28"/>
                  </a:lnTo>
                  <a:lnTo>
                    <a:pt x="1393" y="25"/>
                  </a:lnTo>
                  <a:lnTo>
                    <a:pt x="1393" y="25"/>
                  </a:lnTo>
                  <a:lnTo>
                    <a:pt x="1388" y="24"/>
                  </a:lnTo>
                  <a:lnTo>
                    <a:pt x="1380" y="24"/>
                  </a:lnTo>
                  <a:lnTo>
                    <a:pt x="1371" y="24"/>
                  </a:lnTo>
                  <a:lnTo>
                    <a:pt x="1367" y="24"/>
                  </a:lnTo>
                  <a:lnTo>
                    <a:pt x="1367" y="24"/>
                  </a:lnTo>
                  <a:lnTo>
                    <a:pt x="1364" y="23"/>
                  </a:lnTo>
                  <a:lnTo>
                    <a:pt x="1359" y="21"/>
                  </a:lnTo>
                  <a:lnTo>
                    <a:pt x="1347" y="21"/>
                  </a:lnTo>
                  <a:lnTo>
                    <a:pt x="1347" y="21"/>
                  </a:lnTo>
                  <a:lnTo>
                    <a:pt x="1346" y="20"/>
                  </a:lnTo>
                  <a:lnTo>
                    <a:pt x="1346" y="20"/>
                  </a:lnTo>
                  <a:lnTo>
                    <a:pt x="1353" y="18"/>
                  </a:lnTo>
                  <a:lnTo>
                    <a:pt x="1353" y="18"/>
                  </a:lnTo>
                  <a:lnTo>
                    <a:pt x="1356" y="18"/>
                  </a:lnTo>
                  <a:lnTo>
                    <a:pt x="1360" y="15"/>
                  </a:lnTo>
                  <a:lnTo>
                    <a:pt x="1367" y="13"/>
                  </a:lnTo>
                  <a:lnTo>
                    <a:pt x="1367" y="13"/>
                  </a:lnTo>
                  <a:lnTo>
                    <a:pt x="1370" y="13"/>
                  </a:lnTo>
                  <a:lnTo>
                    <a:pt x="1371" y="11"/>
                  </a:lnTo>
                  <a:lnTo>
                    <a:pt x="1368" y="7"/>
                  </a:lnTo>
                  <a:lnTo>
                    <a:pt x="1368" y="7"/>
                  </a:lnTo>
                  <a:lnTo>
                    <a:pt x="1367" y="5"/>
                  </a:lnTo>
                  <a:lnTo>
                    <a:pt x="1363" y="4"/>
                  </a:lnTo>
                  <a:lnTo>
                    <a:pt x="1356" y="4"/>
                  </a:lnTo>
                  <a:lnTo>
                    <a:pt x="1356" y="4"/>
                  </a:lnTo>
                  <a:lnTo>
                    <a:pt x="1347" y="1"/>
                  </a:lnTo>
                  <a:lnTo>
                    <a:pt x="1339" y="0"/>
                  </a:lnTo>
                  <a:lnTo>
                    <a:pt x="1339" y="0"/>
                  </a:lnTo>
                  <a:lnTo>
                    <a:pt x="1330" y="1"/>
                  </a:lnTo>
                  <a:lnTo>
                    <a:pt x="1317" y="4"/>
                  </a:lnTo>
                  <a:lnTo>
                    <a:pt x="1317" y="4"/>
                  </a:lnTo>
                  <a:lnTo>
                    <a:pt x="1310" y="7"/>
                  </a:lnTo>
                  <a:lnTo>
                    <a:pt x="1306" y="10"/>
                  </a:lnTo>
                  <a:lnTo>
                    <a:pt x="1303" y="14"/>
                  </a:lnTo>
                  <a:lnTo>
                    <a:pt x="1300" y="17"/>
                  </a:lnTo>
                  <a:lnTo>
                    <a:pt x="1300" y="17"/>
                  </a:lnTo>
                  <a:lnTo>
                    <a:pt x="1295" y="20"/>
                  </a:lnTo>
                  <a:lnTo>
                    <a:pt x="1290" y="24"/>
                  </a:lnTo>
                  <a:lnTo>
                    <a:pt x="1287" y="28"/>
                  </a:lnTo>
                  <a:lnTo>
                    <a:pt x="1287" y="30"/>
                  </a:lnTo>
                  <a:lnTo>
                    <a:pt x="1289" y="31"/>
                  </a:lnTo>
                  <a:lnTo>
                    <a:pt x="1289" y="31"/>
                  </a:lnTo>
                  <a:lnTo>
                    <a:pt x="1292" y="32"/>
                  </a:lnTo>
                  <a:lnTo>
                    <a:pt x="1292" y="34"/>
                  </a:lnTo>
                  <a:lnTo>
                    <a:pt x="1292" y="38"/>
                  </a:lnTo>
                  <a:lnTo>
                    <a:pt x="1292" y="38"/>
                  </a:lnTo>
                  <a:lnTo>
                    <a:pt x="1292" y="40"/>
                  </a:lnTo>
                  <a:lnTo>
                    <a:pt x="1290" y="41"/>
                  </a:lnTo>
                  <a:lnTo>
                    <a:pt x="1283" y="41"/>
                  </a:lnTo>
                  <a:lnTo>
                    <a:pt x="1283" y="41"/>
                  </a:lnTo>
                  <a:lnTo>
                    <a:pt x="1269" y="41"/>
                  </a:lnTo>
                  <a:lnTo>
                    <a:pt x="1262" y="41"/>
                  </a:lnTo>
                  <a:lnTo>
                    <a:pt x="1259" y="42"/>
                  </a:lnTo>
                  <a:lnTo>
                    <a:pt x="1259" y="44"/>
                  </a:lnTo>
                  <a:lnTo>
                    <a:pt x="1259" y="44"/>
                  </a:lnTo>
                  <a:lnTo>
                    <a:pt x="1260" y="47"/>
                  </a:lnTo>
                  <a:lnTo>
                    <a:pt x="1265" y="48"/>
                  </a:lnTo>
                  <a:lnTo>
                    <a:pt x="1267" y="51"/>
                  </a:lnTo>
                  <a:lnTo>
                    <a:pt x="1269" y="52"/>
                  </a:lnTo>
                  <a:lnTo>
                    <a:pt x="1269" y="52"/>
                  </a:lnTo>
                  <a:lnTo>
                    <a:pt x="1267" y="52"/>
                  </a:lnTo>
                  <a:lnTo>
                    <a:pt x="1265" y="52"/>
                  </a:lnTo>
                  <a:lnTo>
                    <a:pt x="1258" y="50"/>
                  </a:lnTo>
                  <a:lnTo>
                    <a:pt x="1258" y="50"/>
                  </a:lnTo>
                  <a:lnTo>
                    <a:pt x="1253" y="48"/>
                  </a:lnTo>
                  <a:lnTo>
                    <a:pt x="1249" y="50"/>
                  </a:lnTo>
                  <a:lnTo>
                    <a:pt x="1245" y="51"/>
                  </a:lnTo>
                  <a:lnTo>
                    <a:pt x="1243" y="52"/>
                  </a:lnTo>
                  <a:lnTo>
                    <a:pt x="1243" y="52"/>
                  </a:lnTo>
                  <a:lnTo>
                    <a:pt x="1240" y="55"/>
                  </a:lnTo>
                  <a:lnTo>
                    <a:pt x="1238" y="55"/>
                  </a:lnTo>
                  <a:lnTo>
                    <a:pt x="1232" y="55"/>
                  </a:lnTo>
                  <a:lnTo>
                    <a:pt x="1232" y="55"/>
                  </a:lnTo>
                  <a:lnTo>
                    <a:pt x="1230" y="55"/>
                  </a:lnTo>
                  <a:lnTo>
                    <a:pt x="1228" y="55"/>
                  </a:lnTo>
                  <a:lnTo>
                    <a:pt x="1225" y="55"/>
                  </a:lnTo>
                  <a:lnTo>
                    <a:pt x="1222" y="55"/>
                  </a:lnTo>
                  <a:lnTo>
                    <a:pt x="1222" y="55"/>
                  </a:lnTo>
                  <a:lnTo>
                    <a:pt x="1222" y="55"/>
                  </a:lnTo>
                  <a:lnTo>
                    <a:pt x="1222" y="54"/>
                  </a:lnTo>
                  <a:lnTo>
                    <a:pt x="1223" y="51"/>
                  </a:lnTo>
                  <a:lnTo>
                    <a:pt x="1226" y="50"/>
                  </a:lnTo>
                  <a:lnTo>
                    <a:pt x="1226" y="48"/>
                  </a:lnTo>
                  <a:lnTo>
                    <a:pt x="1226" y="47"/>
                  </a:lnTo>
                  <a:lnTo>
                    <a:pt x="1226" y="47"/>
                  </a:lnTo>
                  <a:lnTo>
                    <a:pt x="1223" y="45"/>
                  </a:lnTo>
                  <a:lnTo>
                    <a:pt x="1218" y="47"/>
                  </a:lnTo>
                  <a:lnTo>
                    <a:pt x="1213" y="48"/>
                  </a:lnTo>
                  <a:lnTo>
                    <a:pt x="1212" y="51"/>
                  </a:lnTo>
                  <a:lnTo>
                    <a:pt x="1212" y="51"/>
                  </a:lnTo>
                  <a:lnTo>
                    <a:pt x="1211" y="52"/>
                  </a:lnTo>
                  <a:lnTo>
                    <a:pt x="1209" y="52"/>
                  </a:lnTo>
                  <a:lnTo>
                    <a:pt x="1206" y="51"/>
                  </a:lnTo>
                  <a:lnTo>
                    <a:pt x="1203" y="50"/>
                  </a:lnTo>
                  <a:lnTo>
                    <a:pt x="1201" y="50"/>
                  </a:lnTo>
                  <a:lnTo>
                    <a:pt x="1201" y="50"/>
                  </a:lnTo>
                  <a:lnTo>
                    <a:pt x="1191" y="54"/>
                  </a:lnTo>
                  <a:lnTo>
                    <a:pt x="1191" y="54"/>
                  </a:lnTo>
                  <a:lnTo>
                    <a:pt x="1186" y="55"/>
                  </a:lnTo>
                  <a:lnTo>
                    <a:pt x="1181" y="54"/>
                  </a:lnTo>
                  <a:lnTo>
                    <a:pt x="1178" y="54"/>
                  </a:lnTo>
                  <a:lnTo>
                    <a:pt x="1175" y="55"/>
                  </a:lnTo>
                  <a:lnTo>
                    <a:pt x="1175" y="55"/>
                  </a:lnTo>
                  <a:lnTo>
                    <a:pt x="1175" y="57"/>
                  </a:lnTo>
                  <a:lnTo>
                    <a:pt x="1175" y="58"/>
                  </a:lnTo>
                  <a:lnTo>
                    <a:pt x="1179" y="60"/>
                  </a:lnTo>
                  <a:lnTo>
                    <a:pt x="1182" y="61"/>
                  </a:lnTo>
                  <a:lnTo>
                    <a:pt x="1185" y="62"/>
                  </a:lnTo>
                  <a:lnTo>
                    <a:pt x="1185" y="62"/>
                  </a:lnTo>
                  <a:lnTo>
                    <a:pt x="1181" y="64"/>
                  </a:lnTo>
                  <a:lnTo>
                    <a:pt x="1172" y="64"/>
                  </a:lnTo>
                  <a:lnTo>
                    <a:pt x="1162" y="65"/>
                  </a:lnTo>
                  <a:lnTo>
                    <a:pt x="1158" y="67"/>
                  </a:lnTo>
                  <a:lnTo>
                    <a:pt x="1158" y="67"/>
                  </a:lnTo>
                  <a:lnTo>
                    <a:pt x="1157" y="68"/>
                  </a:lnTo>
                  <a:lnTo>
                    <a:pt x="1152" y="68"/>
                  </a:lnTo>
                  <a:lnTo>
                    <a:pt x="1138" y="69"/>
                  </a:lnTo>
                  <a:lnTo>
                    <a:pt x="1138" y="69"/>
                  </a:lnTo>
                  <a:lnTo>
                    <a:pt x="1132" y="69"/>
                  </a:lnTo>
                  <a:lnTo>
                    <a:pt x="1129" y="72"/>
                  </a:lnTo>
                  <a:lnTo>
                    <a:pt x="1127" y="75"/>
                  </a:lnTo>
                  <a:lnTo>
                    <a:pt x="1122" y="77"/>
                  </a:lnTo>
                  <a:lnTo>
                    <a:pt x="1122" y="77"/>
                  </a:lnTo>
                  <a:lnTo>
                    <a:pt x="1114" y="78"/>
                  </a:lnTo>
                  <a:lnTo>
                    <a:pt x="1110" y="79"/>
                  </a:lnTo>
                  <a:lnTo>
                    <a:pt x="1108" y="82"/>
                  </a:lnTo>
                  <a:lnTo>
                    <a:pt x="1108" y="82"/>
                  </a:lnTo>
                  <a:lnTo>
                    <a:pt x="1105" y="85"/>
                  </a:lnTo>
                  <a:lnTo>
                    <a:pt x="1101" y="87"/>
                  </a:lnTo>
                  <a:lnTo>
                    <a:pt x="1098" y="85"/>
                  </a:lnTo>
                  <a:lnTo>
                    <a:pt x="1095" y="84"/>
                  </a:lnTo>
                  <a:lnTo>
                    <a:pt x="1095" y="84"/>
                  </a:lnTo>
                  <a:lnTo>
                    <a:pt x="1093" y="82"/>
                  </a:lnTo>
                  <a:lnTo>
                    <a:pt x="1090" y="84"/>
                  </a:lnTo>
                  <a:lnTo>
                    <a:pt x="1088" y="85"/>
                  </a:lnTo>
                  <a:lnTo>
                    <a:pt x="1088" y="85"/>
                  </a:lnTo>
                  <a:lnTo>
                    <a:pt x="1090" y="87"/>
                  </a:lnTo>
                  <a:lnTo>
                    <a:pt x="1090" y="87"/>
                  </a:lnTo>
                  <a:lnTo>
                    <a:pt x="1091" y="87"/>
                  </a:lnTo>
                  <a:lnTo>
                    <a:pt x="1090" y="88"/>
                  </a:lnTo>
                  <a:lnTo>
                    <a:pt x="1088" y="89"/>
                  </a:lnTo>
                  <a:lnTo>
                    <a:pt x="1087" y="89"/>
                  </a:lnTo>
                  <a:lnTo>
                    <a:pt x="1087" y="89"/>
                  </a:lnTo>
                  <a:lnTo>
                    <a:pt x="1084" y="91"/>
                  </a:lnTo>
                  <a:lnTo>
                    <a:pt x="1081" y="92"/>
                  </a:lnTo>
                  <a:lnTo>
                    <a:pt x="1080" y="94"/>
                  </a:lnTo>
                  <a:lnTo>
                    <a:pt x="1081" y="94"/>
                  </a:lnTo>
                  <a:lnTo>
                    <a:pt x="1081" y="94"/>
                  </a:lnTo>
                  <a:lnTo>
                    <a:pt x="1084" y="94"/>
                  </a:lnTo>
                  <a:lnTo>
                    <a:pt x="1085" y="95"/>
                  </a:lnTo>
                  <a:lnTo>
                    <a:pt x="1085" y="98"/>
                  </a:lnTo>
                  <a:lnTo>
                    <a:pt x="1085" y="99"/>
                  </a:lnTo>
                  <a:lnTo>
                    <a:pt x="1085" y="99"/>
                  </a:lnTo>
                  <a:lnTo>
                    <a:pt x="1083" y="101"/>
                  </a:lnTo>
                  <a:lnTo>
                    <a:pt x="1078" y="99"/>
                  </a:lnTo>
                  <a:lnTo>
                    <a:pt x="1074" y="98"/>
                  </a:lnTo>
                  <a:lnTo>
                    <a:pt x="1071" y="99"/>
                  </a:lnTo>
                  <a:lnTo>
                    <a:pt x="1071" y="99"/>
                  </a:lnTo>
                  <a:lnTo>
                    <a:pt x="1071" y="101"/>
                  </a:lnTo>
                  <a:lnTo>
                    <a:pt x="1073" y="102"/>
                  </a:lnTo>
                  <a:lnTo>
                    <a:pt x="1077" y="104"/>
                  </a:lnTo>
                  <a:lnTo>
                    <a:pt x="1080" y="104"/>
                  </a:lnTo>
                  <a:lnTo>
                    <a:pt x="1080" y="104"/>
                  </a:lnTo>
                  <a:lnTo>
                    <a:pt x="1083" y="104"/>
                  </a:lnTo>
                  <a:lnTo>
                    <a:pt x="1085" y="105"/>
                  </a:lnTo>
                  <a:lnTo>
                    <a:pt x="1087" y="109"/>
                  </a:lnTo>
                  <a:lnTo>
                    <a:pt x="1087" y="109"/>
                  </a:lnTo>
                  <a:lnTo>
                    <a:pt x="1087" y="111"/>
                  </a:lnTo>
                  <a:lnTo>
                    <a:pt x="1085" y="111"/>
                  </a:lnTo>
                  <a:lnTo>
                    <a:pt x="1083" y="109"/>
                  </a:lnTo>
                  <a:lnTo>
                    <a:pt x="1078" y="109"/>
                  </a:lnTo>
                  <a:lnTo>
                    <a:pt x="1075" y="111"/>
                  </a:lnTo>
                  <a:lnTo>
                    <a:pt x="1075" y="111"/>
                  </a:lnTo>
                  <a:lnTo>
                    <a:pt x="1074" y="112"/>
                  </a:lnTo>
                  <a:lnTo>
                    <a:pt x="1075" y="114"/>
                  </a:lnTo>
                  <a:lnTo>
                    <a:pt x="1081" y="115"/>
                  </a:lnTo>
                  <a:lnTo>
                    <a:pt x="1081" y="115"/>
                  </a:lnTo>
                  <a:lnTo>
                    <a:pt x="1084" y="115"/>
                  </a:lnTo>
                  <a:lnTo>
                    <a:pt x="1084" y="116"/>
                  </a:lnTo>
                  <a:lnTo>
                    <a:pt x="1084" y="118"/>
                  </a:lnTo>
                  <a:lnTo>
                    <a:pt x="1087" y="121"/>
                  </a:lnTo>
                  <a:lnTo>
                    <a:pt x="1087" y="121"/>
                  </a:lnTo>
                  <a:lnTo>
                    <a:pt x="1087" y="121"/>
                  </a:lnTo>
                  <a:lnTo>
                    <a:pt x="1087" y="121"/>
                  </a:lnTo>
                  <a:lnTo>
                    <a:pt x="1088" y="122"/>
                  </a:lnTo>
                  <a:lnTo>
                    <a:pt x="1087" y="125"/>
                  </a:lnTo>
                  <a:lnTo>
                    <a:pt x="1085" y="126"/>
                  </a:lnTo>
                  <a:lnTo>
                    <a:pt x="1085" y="128"/>
                  </a:lnTo>
                  <a:lnTo>
                    <a:pt x="1085" y="128"/>
                  </a:lnTo>
                  <a:lnTo>
                    <a:pt x="1085" y="129"/>
                  </a:lnTo>
                  <a:lnTo>
                    <a:pt x="1084" y="131"/>
                  </a:lnTo>
                  <a:lnTo>
                    <a:pt x="1081" y="131"/>
                  </a:lnTo>
                  <a:lnTo>
                    <a:pt x="1081" y="129"/>
                  </a:lnTo>
                  <a:lnTo>
                    <a:pt x="1081" y="129"/>
                  </a:lnTo>
                  <a:lnTo>
                    <a:pt x="1078" y="128"/>
                  </a:lnTo>
                  <a:lnTo>
                    <a:pt x="1074" y="126"/>
                  </a:lnTo>
                  <a:lnTo>
                    <a:pt x="1070" y="126"/>
                  </a:lnTo>
                  <a:lnTo>
                    <a:pt x="1065" y="128"/>
                  </a:lnTo>
                  <a:lnTo>
                    <a:pt x="1065" y="128"/>
                  </a:lnTo>
                  <a:lnTo>
                    <a:pt x="1063" y="132"/>
                  </a:lnTo>
                  <a:lnTo>
                    <a:pt x="1060" y="132"/>
                  </a:lnTo>
                  <a:lnTo>
                    <a:pt x="1058" y="131"/>
                  </a:lnTo>
                  <a:lnTo>
                    <a:pt x="1058" y="131"/>
                  </a:lnTo>
                  <a:lnTo>
                    <a:pt x="1054" y="129"/>
                  </a:lnTo>
                  <a:lnTo>
                    <a:pt x="1050" y="131"/>
                  </a:lnTo>
                  <a:lnTo>
                    <a:pt x="1034" y="132"/>
                  </a:lnTo>
                  <a:lnTo>
                    <a:pt x="1034" y="132"/>
                  </a:lnTo>
                  <a:lnTo>
                    <a:pt x="1011" y="133"/>
                  </a:lnTo>
                  <a:lnTo>
                    <a:pt x="1000" y="135"/>
                  </a:lnTo>
                  <a:lnTo>
                    <a:pt x="993" y="136"/>
                  </a:lnTo>
                  <a:lnTo>
                    <a:pt x="993" y="136"/>
                  </a:lnTo>
                  <a:lnTo>
                    <a:pt x="989" y="138"/>
                  </a:lnTo>
                  <a:lnTo>
                    <a:pt x="986" y="142"/>
                  </a:lnTo>
                  <a:lnTo>
                    <a:pt x="986" y="148"/>
                  </a:lnTo>
                  <a:lnTo>
                    <a:pt x="986" y="149"/>
                  </a:lnTo>
                  <a:lnTo>
                    <a:pt x="987" y="152"/>
                  </a:lnTo>
                  <a:lnTo>
                    <a:pt x="987" y="152"/>
                  </a:lnTo>
                  <a:lnTo>
                    <a:pt x="990" y="155"/>
                  </a:lnTo>
                  <a:lnTo>
                    <a:pt x="990" y="158"/>
                  </a:lnTo>
                  <a:lnTo>
                    <a:pt x="989" y="161"/>
                  </a:lnTo>
                  <a:lnTo>
                    <a:pt x="987" y="163"/>
                  </a:lnTo>
                  <a:lnTo>
                    <a:pt x="987" y="163"/>
                  </a:lnTo>
                  <a:lnTo>
                    <a:pt x="990" y="166"/>
                  </a:lnTo>
                  <a:lnTo>
                    <a:pt x="996" y="170"/>
                  </a:lnTo>
                  <a:lnTo>
                    <a:pt x="1003" y="173"/>
                  </a:lnTo>
                  <a:lnTo>
                    <a:pt x="1010" y="175"/>
                  </a:lnTo>
                  <a:lnTo>
                    <a:pt x="1010" y="175"/>
                  </a:lnTo>
                  <a:lnTo>
                    <a:pt x="1014" y="176"/>
                  </a:lnTo>
                  <a:lnTo>
                    <a:pt x="1019" y="180"/>
                  </a:lnTo>
                  <a:lnTo>
                    <a:pt x="1020" y="186"/>
                  </a:lnTo>
                  <a:lnTo>
                    <a:pt x="1020" y="188"/>
                  </a:lnTo>
                  <a:lnTo>
                    <a:pt x="1019" y="190"/>
                  </a:lnTo>
                  <a:lnTo>
                    <a:pt x="1019" y="190"/>
                  </a:lnTo>
                  <a:lnTo>
                    <a:pt x="1017" y="192"/>
                  </a:lnTo>
                  <a:lnTo>
                    <a:pt x="1014" y="192"/>
                  </a:lnTo>
                  <a:lnTo>
                    <a:pt x="1007" y="190"/>
                  </a:lnTo>
                  <a:lnTo>
                    <a:pt x="999" y="186"/>
                  </a:lnTo>
                  <a:lnTo>
                    <a:pt x="992" y="182"/>
                  </a:lnTo>
                  <a:lnTo>
                    <a:pt x="992" y="182"/>
                  </a:lnTo>
                  <a:lnTo>
                    <a:pt x="983" y="178"/>
                  </a:lnTo>
                  <a:lnTo>
                    <a:pt x="973" y="173"/>
                  </a:lnTo>
                  <a:lnTo>
                    <a:pt x="962" y="172"/>
                  </a:lnTo>
                  <a:lnTo>
                    <a:pt x="955" y="172"/>
                  </a:lnTo>
                  <a:lnTo>
                    <a:pt x="955" y="172"/>
                  </a:lnTo>
                  <a:lnTo>
                    <a:pt x="952" y="172"/>
                  </a:lnTo>
                  <a:lnTo>
                    <a:pt x="950" y="169"/>
                  </a:lnTo>
                  <a:lnTo>
                    <a:pt x="947" y="168"/>
                  </a:lnTo>
                  <a:lnTo>
                    <a:pt x="943" y="166"/>
                  </a:lnTo>
                  <a:lnTo>
                    <a:pt x="943" y="166"/>
                  </a:lnTo>
                  <a:lnTo>
                    <a:pt x="937" y="168"/>
                  </a:lnTo>
                  <a:lnTo>
                    <a:pt x="933" y="170"/>
                  </a:lnTo>
                  <a:lnTo>
                    <a:pt x="930" y="173"/>
                  </a:lnTo>
                  <a:lnTo>
                    <a:pt x="932" y="173"/>
                  </a:lnTo>
                  <a:lnTo>
                    <a:pt x="933" y="175"/>
                  </a:lnTo>
                  <a:lnTo>
                    <a:pt x="933" y="175"/>
                  </a:lnTo>
                  <a:lnTo>
                    <a:pt x="940" y="175"/>
                  </a:lnTo>
                  <a:lnTo>
                    <a:pt x="940" y="175"/>
                  </a:lnTo>
                  <a:lnTo>
                    <a:pt x="940" y="176"/>
                  </a:lnTo>
                  <a:lnTo>
                    <a:pt x="940" y="176"/>
                  </a:lnTo>
                  <a:lnTo>
                    <a:pt x="939" y="178"/>
                  </a:lnTo>
                  <a:lnTo>
                    <a:pt x="940" y="179"/>
                  </a:lnTo>
                  <a:lnTo>
                    <a:pt x="949" y="182"/>
                  </a:lnTo>
                  <a:lnTo>
                    <a:pt x="949" y="182"/>
                  </a:lnTo>
                  <a:lnTo>
                    <a:pt x="950" y="183"/>
                  </a:lnTo>
                  <a:lnTo>
                    <a:pt x="950" y="185"/>
                  </a:lnTo>
                  <a:lnTo>
                    <a:pt x="947" y="186"/>
                  </a:lnTo>
                  <a:lnTo>
                    <a:pt x="942" y="186"/>
                  </a:lnTo>
                  <a:lnTo>
                    <a:pt x="935" y="185"/>
                  </a:lnTo>
                  <a:lnTo>
                    <a:pt x="935" y="185"/>
                  </a:lnTo>
                  <a:lnTo>
                    <a:pt x="929" y="182"/>
                  </a:lnTo>
                  <a:lnTo>
                    <a:pt x="925" y="183"/>
                  </a:lnTo>
                  <a:lnTo>
                    <a:pt x="920" y="185"/>
                  </a:lnTo>
                  <a:lnTo>
                    <a:pt x="918" y="188"/>
                  </a:lnTo>
                  <a:lnTo>
                    <a:pt x="918" y="188"/>
                  </a:lnTo>
                  <a:lnTo>
                    <a:pt x="918" y="189"/>
                  </a:lnTo>
                  <a:lnTo>
                    <a:pt x="919" y="192"/>
                  </a:lnTo>
                  <a:lnTo>
                    <a:pt x="923" y="196"/>
                  </a:lnTo>
                  <a:lnTo>
                    <a:pt x="930" y="202"/>
                  </a:lnTo>
                  <a:lnTo>
                    <a:pt x="939" y="205"/>
                  </a:lnTo>
                  <a:lnTo>
                    <a:pt x="939" y="205"/>
                  </a:lnTo>
                  <a:lnTo>
                    <a:pt x="946" y="206"/>
                  </a:lnTo>
                  <a:lnTo>
                    <a:pt x="949" y="209"/>
                  </a:lnTo>
                  <a:lnTo>
                    <a:pt x="950" y="210"/>
                  </a:lnTo>
                  <a:lnTo>
                    <a:pt x="953" y="212"/>
                  </a:lnTo>
                  <a:lnTo>
                    <a:pt x="953" y="212"/>
                  </a:lnTo>
                  <a:lnTo>
                    <a:pt x="956" y="215"/>
                  </a:lnTo>
                  <a:lnTo>
                    <a:pt x="956" y="216"/>
                  </a:lnTo>
                  <a:lnTo>
                    <a:pt x="955" y="216"/>
                  </a:lnTo>
                  <a:lnTo>
                    <a:pt x="952" y="217"/>
                  </a:lnTo>
                  <a:lnTo>
                    <a:pt x="952" y="217"/>
                  </a:lnTo>
                  <a:lnTo>
                    <a:pt x="947" y="216"/>
                  </a:lnTo>
                  <a:lnTo>
                    <a:pt x="943" y="213"/>
                  </a:lnTo>
                  <a:lnTo>
                    <a:pt x="933" y="207"/>
                  </a:lnTo>
                  <a:lnTo>
                    <a:pt x="933" y="207"/>
                  </a:lnTo>
                  <a:lnTo>
                    <a:pt x="926" y="206"/>
                  </a:lnTo>
                  <a:lnTo>
                    <a:pt x="918" y="206"/>
                  </a:lnTo>
                  <a:lnTo>
                    <a:pt x="910" y="206"/>
                  </a:lnTo>
                  <a:lnTo>
                    <a:pt x="908" y="206"/>
                  </a:lnTo>
                  <a:lnTo>
                    <a:pt x="906" y="205"/>
                  </a:lnTo>
                  <a:lnTo>
                    <a:pt x="906" y="205"/>
                  </a:lnTo>
                  <a:lnTo>
                    <a:pt x="905" y="202"/>
                  </a:lnTo>
                  <a:lnTo>
                    <a:pt x="905" y="200"/>
                  </a:lnTo>
                  <a:lnTo>
                    <a:pt x="906" y="198"/>
                  </a:lnTo>
                  <a:lnTo>
                    <a:pt x="905" y="195"/>
                  </a:lnTo>
                  <a:lnTo>
                    <a:pt x="905" y="195"/>
                  </a:lnTo>
                  <a:lnTo>
                    <a:pt x="903" y="192"/>
                  </a:lnTo>
                  <a:lnTo>
                    <a:pt x="903" y="189"/>
                  </a:lnTo>
                  <a:lnTo>
                    <a:pt x="909" y="179"/>
                  </a:lnTo>
                  <a:lnTo>
                    <a:pt x="909" y="179"/>
                  </a:lnTo>
                  <a:lnTo>
                    <a:pt x="909" y="176"/>
                  </a:lnTo>
                  <a:lnTo>
                    <a:pt x="910" y="173"/>
                  </a:lnTo>
                  <a:lnTo>
                    <a:pt x="909" y="168"/>
                  </a:lnTo>
                  <a:lnTo>
                    <a:pt x="906" y="162"/>
                  </a:lnTo>
                  <a:lnTo>
                    <a:pt x="902" y="159"/>
                  </a:lnTo>
                  <a:lnTo>
                    <a:pt x="902" y="159"/>
                  </a:lnTo>
                  <a:lnTo>
                    <a:pt x="898" y="159"/>
                  </a:lnTo>
                  <a:lnTo>
                    <a:pt x="896" y="161"/>
                  </a:lnTo>
                  <a:lnTo>
                    <a:pt x="896" y="163"/>
                  </a:lnTo>
                  <a:lnTo>
                    <a:pt x="898" y="165"/>
                  </a:lnTo>
                  <a:lnTo>
                    <a:pt x="898" y="165"/>
                  </a:lnTo>
                  <a:lnTo>
                    <a:pt x="898" y="168"/>
                  </a:lnTo>
                  <a:lnTo>
                    <a:pt x="898" y="172"/>
                  </a:lnTo>
                  <a:lnTo>
                    <a:pt x="896" y="178"/>
                  </a:lnTo>
                  <a:lnTo>
                    <a:pt x="893" y="182"/>
                  </a:lnTo>
                  <a:lnTo>
                    <a:pt x="893" y="182"/>
                  </a:lnTo>
                  <a:lnTo>
                    <a:pt x="888" y="186"/>
                  </a:lnTo>
                  <a:lnTo>
                    <a:pt x="882" y="188"/>
                  </a:lnTo>
                  <a:lnTo>
                    <a:pt x="876" y="190"/>
                  </a:lnTo>
                  <a:lnTo>
                    <a:pt x="875" y="190"/>
                  </a:lnTo>
                  <a:lnTo>
                    <a:pt x="873" y="192"/>
                  </a:lnTo>
                  <a:lnTo>
                    <a:pt x="873" y="192"/>
                  </a:lnTo>
                  <a:lnTo>
                    <a:pt x="872" y="195"/>
                  </a:lnTo>
                  <a:lnTo>
                    <a:pt x="869" y="198"/>
                  </a:lnTo>
                  <a:lnTo>
                    <a:pt x="868" y="200"/>
                  </a:lnTo>
                  <a:lnTo>
                    <a:pt x="866" y="200"/>
                  </a:lnTo>
                  <a:lnTo>
                    <a:pt x="868" y="202"/>
                  </a:lnTo>
                  <a:lnTo>
                    <a:pt x="868" y="202"/>
                  </a:lnTo>
                  <a:lnTo>
                    <a:pt x="878" y="213"/>
                  </a:lnTo>
                  <a:lnTo>
                    <a:pt x="882" y="219"/>
                  </a:lnTo>
                  <a:lnTo>
                    <a:pt x="886" y="225"/>
                  </a:lnTo>
                  <a:lnTo>
                    <a:pt x="886" y="225"/>
                  </a:lnTo>
                  <a:lnTo>
                    <a:pt x="886" y="226"/>
                  </a:lnTo>
                  <a:lnTo>
                    <a:pt x="885" y="229"/>
                  </a:lnTo>
                  <a:lnTo>
                    <a:pt x="881" y="236"/>
                  </a:lnTo>
                  <a:lnTo>
                    <a:pt x="878" y="244"/>
                  </a:lnTo>
                  <a:lnTo>
                    <a:pt x="876" y="247"/>
                  </a:lnTo>
                  <a:lnTo>
                    <a:pt x="876" y="252"/>
                  </a:lnTo>
                  <a:lnTo>
                    <a:pt x="876" y="252"/>
                  </a:lnTo>
                  <a:lnTo>
                    <a:pt x="876" y="257"/>
                  </a:lnTo>
                  <a:lnTo>
                    <a:pt x="876" y="262"/>
                  </a:lnTo>
                  <a:lnTo>
                    <a:pt x="876" y="264"/>
                  </a:lnTo>
                  <a:lnTo>
                    <a:pt x="878" y="267"/>
                  </a:lnTo>
                  <a:lnTo>
                    <a:pt x="878" y="267"/>
                  </a:lnTo>
                  <a:lnTo>
                    <a:pt x="879" y="269"/>
                  </a:lnTo>
                  <a:lnTo>
                    <a:pt x="883" y="269"/>
                  </a:lnTo>
                  <a:lnTo>
                    <a:pt x="886" y="269"/>
                  </a:lnTo>
                  <a:lnTo>
                    <a:pt x="889" y="270"/>
                  </a:lnTo>
                  <a:lnTo>
                    <a:pt x="889" y="270"/>
                  </a:lnTo>
                  <a:lnTo>
                    <a:pt x="892" y="270"/>
                  </a:lnTo>
                  <a:lnTo>
                    <a:pt x="896" y="269"/>
                  </a:lnTo>
                  <a:lnTo>
                    <a:pt x="908" y="266"/>
                  </a:lnTo>
                  <a:lnTo>
                    <a:pt x="908" y="266"/>
                  </a:lnTo>
                  <a:lnTo>
                    <a:pt x="916" y="266"/>
                  </a:lnTo>
                  <a:lnTo>
                    <a:pt x="925" y="269"/>
                  </a:lnTo>
                  <a:lnTo>
                    <a:pt x="939" y="276"/>
                  </a:lnTo>
                  <a:lnTo>
                    <a:pt x="939" y="276"/>
                  </a:lnTo>
                  <a:lnTo>
                    <a:pt x="942" y="279"/>
                  </a:lnTo>
                  <a:lnTo>
                    <a:pt x="943" y="281"/>
                  </a:lnTo>
                  <a:lnTo>
                    <a:pt x="943" y="284"/>
                  </a:lnTo>
                  <a:lnTo>
                    <a:pt x="945" y="289"/>
                  </a:lnTo>
                  <a:lnTo>
                    <a:pt x="945" y="289"/>
                  </a:lnTo>
                  <a:lnTo>
                    <a:pt x="946" y="290"/>
                  </a:lnTo>
                  <a:lnTo>
                    <a:pt x="945" y="291"/>
                  </a:lnTo>
                  <a:lnTo>
                    <a:pt x="942" y="293"/>
                  </a:lnTo>
                  <a:lnTo>
                    <a:pt x="939" y="296"/>
                  </a:lnTo>
                  <a:lnTo>
                    <a:pt x="937" y="297"/>
                  </a:lnTo>
                  <a:lnTo>
                    <a:pt x="937" y="300"/>
                  </a:lnTo>
                  <a:lnTo>
                    <a:pt x="937" y="300"/>
                  </a:lnTo>
                  <a:lnTo>
                    <a:pt x="937" y="303"/>
                  </a:lnTo>
                  <a:lnTo>
                    <a:pt x="940" y="304"/>
                  </a:lnTo>
                  <a:lnTo>
                    <a:pt x="946" y="308"/>
                  </a:lnTo>
                  <a:lnTo>
                    <a:pt x="953" y="310"/>
                  </a:lnTo>
                  <a:lnTo>
                    <a:pt x="956" y="313"/>
                  </a:lnTo>
                  <a:lnTo>
                    <a:pt x="956" y="313"/>
                  </a:lnTo>
                  <a:lnTo>
                    <a:pt x="955" y="313"/>
                  </a:lnTo>
                  <a:lnTo>
                    <a:pt x="949" y="313"/>
                  </a:lnTo>
                  <a:lnTo>
                    <a:pt x="937" y="311"/>
                  </a:lnTo>
                  <a:lnTo>
                    <a:pt x="937" y="311"/>
                  </a:lnTo>
                  <a:lnTo>
                    <a:pt x="935" y="308"/>
                  </a:lnTo>
                  <a:lnTo>
                    <a:pt x="933" y="306"/>
                  </a:lnTo>
                  <a:lnTo>
                    <a:pt x="930" y="301"/>
                  </a:lnTo>
                  <a:lnTo>
                    <a:pt x="930" y="301"/>
                  </a:lnTo>
                  <a:lnTo>
                    <a:pt x="930" y="299"/>
                  </a:lnTo>
                  <a:lnTo>
                    <a:pt x="932" y="296"/>
                  </a:lnTo>
                  <a:lnTo>
                    <a:pt x="933" y="293"/>
                  </a:lnTo>
                  <a:lnTo>
                    <a:pt x="935" y="289"/>
                  </a:lnTo>
                  <a:lnTo>
                    <a:pt x="935" y="289"/>
                  </a:lnTo>
                  <a:lnTo>
                    <a:pt x="933" y="286"/>
                  </a:lnTo>
                  <a:lnTo>
                    <a:pt x="932" y="283"/>
                  </a:lnTo>
                  <a:lnTo>
                    <a:pt x="926" y="279"/>
                  </a:lnTo>
                  <a:lnTo>
                    <a:pt x="926" y="279"/>
                  </a:lnTo>
                  <a:lnTo>
                    <a:pt x="922" y="274"/>
                  </a:lnTo>
                  <a:lnTo>
                    <a:pt x="919" y="273"/>
                  </a:lnTo>
                  <a:lnTo>
                    <a:pt x="916" y="273"/>
                  </a:lnTo>
                  <a:lnTo>
                    <a:pt x="916" y="273"/>
                  </a:lnTo>
                  <a:lnTo>
                    <a:pt x="905" y="274"/>
                  </a:lnTo>
                  <a:lnTo>
                    <a:pt x="898" y="276"/>
                  </a:lnTo>
                  <a:lnTo>
                    <a:pt x="892" y="279"/>
                  </a:lnTo>
                  <a:lnTo>
                    <a:pt x="892" y="279"/>
                  </a:lnTo>
                  <a:lnTo>
                    <a:pt x="890" y="281"/>
                  </a:lnTo>
                  <a:lnTo>
                    <a:pt x="890" y="283"/>
                  </a:lnTo>
                  <a:lnTo>
                    <a:pt x="890" y="290"/>
                  </a:lnTo>
                  <a:lnTo>
                    <a:pt x="895" y="301"/>
                  </a:lnTo>
                  <a:lnTo>
                    <a:pt x="895" y="301"/>
                  </a:lnTo>
                  <a:lnTo>
                    <a:pt x="895" y="304"/>
                  </a:lnTo>
                  <a:lnTo>
                    <a:pt x="893" y="306"/>
                  </a:lnTo>
                  <a:lnTo>
                    <a:pt x="889" y="311"/>
                  </a:lnTo>
                  <a:lnTo>
                    <a:pt x="883" y="316"/>
                  </a:lnTo>
                  <a:lnTo>
                    <a:pt x="882" y="318"/>
                  </a:lnTo>
                  <a:lnTo>
                    <a:pt x="882" y="320"/>
                  </a:lnTo>
                  <a:lnTo>
                    <a:pt x="882" y="320"/>
                  </a:lnTo>
                  <a:lnTo>
                    <a:pt x="881" y="323"/>
                  </a:lnTo>
                  <a:lnTo>
                    <a:pt x="879" y="326"/>
                  </a:lnTo>
                  <a:lnTo>
                    <a:pt x="869" y="331"/>
                  </a:lnTo>
                  <a:lnTo>
                    <a:pt x="869" y="331"/>
                  </a:lnTo>
                  <a:lnTo>
                    <a:pt x="859" y="337"/>
                  </a:lnTo>
                  <a:lnTo>
                    <a:pt x="856" y="340"/>
                  </a:lnTo>
                  <a:lnTo>
                    <a:pt x="855" y="344"/>
                  </a:lnTo>
                  <a:lnTo>
                    <a:pt x="855" y="344"/>
                  </a:lnTo>
                  <a:lnTo>
                    <a:pt x="855" y="345"/>
                  </a:lnTo>
                  <a:lnTo>
                    <a:pt x="854" y="347"/>
                  </a:lnTo>
                  <a:lnTo>
                    <a:pt x="849" y="347"/>
                  </a:lnTo>
                  <a:lnTo>
                    <a:pt x="845" y="345"/>
                  </a:lnTo>
                  <a:lnTo>
                    <a:pt x="841" y="344"/>
                  </a:lnTo>
                  <a:lnTo>
                    <a:pt x="841" y="344"/>
                  </a:lnTo>
                  <a:lnTo>
                    <a:pt x="836" y="343"/>
                  </a:lnTo>
                  <a:lnTo>
                    <a:pt x="832" y="344"/>
                  </a:lnTo>
                  <a:lnTo>
                    <a:pt x="826" y="344"/>
                  </a:lnTo>
                  <a:lnTo>
                    <a:pt x="822" y="345"/>
                  </a:lnTo>
                  <a:lnTo>
                    <a:pt x="822" y="345"/>
                  </a:lnTo>
                  <a:lnTo>
                    <a:pt x="818" y="344"/>
                  </a:lnTo>
                  <a:lnTo>
                    <a:pt x="815" y="343"/>
                  </a:lnTo>
                  <a:lnTo>
                    <a:pt x="812" y="341"/>
                  </a:lnTo>
                  <a:lnTo>
                    <a:pt x="809" y="341"/>
                  </a:lnTo>
                  <a:lnTo>
                    <a:pt x="809" y="341"/>
                  </a:lnTo>
                  <a:lnTo>
                    <a:pt x="805" y="341"/>
                  </a:lnTo>
                  <a:lnTo>
                    <a:pt x="802" y="340"/>
                  </a:lnTo>
                  <a:lnTo>
                    <a:pt x="801" y="337"/>
                  </a:lnTo>
                  <a:lnTo>
                    <a:pt x="801" y="334"/>
                  </a:lnTo>
                  <a:lnTo>
                    <a:pt x="801" y="334"/>
                  </a:lnTo>
                  <a:lnTo>
                    <a:pt x="804" y="333"/>
                  </a:lnTo>
                  <a:lnTo>
                    <a:pt x="807" y="333"/>
                  </a:lnTo>
                  <a:lnTo>
                    <a:pt x="808" y="334"/>
                  </a:lnTo>
                  <a:lnTo>
                    <a:pt x="809" y="337"/>
                  </a:lnTo>
                  <a:lnTo>
                    <a:pt x="809" y="337"/>
                  </a:lnTo>
                  <a:lnTo>
                    <a:pt x="811" y="338"/>
                  </a:lnTo>
                  <a:lnTo>
                    <a:pt x="812" y="338"/>
                  </a:lnTo>
                  <a:lnTo>
                    <a:pt x="819" y="335"/>
                  </a:lnTo>
                  <a:lnTo>
                    <a:pt x="819" y="335"/>
                  </a:lnTo>
                  <a:lnTo>
                    <a:pt x="822" y="335"/>
                  </a:lnTo>
                  <a:lnTo>
                    <a:pt x="824" y="335"/>
                  </a:lnTo>
                  <a:lnTo>
                    <a:pt x="825" y="338"/>
                  </a:lnTo>
                  <a:lnTo>
                    <a:pt x="828" y="340"/>
                  </a:lnTo>
                  <a:lnTo>
                    <a:pt x="828" y="340"/>
                  </a:lnTo>
                  <a:lnTo>
                    <a:pt x="832" y="338"/>
                  </a:lnTo>
                  <a:lnTo>
                    <a:pt x="834" y="338"/>
                  </a:lnTo>
                  <a:lnTo>
                    <a:pt x="834" y="337"/>
                  </a:lnTo>
                  <a:lnTo>
                    <a:pt x="836" y="335"/>
                  </a:lnTo>
                  <a:lnTo>
                    <a:pt x="836" y="335"/>
                  </a:lnTo>
                  <a:lnTo>
                    <a:pt x="839" y="335"/>
                  </a:lnTo>
                  <a:lnTo>
                    <a:pt x="841" y="335"/>
                  </a:lnTo>
                  <a:lnTo>
                    <a:pt x="841" y="334"/>
                  </a:lnTo>
                  <a:lnTo>
                    <a:pt x="841" y="333"/>
                  </a:lnTo>
                  <a:lnTo>
                    <a:pt x="841" y="333"/>
                  </a:lnTo>
                  <a:lnTo>
                    <a:pt x="841" y="330"/>
                  </a:lnTo>
                  <a:lnTo>
                    <a:pt x="842" y="328"/>
                  </a:lnTo>
                  <a:lnTo>
                    <a:pt x="848" y="327"/>
                  </a:lnTo>
                  <a:lnTo>
                    <a:pt x="848" y="327"/>
                  </a:lnTo>
                  <a:lnTo>
                    <a:pt x="849" y="324"/>
                  </a:lnTo>
                  <a:lnTo>
                    <a:pt x="851" y="323"/>
                  </a:lnTo>
                  <a:lnTo>
                    <a:pt x="851" y="320"/>
                  </a:lnTo>
                  <a:lnTo>
                    <a:pt x="852" y="318"/>
                  </a:lnTo>
                  <a:lnTo>
                    <a:pt x="852" y="318"/>
                  </a:lnTo>
                  <a:lnTo>
                    <a:pt x="854" y="317"/>
                  </a:lnTo>
                  <a:lnTo>
                    <a:pt x="855" y="314"/>
                  </a:lnTo>
                  <a:lnTo>
                    <a:pt x="855" y="313"/>
                  </a:lnTo>
                  <a:lnTo>
                    <a:pt x="856" y="313"/>
                  </a:lnTo>
                  <a:lnTo>
                    <a:pt x="856" y="313"/>
                  </a:lnTo>
                  <a:lnTo>
                    <a:pt x="859" y="311"/>
                  </a:lnTo>
                  <a:lnTo>
                    <a:pt x="861" y="310"/>
                  </a:lnTo>
                  <a:lnTo>
                    <a:pt x="862" y="308"/>
                  </a:lnTo>
                  <a:lnTo>
                    <a:pt x="865" y="307"/>
                  </a:lnTo>
                  <a:lnTo>
                    <a:pt x="865" y="307"/>
                  </a:lnTo>
                  <a:lnTo>
                    <a:pt x="866" y="307"/>
                  </a:lnTo>
                  <a:lnTo>
                    <a:pt x="868" y="304"/>
                  </a:lnTo>
                  <a:lnTo>
                    <a:pt x="868" y="303"/>
                  </a:lnTo>
                  <a:lnTo>
                    <a:pt x="868" y="300"/>
                  </a:lnTo>
                  <a:lnTo>
                    <a:pt x="868" y="300"/>
                  </a:lnTo>
                  <a:lnTo>
                    <a:pt x="866" y="297"/>
                  </a:lnTo>
                  <a:lnTo>
                    <a:pt x="868" y="294"/>
                  </a:lnTo>
                  <a:lnTo>
                    <a:pt x="869" y="291"/>
                  </a:lnTo>
                  <a:lnTo>
                    <a:pt x="872" y="289"/>
                  </a:lnTo>
                  <a:lnTo>
                    <a:pt x="872" y="289"/>
                  </a:lnTo>
                  <a:lnTo>
                    <a:pt x="873" y="289"/>
                  </a:lnTo>
                  <a:lnTo>
                    <a:pt x="875" y="287"/>
                  </a:lnTo>
                  <a:lnTo>
                    <a:pt x="873" y="284"/>
                  </a:lnTo>
                  <a:lnTo>
                    <a:pt x="872" y="283"/>
                  </a:lnTo>
                  <a:lnTo>
                    <a:pt x="872" y="283"/>
                  </a:lnTo>
                  <a:lnTo>
                    <a:pt x="865" y="277"/>
                  </a:lnTo>
                  <a:lnTo>
                    <a:pt x="861" y="273"/>
                  </a:lnTo>
                  <a:lnTo>
                    <a:pt x="859" y="270"/>
                  </a:lnTo>
                  <a:lnTo>
                    <a:pt x="859" y="270"/>
                  </a:lnTo>
                  <a:lnTo>
                    <a:pt x="859" y="262"/>
                  </a:lnTo>
                  <a:lnTo>
                    <a:pt x="859" y="256"/>
                  </a:lnTo>
                  <a:lnTo>
                    <a:pt x="859" y="253"/>
                  </a:lnTo>
                  <a:lnTo>
                    <a:pt x="859" y="253"/>
                  </a:lnTo>
                  <a:lnTo>
                    <a:pt x="859" y="246"/>
                  </a:lnTo>
                  <a:lnTo>
                    <a:pt x="859" y="237"/>
                  </a:lnTo>
                  <a:lnTo>
                    <a:pt x="859" y="237"/>
                  </a:lnTo>
                  <a:lnTo>
                    <a:pt x="859" y="234"/>
                  </a:lnTo>
                  <a:lnTo>
                    <a:pt x="861" y="230"/>
                  </a:lnTo>
                  <a:lnTo>
                    <a:pt x="863" y="222"/>
                  </a:lnTo>
                  <a:lnTo>
                    <a:pt x="863" y="222"/>
                  </a:lnTo>
                  <a:lnTo>
                    <a:pt x="863" y="219"/>
                  </a:lnTo>
                  <a:lnTo>
                    <a:pt x="862" y="215"/>
                  </a:lnTo>
                  <a:lnTo>
                    <a:pt x="859" y="210"/>
                  </a:lnTo>
                  <a:lnTo>
                    <a:pt x="854" y="206"/>
                  </a:lnTo>
                  <a:lnTo>
                    <a:pt x="851" y="203"/>
                  </a:lnTo>
                  <a:lnTo>
                    <a:pt x="851" y="203"/>
                  </a:lnTo>
                  <a:lnTo>
                    <a:pt x="848" y="200"/>
                  </a:lnTo>
                  <a:lnTo>
                    <a:pt x="848" y="198"/>
                  </a:lnTo>
                  <a:lnTo>
                    <a:pt x="851" y="195"/>
                  </a:lnTo>
                  <a:lnTo>
                    <a:pt x="855" y="190"/>
                  </a:lnTo>
                  <a:lnTo>
                    <a:pt x="855" y="190"/>
                  </a:lnTo>
                  <a:lnTo>
                    <a:pt x="858" y="188"/>
                  </a:lnTo>
                  <a:lnTo>
                    <a:pt x="859" y="185"/>
                  </a:lnTo>
                  <a:lnTo>
                    <a:pt x="862" y="176"/>
                  </a:lnTo>
                  <a:lnTo>
                    <a:pt x="862" y="169"/>
                  </a:lnTo>
                  <a:lnTo>
                    <a:pt x="862" y="163"/>
                  </a:lnTo>
                  <a:lnTo>
                    <a:pt x="862" y="163"/>
                  </a:lnTo>
                  <a:lnTo>
                    <a:pt x="859" y="161"/>
                  </a:lnTo>
                  <a:lnTo>
                    <a:pt x="854" y="159"/>
                  </a:lnTo>
                  <a:lnTo>
                    <a:pt x="848" y="158"/>
                  </a:lnTo>
                  <a:lnTo>
                    <a:pt x="842" y="156"/>
                  </a:lnTo>
                  <a:lnTo>
                    <a:pt x="842" y="156"/>
                  </a:lnTo>
                  <a:lnTo>
                    <a:pt x="826" y="156"/>
                  </a:lnTo>
                  <a:lnTo>
                    <a:pt x="812" y="155"/>
                  </a:lnTo>
                  <a:lnTo>
                    <a:pt x="812" y="155"/>
                  </a:lnTo>
                  <a:lnTo>
                    <a:pt x="808" y="156"/>
                  </a:lnTo>
                  <a:lnTo>
                    <a:pt x="807" y="158"/>
                  </a:lnTo>
                  <a:lnTo>
                    <a:pt x="802" y="165"/>
                  </a:lnTo>
                  <a:lnTo>
                    <a:pt x="802" y="165"/>
                  </a:lnTo>
                  <a:lnTo>
                    <a:pt x="798" y="173"/>
                  </a:lnTo>
                  <a:lnTo>
                    <a:pt x="795" y="180"/>
                  </a:lnTo>
                  <a:lnTo>
                    <a:pt x="792" y="188"/>
                  </a:lnTo>
                  <a:lnTo>
                    <a:pt x="792" y="188"/>
                  </a:lnTo>
                  <a:lnTo>
                    <a:pt x="791" y="190"/>
                  </a:lnTo>
                  <a:lnTo>
                    <a:pt x="788" y="193"/>
                  </a:lnTo>
                  <a:lnTo>
                    <a:pt x="782" y="199"/>
                  </a:lnTo>
                  <a:lnTo>
                    <a:pt x="771" y="203"/>
                  </a:lnTo>
                  <a:lnTo>
                    <a:pt x="771" y="203"/>
                  </a:lnTo>
                  <a:lnTo>
                    <a:pt x="767" y="206"/>
                  </a:lnTo>
                  <a:lnTo>
                    <a:pt x="764" y="210"/>
                  </a:lnTo>
                  <a:lnTo>
                    <a:pt x="762" y="215"/>
                  </a:lnTo>
                  <a:lnTo>
                    <a:pt x="764" y="217"/>
                  </a:lnTo>
                  <a:lnTo>
                    <a:pt x="764" y="217"/>
                  </a:lnTo>
                  <a:lnTo>
                    <a:pt x="767" y="219"/>
                  </a:lnTo>
                  <a:lnTo>
                    <a:pt x="768" y="219"/>
                  </a:lnTo>
                  <a:lnTo>
                    <a:pt x="771" y="219"/>
                  </a:lnTo>
                  <a:lnTo>
                    <a:pt x="772" y="220"/>
                  </a:lnTo>
                  <a:lnTo>
                    <a:pt x="772" y="220"/>
                  </a:lnTo>
                  <a:lnTo>
                    <a:pt x="774" y="222"/>
                  </a:lnTo>
                  <a:lnTo>
                    <a:pt x="774" y="226"/>
                  </a:lnTo>
                  <a:lnTo>
                    <a:pt x="771" y="233"/>
                  </a:lnTo>
                  <a:lnTo>
                    <a:pt x="771" y="233"/>
                  </a:lnTo>
                  <a:lnTo>
                    <a:pt x="771" y="234"/>
                  </a:lnTo>
                  <a:lnTo>
                    <a:pt x="771" y="236"/>
                  </a:lnTo>
                  <a:lnTo>
                    <a:pt x="771" y="237"/>
                  </a:lnTo>
                  <a:lnTo>
                    <a:pt x="770" y="240"/>
                  </a:lnTo>
                  <a:lnTo>
                    <a:pt x="770" y="240"/>
                  </a:lnTo>
                  <a:lnTo>
                    <a:pt x="767" y="243"/>
                  </a:lnTo>
                  <a:lnTo>
                    <a:pt x="765" y="246"/>
                  </a:lnTo>
                  <a:lnTo>
                    <a:pt x="764" y="249"/>
                  </a:lnTo>
                  <a:lnTo>
                    <a:pt x="765" y="252"/>
                  </a:lnTo>
                  <a:lnTo>
                    <a:pt x="765" y="252"/>
                  </a:lnTo>
                  <a:lnTo>
                    <a:pt x="768" y="253"/>
                  </a:lnTo>
                  <a:lnTo>
                    <a:pt x="772" y="254"/>
                  </a:lnTo>
                  <a:lnTo>
                    <a:pt x="784" y="259"/>
                  </a:lnTo>
                  <a:lnTo>
                    <a:pt x="784" y="259"/>
                  </a:lnTo>
                  <a:lnTo>
                    <a:pt x="787" y="260"/>
                  </a:lnTo>
                  <a:lnTo>
                    <a:pt x="788" y="264"/>
                  </a:lnTo>
                  <a:lnTo>
                    <a:pt x="788" y="267"/>
                  </a:lnTo>
                  <a:lnTo>
                    <a:pt x="791" y="271"/>
                  </a:lnTo>
                  <a:lnTo>
                    <a:pt x="791" y="271"/>
                  </a:lnTo>
                  <a:lnTo>
                    <a:pt x="794" y="273"/>
                  </a:lnTo>
                  <a:lnTo>
                    <a:pt x="797" y="274"/>
                  </a:lnTo>
                  <a:lnTo>
                    <a:pt x="798" y="274"/>
                  </a:lnTo>
                  <a:lnTo>
                    <a:pt x="801" y="276"/>
                  </a:lnTo>
                  <a:lnTo>
                    <a:pt x="801" y="276"/>
                  </a:lnTo>
                  <a:lnTo>
                    <a:pt x="799" y="280"/>
                  </a:lnTo>
                  <a:lnTo>
                    <a:pt x="797" y="286"/>
                  </a:lnTo>
                  <a:lnTo>
                    <a:pt x="794" y="290"/>
                  </a:lnTo>
                  <a:lnTo>
                    <a:pt x="791" y="291"/>
                  </a:lnTo>
                  <a:lnTo>
                    <a:pt x="791" y="291"/>
                  </a:lnTo>
                  <a:lnTo>
                    <a:pt x="787" y="290"/>
                  </a:lnTo>
                  <a:lnTo>
                    <a:pt x="781" y="286"/>
                  </a:lnTo>
                  <a:lnTo>
                    <a:pt x="771" y="277"/>
                  </a:lnTo>
                  <a:lnTo>
                    <a:pt x="771" y="277"/>
                  </a:lnTo>
                  <a:lnTo>
                    <a:pt x="760" y="271"/>
                  </a:lnTo>
                  <a:lnTo>
                    <a:pt x="745" y="266"/>
                  </a:lnTo>
                  <a:lnTo>
                    <a:pt x="745" y="266"/>
                  </a:lnTo>
                  <a:lnTo>
                    <a:pt x="734" y="262"/>
                  </a:lnTo>
                  <a:lnTo>
                    <a:pt x="730" y="260"/>
                  </a:lnTo>
                  <a:lnTo>
                    <a:pt x="724" y="257"/>
                  </a:lnTo>
                  <a:lnTo>
                    <a:pt x="724" y="257"/>
                  </a:lnTo>
                  <a:lnTo>
                    <a:pt x="717" y="253"/>
                  </a:lnTo>
                  <a:lnTo>
                    <a:pt x="711" y="250"/>
                  </a:lnTo>
                  <a:lnTo>
                    <a:pt x="704" y="249"/>
                  </a:lnTo>
                  <a:lnTo>
                    <a:pt x="694" y="249"/>
                  </a:lnTo>
                  <a:lnTo>
                    <a:pt x="694" y="249"/>
                  </a:lnTo>
                  <a:lnTo>
                    <a:pt x="684" y="249"/>
                  </a:lnTo>
                  <a:lnTo>
                    <a:pt x="676" y="247"/>
                  </a:lnTo>
                  <a:lnTo>
                    <a:pt x="670" y="246"/>
                  </a:lnTo>
                  <a:lnTo>
                    <a:pt x="664" y="246"/>
                  </a:lnTo>
                  <a:lnTo>
                    <a:pt x="664" y="246"/>
                  </a:lnTo>
                  <a:lnTo>
                    <a:pt x="661" y="246"/>
                  </a:lnTo>
                  <a:lnTo>
                    <a:pt x="660" y="243"/>
                  </a:lnTo>
                  <a:lnTo>
                    <a:pt x="657" y="240"/>
                  </a:lnTo>
                  <a:lnTo>
                    <a:pt x="653" y="237"/>
                  </a:lnTo>
                  <a:lnTo>
                    <a:pt x="653" y="237"/>
                  </a:lnTo>
                  <a:lnTo>
                    <a:pt x="642" y="232"/>
                  </a:lnTo>
                  <a:lnTo>
                    <a:pt x="637" y="230"/>
                  </a:lnTo>
                  <a:lnTo>
                    <a:pt x="633" y="232"/>
                  </a:lnTo>
                  <a:lnTo>
                    <a:pt x="633" y="232"/>
                  </a:lnTo>
                  <a:lnTo>
                    <a:pt x="632" y="234"/>
                  </a:lnTo>
                  <a:lnTo>
                    <a:pt x="632" y="239"/>
                  </a:lnTo>
                  <a:lnTo>
                    <a:pt x="633" y="242"/>
                  </a:lnTo>
                  <a:lnTo>
                    <a:pt x="639" y="244"/>
                  </a:lnTo>
                  <a:lnTo>
                    <a:pt x="639" y="244"/>
                  </a:lnTo>
                  <a:lnTo>
                    <a:pt x="642" y="246"/>
                  </a:lnTo>
                  <a:lnTo>
                    <a:pt x="644" y="247"/>
                  </a:lnTo>
                  <a:lnTo>
                    <a:pt x="646" y="249"/>
                  </a:lnTo>
                  <a:lnTo>
                    <a:pt x="650" y="249"/>
                  </a:lnTo>
                  <a:lnTo>
                    <a:pt x="650" y="249"/>
                  </a:lnTo>
                  <a:lnTo>
                    <a:pt x="654" y="249"/>
                  </a:lnTo>
                  <a:lnTo>
                    <a:pt x="659" y="250"/>
                  </a:lnTo>
                  <a:lnTo>
                    <a:pt x="660" y="253"/>
                  </a:lnTo>
                  <a:lnTo>
                    <a:pt x="660" y="256"/>
                  </a:lnTo>
                  <a:lnTo>
                    <a:pt x="660" y="256"/>
                  </a:lnTo>
                  <a:lnTo>
                    <a:pt x="660" y="260"/>
                  </a:lnTo>
                  <a:lnTo>
                    <a:pt x="663" y="264"/>
                  </a:lnTo>
                  <a:lnTo>
                    <a:pt x="667" y="270"/>
                  </a:lnTo>
                  <a:lnTo>
                    <a:pt x="667" y="270"/>
                  </a:lnTo>
                  <a:lnTo>
                    <a:pt x="669" y="273"/>
                  </a:lnTo>
                  <a:lnTo>
                    <a:pt x="669" y="276"/>
                  </a:lnTo>
                  <a:lnTo>
                    <a:pt x="666" y="277"/>
                  </a:lnTo>
                  <a:lnTo>
                    <a:pt x="663" y="279"/>
                  </a:lnTo>
                  <a:lnTo>
                    <a:pt x="663" y="279"/>
                  </a:lnTo>
                  <a:lnTo>
                    <a:pt x="653" y="280"/>
                  </a:lnTo>
                  <a:lnTo>
                    <a:pt x="652" y="281"/>
                  </a:lnTo>
                  <a:lnTo>
                    <a:pt x="652" y="284"/>
                  </a:lnTo>
                  <a:lnTo>
                    <a:pt x="652" y="284"/>
                  </a:lnTo>
                  <a:lnTo>
                    <a:pt x="653" y="287"/>
                  </a:lnTo>
                  <a:lnTo>
                    <a:pt x="652" y="289"/>
                  </a:lnTo>
                  <a:lnTo>
                    <a:pt x="647" y="289"/>
                  </a:lnTo>
                  <a:lnTo>
                    <a:pt x="643" y="287"/>
                  </a:lnTo>
                  <a:lnTo>
                    <a:pt x="643" y="287"/>
                  </a:lnTo>
                  <a:lnTo>
                    <a:pt x="640" y="286"/>
                  </a:lnTo>
                  <a:lnTo>
                    <a:pt x="640" y="283"/>
                  </a:lnTo>
                  <a:lnTo>
                    <a:pt x="642" y="280"/>
                  </a:lnTo>
                  <a:lnTo>
                    <a:pt x="643" y="277"/>
                  </a:lnTo>
                  <a:lnTo>
                    <a:pt x="643" y="277"/>
                  </a:lnTo>
                  <a:lnTo>
                    <a:pt x="644" y="277"/>
                  </a:lnTo>
                  <a:lnTo>
                    <a:pt x="643" y="276"/>
                  </a:lnTo>
                  <a:lnTo>
                    <a:pt x="642" y="274"/>
                  </a:lnTo>
                  <a:lnTo>
                    <a:pt x="633" y="270"/>
                  </a:lnTo>
                  <a:lnTo>
                    <a:pt x="633" y="270"/>
                  </a:lnTo>
                  <a:lnTo>
                    <a:pt x="629" y="271"/>
                  </a:lnTo>
                  <a:lnTo>
                    <a:pt x="622" y="276"/>
                  </a:lnTo>
                  <a:lnTo>
                    <a:pt x="609" y="283"/>
                  </a:lnTo>
                  <a:lnTo>
                    <a:pt x="609" y="283"/>
                  </a:lnTo>
                  <a:lnTo>
                    <a:pt x="605" y="283"/>
                  </a:lnTo>
                  <a:lnTo>
                    <a:pt x="597" y="283"/>
                  </a:lnTo>
                  <a:lnTo>
                    <a:pt x="590" y="281"/>
                  </a:lnTo>
                  <a:lnTo>
                    <a:pt x="582" y="283"/>
                  </a:lnTo>
                  <a:lnTo>
                    <a:pt x="582" y="283"/>
                  </a:lnTo>
                  <a:lnTo>
                    <a:pt x="575" y="286"/>
                  </a:lnTo>
                  <a:lnTo>
                    <a:pt x="572" y="290"/>
                  </a:lnTo>
                  <a:lnTo>
                    <a:pt x="569" y="293"/>
                  </a:lnTo>
                  <a:lnTo>
                    <a:pt x="569" y="294"/>
                  </a:lnTo>
                  <a:lnTo>
                    <a:pt x="568" y="294"/>
                  </a:lnTo>
                  <a:lnTo>
                    <a:pt x="568" y="294"/>
                  </a:lnTo>
                  <a:lnTo>
                    <a:pt x="556" y="294"/>
                  </a:lnTo>
                  <a:lnTo>
                    <a:pt x="551" y="293"/>
                  </a:lnTo>
                  <a:lnTo>
                    <a:pt x="545" y="291"/>
                  </a:lnTo>
                  <a:lnTo>
                    <a:pt x="545" y="291"/>
                  </a:lnTo>
                  <a:lnTo>
                    <a:pt x="543" y="290"/>
                  </a:lnTo>
                  <a:lnTo>
                    <a:pt x="543" y="289"/>
                  </a:lnTo>
                  <a:lnTo>
                    <a:pt x="549" y="287"/>
                  </a:lnTo>
                  <a:lnTo>
                    <a:pt x="549" y="287"/>
                  </a:lnTo>
                  <a:lnTo>
                    <a:pt x="552" y="287"/>
                  </a:lnTo>
                  <a:lnTo>
                    <a:pt x="555" y="287"/>
                  </a:lnTo>
                  <a:lnTo>
                    <a:pt x="555" y="286"/>
                  </a:lnTo>
                  <a:lnTo>
                    <a:pt x="553" y="283"/>
                  </a:lnTo>
                  <a:lnTo>
                    <a:pt x="553" y="283"/>
                  </a:lnTo>
                  <a:lnTo>
                    <a:pt x="552" y="280"/>
                  </a:lnTo>
                  <a:lnTo>
                    <a:pt x="553" y="277"/>
                  </a:lnTo>
                  <a:lnTo>
                    <a:pt x="556" y="274"/>
                  </a:lnTo>
                  <a:lnTo>
                    <a:pt x="556" y="271"/>
                  </a:lnTo>
                  <a:lnTo>
                    <a:pt x="556" y="271"/>
                  </a:lnTo>
                  <a:lnTo>
                    <a:pt x="556" y="271"/>
                  </a:lnTo>
                  <a:lnTo>
                    <a:pt x="553" y="271"/>
                  </a:lnTo>
                  <a:lnTo>
                    <a:pt x="546" y="273"/>
                  </a:lnTo>
                  <a:lnTo>
                    <a:pt x="539" y="276"/>
                  </a:lnTo>
                  <a:lnTo>
                    <a:pt x="535" y="279"/>
                  </a:lnTo>
                  <a:lnTo>
                    <a:pt x="535" y="279"/>
                  </a:lnTo>
                  <a:lnTo>
                    <a:pt x="533" y="281"/>
                  </a:lnTo>
                  <a:lnTo>
                    <a:pt x="533" y="283"/>
                  </a:lnTo>
                  <a:lnTo>
                    <a:pt x="533" y="286"/>
                  </a:lnTo>
                  <a:lnTo>
                    <a:pt x="532" y="287"/>
                  </a:lnTo>
                  <a:lnTo>
                    <a:pt x="532" y="287"/>
                  </a:lnTo>
                  <a:lnTo>
                    <a:pt x="529" y="287"/>
                  </a:lnTo>
                  <a:lnTo>
                    <a:pt x="528" y="287"/>
                  </a:lnTo>
                  <a:lnTo>
                    <a:pt x="526" y="284"/>
                  </a:lnTo>
                  <a:lnTo>
                    <a:pt x="525" y="283"/>
                  </a:lnTo>
                  <a:lnTo>
                    <a:pt x="525" y="283"/>
                  </a:lnTo>
                  <a:lnTo>
                    <a:pt x="518" y="283"/>
                  </a:lnTo>
                  <a:lnTo>
                    <a:pt x="506" y="286"/>
                  </a:lnTo>
                  <a:lnTo>
                    <a:pt x="495" y="290"/>
                  </a:lnTo>
                  <a:lnTo>
                    <a:pt x="491" y="291"/>
                  </a:lnTo>
                  <a:lnTo>
                    <a:pt x="488" y="294"/>
                  </a:lnTo>
                  <a:lnTo>
                    <a:pt x="488" y="294"/>
                  </a:lnTo>
                  <a:lnTo>
                    <a:pt x="484" y="297"/>
                  </a:lnTo>
                  <a:lnTo>
                    <a:pt x="478" y="300"/>
                  </a:lnTo>
                  <a:lnTo>
                    <a:pt x="474" y="301"/>
                  </a:lnTo>
                  <a:lnTo>
                    <a:pt x="472" y="304"/>
                  </a:lnTo>
                  <a:lnTo>
                    <a:pt x="472" y="304"/>
                  </a:lnTo>
                  <a:lnTo>
                    <a:pt x="472" y="304"/>
                  </a:lnTo>
                  <a:lnTo>
                    <a:pt x="471" y="306"/>
                  </a:lnTo>
                  <a:lnTo>
                    <a:pt x="465" y="307"/>
                  </a:lnTo>
                  <a:lnTo>
                    <a:pt x="459" y="307"/>
                  </a:lnTo>
                  <a:lnTo>
                    <a:pt x="455" y="308"/>
                  </a:lnTo>
                  <a:lnTo>
                    <a:pt x="455" y="308"/>
                  </a:lnTo>
                  <a:lnTo>
                    <a:pt x="454" y="310"/>
                  </a:lnTo>
                  <a:lnTo>
                    <a:pt x="452" y="311"/>
                  </a:lnTo>
                  <a:lnTo>
                    <a:pt x="452" y="317"/>
                  </a:lnTo>
                  <a:lnTo>
                    <a:pt x="452" y="321"/>
                  </a:lnTo>
                  <a:lnTo>
                    <a:pt x="451" y="326"/>
                  </a:lnTo>
                  <a:lnTo>
                    <a:pt x="451" y="326"/>
                  </a:lnTo>
                  <a:lnTo>
                    <a:pt x="450" y="327"/>
                  </a:lnTo>
                  <a:lnTo>
                    <a:pt x="447" y="328"/>
                  </a:lnTo>
                  <a:lnTo>
                    <a:pt x="440" y="330"/>
                  </a:lnTo>
                  <a:lnTo>
                    <a:pt x="424" y="330"/>
                  </a:lnTo>
                  <a:lnTo>
                    <a:pt x="424" y="330"/>
                  </a:lnTo>
                  <a:lnTo>
                    <a:pt x="422" y="328"/>
                  </a:lnTo>
                  <a:lnTo>
                    <a:pt x="420" y="328"/>
                  </a:lnTo>
                  <a:lnTo>
                    <a:pt x="417" y="324"/>
                  </a:lnTo>
                  <a:lnTo>
                    <a:pt x="414" y="320"/>
                  </a:lnTo>
                  <a:lnTo>
                    <a:pt x="411" y="317"/>
                  </a:lnTo>
                  <a:lnTo>
                    <a:pt x="411" y="317"/>
                  </a:lnTo>
                  <a:lnTo>
                    <a:pt x="410" y="316"/>
                  </a:lnTo>
                  <a:lnTo>
                    <a:pt x="408" y="313"/>
                  </a:lnTo>
                  <a:lnTo>
                    <a:pt x="411" y="307"/>
                  </a:lnTo>
                  <a:lnTo>
                    <a:pt x="411" y="307"/>
                  </a:lnTo>
                  <a:lnTo>
                    <a:pt x="413" y="306"/>
                  </a:lnTo>
                  <a:lnTo>
                    <a:pt x="415" y="306"/>
                  </a:lnTo>
                  <a:lnTo>
                    <a:pt x="418" y="304"/>
                  </a:lnTo>
                  <a:lnTo>
                    <a:pt x="422" y="303"/>
                  </a:lnTo>
                  <a:lnTo>
                    <a:pt x="422" y="303"/>
                  </a:lnTo>
                  <a:lnTo>
                    <a:pt x="427" y="301"/>
                  </a:lnTo>
                  <a:lnTo>
                    <a:pt x="431" y="303"/>
                  </a:lnTo>
                  <a:lnTo>
                    <a:pt x="434" y="303"/>
                  </a:lnTo>
                  <a:lnTo>
                    <a:pt x="437" y="303"/>
                  </a:lnTo>
                  <a:lnTo>
                    <a:pt x="437" y="303"/>
                  </a:lnTo>
                  <a:lnTo>
                    <a:pt x="437" y="301"/>
                  </a:lnTo>
                  <a:lnTo>
                    <a:pt x="435" y="300"/>
                  </a:lnTo>
                  <a:lnTo>
                    <a:pt x="432" y="296"/>
                  </a:lnTo>
                  <a:lnTo>
                    <a:pt x="428" y="291"/>
                  </a:lnTo>
                  <a:lnTo>
                    <a:pt x="427" y="287"/>
                  </a:lnTo>
                  <a:lnTo>
                    <a:pt x="427" y="287"/>
                  </a:lnTo>
                  <a:lnTo>
                    <a:pt x="425" y="284"/>
                  </a:lnTo>
                  <a:lnTo>
                    <a:pt x="424" y="283"/>
                  </a:lnTo>
                  <a:lnTo>
                    <a:pt x="418" y="281"/>
                  </a:lnTo>
                  <a:lnTo>
                    <a:pt x="413" y="280"/>
                  </a:lnTo>
                  <a:lnTo>
                    <a:pt x="407" y="281"/>
                  </a:lnTo>
                  <a:lnTo>
                    <a:pt x="407" y="281"/>
                  </a:lnTo>
                  <a:lnTo>
                    <a:pt x="401" y="281"/>
                  </a:lnTo>
                  <a:lnTo>
                    <a:pt x="395" y="281"/>
                  </a:lnTo>
                  <a:lnTo>
                    <a:pt x="387" y="279"/>
                  </a:lnTo>
                  <a:lnTo>
                    <a:pt x="387" y="279"/>
                  </a:lnTo>
                  <a:lnTo>
                    <a:pt x="384" y="279"/>
                  </a:lnTo>
                  <a:lnTo>
                    <a:pt x="383" y="280"/>
                  </a:lnTo>
                  <a:lnTo>
                    <a:pt x="385" y="283"/>
                  </a:lnTo>
                  <a:lnTo>
                    <a:pt x="390" y="286"/>
                  </a:lnTo>
                  <a:lnTo>
                    <a:pt x="390" y="286"/>
                  </a:lnTo>
                  <a:lnTo>
                    <a:pt x="393" y="287"/>
                  </a:lnTo>
                  <a:lnTo>
                    <a:pt x="394" y="290"/>
                  </a:lnTo>
                  <a:lnTo>
                    <a:pt x="394" y="293"/>
                  </a:lnTo>
                  <a:lnTo>
                    <a:pt x="394" y="296"/>
                  </a:lnTo>
                  <a:lnTo>
                    <a:pt x="394" y="296"/>
                  </a:lnTo>
                  <a:lnTo>
                    <a:pt x="394" y="300"/>
                  </a:lnTo>
                  <a:lnTo>
                    <a:pt x="393" y="304"/>
                  </a:lnTo>
                  <a:lnTo>
                    <a:pt x="388" y="314"/>
                  </a:lnTo>
                  <a:lnTo>
                    <a:pt x="388" y="314"/>
                  </a:lnTo>
                  <a:lnTo>
                    <a:pt x="385" y="317"/>
                  </a:lnTo>
                  <a:lnTo>
                    <a:pt x="387" y="320"/>
                  </a:lnTo>
                  <a:lnTo>
                    <a:pt x="388" y="320"/>
                  </a:lnTo>
                  <a:lnTo>
                    <a:pt x="393" y="320"/>
                  </a:lnTo>
                  <a:lnTo>
                    <a:pt x="393" y="320"/>
                  </a:lnTo>
                  <a:lnTo>
                    <a:pt x="395" y="320"/>
                  </a:lnTo>
                  <a:lnTo>
                    <a:pt x="397" y="321"/>
                  </a:lnTo>
                  <a:lnTo>
                    <a:pt x="398" y="324"/>
                  </a:lnTo>
                  <a:lnTo>
                    <a:pt x="398" y="334"/>
                  </a:lnTo>
                  <a:lnTo>
                    <a:pt x="398" y="334"/>
                  </a:lnTo>
                  <a:lnTo>
                    <a:pt x="398" y="338"/>
                  </a:lnTo>
                  <a:lnTo>
                    <a:pt x="397" y="341"/>
                  </a:lnTo>
                  <a:lnTo>
                    <a:pt x="394" y="344"/>
                  </a:lnTo>
                  <a:lnTo>
                    <a:pt x="394" y="347"/>
                  </a:lnTo>
                  <a:lnTo>
                    <a:pt x="394" y="347"/>
                  </a:lnTo>
                  <a:lnTo>
                    <a:pt x="393" y="348"/>
                  </a:lnTo>
                  <a:lnTo>
                    <a:pt x="391" y="347"/>
                  </a:lnTo>
                  <a:lnTo>
                    <a:pt x="388" y="345"/>
                  </a:lnTo>
                  <a:lnTo>
                    <a:pt x="387" y="345"/>
                  </a:lnTo>
                  <a:lnTo>
                    <a:pt x="387" y="345"/>
                  </a:lnTo>
                  <a:lnTo>
                    <a:pt x="385" y="347"/>
                  </a:lnTo>
                  <a:lnTo>
                    <a:pt x="384" y="345"/>
                  </a:lnTo>
                  <a:lnTo>
                    <a:pt x="383" y="341"/>
                  </a:lnTo>
                  <a:lnTo>
                    <a:pt x="383" y="341"/>
                  </a:lnTo>
                  <a:lnTo>
                    <a:pt x="380" y="340"/>
                  </a:lnTo>
                  <a:lnTo>
                    <a:pt x="376" y="338"/>
                  </a:lnTo>
                  <a:lnTo>
                    <a:pt x="366" y="338"/>
                  </a:lnTo>
                  <a:lnTo>
                    <a:pt x="366" y="338"/>
                  </a:lnTo>
                  <a:lnTo>
                    <a:pt x="363" y="338"/>
                  </a:lnTo>
                  <a:lnTo>
                    <a:pt x="360" y="338"/>
                  </a:lnTo>
                  <a:lnTo>
                    <a:pt x="356" y="343"/>
                  </a:lnTo>
                  <a:lnTo>
                    <a:pt x="356" y="343"/>
                  </a:lnTo>
                  <a:lnTo>
                    <a:pt x="353" y="345"/>
                  </a:lnTo>
                  <a:lnTo>
                    <a:pt x="350" y="348"/>
                  </a:lnTo>
                  <a:lnTo>
                    <a:pt x="341" y="350"/>
                  </a:lnTo>
                  <a:lnTo>
                    <a:pt x="341" y="350"/>
                  </a:lnTo>
                  <a:lnTo>
                    <a:pt x="339" y="351"/>
                  </a:lnTo>
                  <a:lnTo>
                    <a:pt x="334" y="354"/>
                  </a:lnTo>
                  <a:lnTo>
                    <a:pt x="326" y="361"/>
                  </a:lnTo>
                  <a:lnTo>
                    <a:pt x="326" y="361"/>
                  </a:lnTo>
                  <a:lnTo>
                    <a:pt x="324" y="363"/>
                  </a:lnTo>
                  <a:lnTo>
                    <a:pt x="323" y="367"/>
                  </a:lnTo>
                  <a:lnTo>
                    <a:pt x="324" y="370"/>
                  </a:lnTo>
                  <a:lnTo>
                    <a:pt x="327" y="374"/>
                  </a:lnTo>
                  <a:lnTo>
                    <a:pt x="327" y="374"/>
                  </a:lnTo>
                  <a:lnTo>
                    <a:pt x="331" y="378"/>
                  </a:lnTo>
                  <a:lnTo>
                    <a:pt x="333" y="382"/>
                  </a:lnTo>
                  <a:lnTo>
                    <a:pt x="334" y="385"/>
                  </a:lnTo>
                  <a:lnTo>
                    <a:pt x="334" y="387"/>
                  </a:lnTo>
                  <a:lnTo>
                    <a:pt x="334" y="387"/>
                  </a:lnTo>
                  <a:lnTo>
                    <a:pt x="333" y="388"/>
                  </a:lnTo>
                  <a:lnTo>
                    <a:pt x="331" y="388"/>
                  </a:lnTo>
                  <a:lnTo>
                    <a:pt x="324" y="390"/>
                  </a:lnTo>
                  <a:lnTo>
                    <a:pt x="319" y="388"/>
                  </a:lnTo>
                  <a:lnTo>
                    <a:pt x="314" y="385"/>
                  </a:lnTo>
                  <a:lnTo>
                    <a:pt x="314" y="385"/>
                  </a:lnTo>
                  <a:lnTo>
                    <a:pt x="312" y="384"/>
                  </a:lnTo>
                  <a:lnTo>
                    <a:pt x="307" y="382"/>
                  </a:lnTo>
                  <a:lnTo>
                    <a:pt x="299" y="382"/>
                  </a:lnTo>
                  <a:lnTo>
                    <a:pt x="299" y="382"/>
                  </a:lnTo>
                  <a:lnTo>
                    <a:pt x="294" y="381"/>
                  </a:lnTo>
                  <a:lnTo>
                    <a:pt x="289" y="377"/>
                  </a:lnTo>
                  <a:lnTo>
                    <a:pt x="284" y="372"/>
                  </a:lnTo>
                  <a:lnTo>
                    <a:pt x="280" y="371"/>
                  </a:lnTo>
                  <a:lnTo>
                    <a:pt x="280" y="371"/>
                  </a:lnTo>
                  <a:lnTo>
                    <a:pt x="276" y="372"/>
                  </a:lnTo>
                  <a:lnTo>
                    <a:pt x="273" y="374"/>
                  </a:lnTo>
                  <a:lnTo>
                    <a:pt x="270" y="380"/>
                  </a:lnTo>
                  <a:lnTo>
                    <a:pt x="270" y="380"/>
                  </a:lnTo>
                  <a:lnTo>
                    <a:pt x="270" y="382"/>
                  </a:lnTo>
                  <a:lnTo>
                    <a:pt x="270" y="384"/>
                  </a:lnTo>
                  <a:lnTo>
                    <a:pt x="275" y="390"/>
                  </a:lnTo>
                  <a:lnTo>
                    <a:pt x="275" y="390"/>
                  </a:lnTo>
                  <a:lnTo>
                    <a:pt x="277" y="392"/>
                  </a:lnTo>
                  <a:lnTo>
                    <a:pt x="282" y="394"/>
                  </a:lnTo>
                  <a:lnTo>
                    <a:pt x="290" y="395"/>
                  </a:lnTo>
                  <a:lnTo>
                    <a:pt x="290" y="395"/>
                  </a:lnTo>
                  <a:lnTo>
                    <a:pt x="293" y="397"/>
                  </a:lnTo>
                  <a:lnTo>
                    <a:pt x="293" y="398"/>
                  </a:lnTo>
                  <a:lnTo>
                    <a:pt x="292" y="405"/>
                  </a:lnTo>
                  <a:lnTo>
                    <a:pt x="292" y="405"/>
                  </a:lnTo>
                  <a:lnTo>
                    <a:pt x="290" y="407"/>
                  </a:lnTo>
                  <a:lnTo>
                    <a:pt x="286" y="408"/>
                  </a:lnTo>
                  <a:lnTo>
                    <a:pt x="283" y="408"/>
                  </a:lnTo>
                  <a:lnTo>
                    <a:pt x="280" y="407"/>
                  </a:lnTo>
                  <a:lnTo>
                    <a:pt x="280" y="407"/>
                  </a:lnTo>
                  <a:lnTo>
                    <a:pt x="277" y="405"/>
                  </a:lnTo>
                  <a:lnTo>
                    <a:pt x="273" y="405"/>
                  </a:lnTo>
                  <a:lnTo>
                    <a:pt x="269" y="404"/>
                  </a:lnTo>
                  <a:lnTo>
                    <a:pt x="267" y="404"/>
                  </a:lnTo>
                  <a:lnTo>
                    <a:pt x="267" y="402"/>
                  </a:lnTo>
                  <a:lnTo>
                    <a:pt x="267" y="402"/>
                  </a:lnTo>
                  <a:lnTo>
                    <a:pt x="266" y="400"/>
                  </a:lnTo>
                  <a:lnTo>
                    <a:pt x="263" y="397"/>
                  </a:lnTo>
                  <a:lnTo>
                    <a:pt x="257" y="395"/>
                  </a:lnTo>
                  <a:lnTo>
                    <a:pt x="253" y="394"/>
                  </a:lnTo>
                  <a:lnTo>
                    <a:pt x="253" y="394"/>
                  </a:lnTo>
                  <a:lnTo>
                    <a:pt x="247" y="394"/>
                  </a:lnTo>
                  <a:lnTo>
                    <a:pt x="246" y="392"/>
                  </a:lnTo>
                  <a:lnTo>
                    <a:pt x="245" y="390"/>
                  </a:lnTo>
                  <a:lnTo>
                    <a:pt x="245" y="385"/>
                  </a:lnTo>
                  <a:lnTo>
                    <a:pt x="245" y="385"/>
                  </a:lnTo>
                  <a:lnTo>
                    <a:pt x="243" y="381"/>
                  </a:lnTo>
                  <a:lnTo>
                    <a:pt x="242" y="378"/>
                  </a:lnTo>
                  <a:lnTo>
                    <a:pt x="240" y="375"/>
                  </a:lnTo>
                  <a:lnTo>
                    <a:pt x="240" y="374"/>
                  </a:lnTo>
                  <a:lnTo>
                    <a:pt x="240" y="374"/>
                  </a:lnTo>
                  <a:lnTo>
                    <a:pt x="239" y="368"/>
                  </a:lnTo>
                  <a:lnTo>
                    <a:pt x="239" y="365"/>
                  </a:lnTo>
                  <a:lnTo>
                    <a:pt x="240" y="363"/>
                  </a:lnTo>
                  <a:lnTo>
                    <a:pt x="240" y="363"/>
                  </a:lnTo>
                  <a:lnTo>
                    <a:pt x="243" y="361"/>
                  </a:lnTo>
                  <a:lnTo>
                    <a:pt x="243" y="358"/>
                  </a:lnTo>
                  <a:lnTo>
                    <a:pt x="242" y="353"/>
                  </a:lnTo>
                  <a:lnTo>
                    <a:pt x="242" y="353"/>
                  </a:lnTo>
                  <a:lnTo>
                    <a:pt x="240" y="350"/>
                  </a:lnTo>
                  <a:lnTo>
                    <a:pt x="238" y="347"/>
                  </a:lnTo>
                  <a:lnTo>
                    <a:pt x="235" y="345"/>
                  </a:lnTo>
                  <a:lnTo>
                    <a:pt x="230" y="344"/>
                  </a:lnTo>
                  <a:lnTo>
                    <a:pt x="230" y="344"/>
                  </a:lnTo>
                  <a:lnTo>
                    <a:pt x="226" y="343"/>
                  </a:lnTo>
                  <a:lnTo>
                    <a:pt x="225" y="341"/>
                  </a:lnTo>
                  <a:lnTo>
                    <a:pt x="223" y="338"/>
                  </a:lnTo>
                  <a:lnTo>
                    <a:pt x="220" y="337"/>
                  </a:lnTo>
                  <a:lnTo>
                    <a:pt x="220" y="337"/>
                  </a:lnTo>
                  <a:lnTo>
                    <a:pt x="216" y="334"/>
                  </a:lnTo>
                  <a:lnTo>
                    <a:pt x="211" y="331"/>
                  </a:lnTo>
                  <a:lnTo>
                    <a:pt x="206" y="327"/>
                  </a:lnTo>
                  <a:lnTo>
                    <a:pt x="205" y="324"/>
                  </a:lnTo>
                  <a:lnTo>
                    <a:pt x="205" y="324"/>
                  </a:lnTo>
                  <a:lnTo>
                    <a:pt x="203" y="321"/>
                  </a:lnTo>
                  <a:lnTo>
                    <a:pt x="201" y="320"/>
                  </a:lnTo>
                  <a:lnTo>
                    <a:pt x="198" y="320"/>
                  </a:lnTo>
                  <a:lnTo>
                    <a:pt x="199" y="318"/>
                  </a:lnTo>
                  <a:lnTo>
                    <a:pt x="199" y="318"/>
                  </a:lnTo>
                  <a:lnTo>
                    <a:pt x="201" y="318"/>
                  </a:lnTo>
                  <a:lnTo>
                    <a:pt x="205" y="318"/>
                  </a:lnTo>
                  <a:lnTo>
                    <a:pt x="208" y="321"/>
                  </a:lnTo>
                  <a:lnTo>
                    <a:pt x="212" y="323"/>
                  </a:lnTo>
                  <a:lnTo>
                    <a:pt x="212" y="323"/>
                  </a:lnTo>
                  <a:lnTo>
                    <a:pt x="215" y="327"/>
                  </a:lnTo>
                  <a:lnTo>
                    <a:pt x="220" y="328"/>
                  </a:lnTo>
                  <a:lnTo>
                    <a:pt x="226" y="331"/>
                  </a:lnTo>
                  <a:lnTo>
                    <a:pt x="233" y="333"/>
                  </a:lnTo>
                  <a:lnTo>
                    <a:pt x="233" y="333"/>
                  </a:lnTo>
                  <a:lnTo>
                    <a:pt x="242" y="334"/>
                  </a:lnTo>
                  <a:lnTo>
                    <a:pt x="247" y="337"/>
                  </a:lnTo>
                  <a:lnTo>
                    <a:pt x="253" y="340"/>
                  </a:lnTo>
                  <a:lnTo>
                    <a:pt x="262" y="341"/>
                  </a:lnTo>
                  <a:lnTo>
                    <a:pt x="262" y="341"/>
                  </a:lnTo>
                  <a:lnTo>
                    <a:pt x="299" y="348"/>
                  </a:lnTo>
                  <a:lnTo>
                    <a:pt x="299" y="348"/>
                  </a:lnTo>
                  <a:lnTo>
                    <a:pt x="306" y="348"/>
                  </a:lnTo>
                  <a:lnTo>
                    <a:pt x="313" y="347"/>
                  </a:lnTo>
                  <a:lnTo>
                    <a:pt x="320" y="344"/>
                  </a:lnTo>
                  <a:lnTo>
                    <a:pt x="327" y="340"/>
                  </a:lnTo>
                  <a:lnTo>
                    <a:pt x="339" y="333"/>
                  </a:lnTo>
                  <a:lnTo>
                    <a:pt x="346" y="327"/>
                  </a:lnTo>
                  <a:lnTo>
                    <a:pt x="346" y="327"/>
                  </a:lnTo>
                  <a:lnTo>
                    <a:pt x="347" y="326"/>
                  </a:lnTo>
                  <a:lnTo>
                    <a:pt x="347" y="323"/>
                  </a:lnTo>
                  <a:lnTo>
                    <a:pt x="347" y="317"/>
                  </a:lnTo>
                  <a:lnTo>
                    <a:pt x="344" y="308"/>
                  </a:lnTo>
                  <a:lnTo>
                    <a:pt x="344" y="308"/>
                  </a:lnTo>
                  <a:lnTo>
                    <a:pt x="343" y="306"/>
                  </a:lnTo>
                  <a:lnTo>
                    <a:pt x="340" y="304"/>
                  </a:lnTo>
                  <a:lnTo>
                    <a:pt x="337" y="303"/>
                  </a:lnTo>
                  <a:lnTo>
                    <a:pt x="336" y="301"/>
                  </a:lnTo>
                  <a:lnTo>
                    <a:pt x="336" y="301"/>
                  </a:lnTo>
                  <a:lnTo>
                    <a:pt x="333" y="299"/>
                  </a:lnTo>
                  <a:lnTo>
                    <a:pt x="330" y="296"/>
                  </a:lnTo>
                  <a:lnTo>
                    <a:pt x="327" y="294"/>
                  </a:lnTo>
                  <a:lnTo>
                    <a:pt x="321" y="293"/>
                  </a:lnTo>
                  <a:lnTo>
                    <a:pt x="321" y="293"/>
                  </a:lnTo>
                  <a:lnTo>
                    <a:pt x="317" y="291"/>
                  </a:lnTo>
                  <a:lnTo>
                    <a:pt x="314" y="290"/>
                  </a:lnTo>
                  <a:lnTo>
                    <a:pt x="312" y="287"/>
                  </a:lnTo>
                  <a:lnTo>
                    <a:pt x="309" y="286"/>
                  </a:lnTo>
                  <a:lnTo>
                    <a:pt x="309" y="286"/>
                  </a:lnTo>
                  <a:lnTo>
                    <a:pt x="304" y="286"/>
                  </a:lnTo>
                  <a:lnTo>
                    <a:pt x="300" y="284"/>
                  </a:lnTo>
                  <a:lnTo>
                    <a:pt x="284" y="274"/>
                  </a:lnTo>
                  <a:lnTo>
                    <a:pt x="284" y="274"/>
                  </a:lnTo>
                  <a:lnTo>
                    <a:pt x="273" y="267"/>
                  </a:lnTo>
                  <a:lnTo>
                    <a:pt x="262" y="263"/>
                  </a:lnTo>
                  <a:lnTo>
                    <a:pt x="253" y="260"/>
                  </a:lnTo>
                  <a:lnTo>
                    <a:pt x="247" y="259"/>
                  </a:lnTo>
                  <a:lnTo>
                    <a:pt x="247" y="259"/>
                  </a:lnTo>
                  <a:lnTo>
                    <a:pt x="243" y="260"/>
                  </a:lnTo>
                  <a:lnTo>
                    <a:pt x="240" y="260"/>
                  </a:lnTo>
                  <a:lnTo>
                    <a:pt x="239" y="259"/>
                  </a:lnTo>
                  <a:lnTo>
                    <a:pt x="239" y="259"/>
                  </a:lnTo>
                  <a:lnTo>
                    <a:pt x="238" y="256"/>
                  </a:lnTo>
                  <a:lnTo>
                    <a:pt x="233" y="256"/>
                  </a:lnTo>
                  <a:lnTo>
                    <a:pt x="230" y="256"/>
                  </a:lnTo>
                  <a:lnTo>
                    <a:pt x="228" y="259"/>
                  </a:lnTo>
                  <a:lnTo>
                    <a:pt x="228" y="259"/>
                  </a:lnTo>
                  <a:lnTo>
                    <a:pt x="225" y="259"/>
                  </a:lnTo>
                  <a:lnTo>
                    <a:pt x="222" y="259"/>
                  </a:lnTo>
                  <a:lnTo>
                    <a:pt x="218" y="257"/>
                  </a:lnTo>
                  <a:lnTo>
                    <a:pt x="213" y="257"/>
                  </a:lnTo>
                  <a:lnTo>
                    <a:pt x="213" y="257"/>
                  </a:lnTo>
                  <a:lnTo>
                    <a:pt x="208" y="257"/>
                  </a:lnTo>
                  <a:lnTo>
                    <a:pt x="205" y="256"/>
                  </a:lnTo>
                  <a:lnTo>
                    <a:pt x="203" y="254"/>
                  </a:lnTo>
                  <a:lnTo>
                    <a:pt x="203" y="252"/>
                  </a:lnTo>
                  <a:lnTo>
                    <a:pt x="203" y="252"/>
                  </a:lnTo>
                  <a:lnTo>
                    <a:pt x="206" y="252"/>
                  </a:lnTo>
                  <a:lnTo>
                    <a:pt x="211" y="250"/>
                  </a:lnTo>
                  <a:lnTo>
                    <a:pt x="215" y="250"/>
                  </a:lnTo>
                  <a:lnTo>
                    <a:pt x="215" y="249"/>
                  </a:lnTo>
                  <a:lnTo>
                    <a:pt x="216" y="249"/>
                  </a:lnTo>
                  <a:lnTo>
                    <a:pt x="216" y="249"/>
                  </a:lnTo>
                  <a:lnTo>
                    <a:pt x="215" y="246"/>
                  </a:lnTo>
                  <a:lnTo>
                    <a:pt x="212" y="246"/>
                  </a:lnTo>
                  <a:lnTo>
                    <a:pt x="209" y="246"/>
                  </a:lnTo>
                  <a:lnTo>
                    <a:pt x="205" y="244"/>
                  </a:lnTo>
                  <a:lnTo>
                    <a:pt x="205" y="244"/>
                  </a:lnTo>
                  <a:lnTo>
                    <a:pt x="201" y="242"/>
                  </a:lnTo>
                  <a:lnTo>
                    <a:pt x="198" y="242"/>
                  </a:lnTo>
                  <a:lnTo>
                    <a:pt x="195" y="243"/>
                  </a:lnTo>
                  <a:lnTo>
                    <a:pt x="193" y="246"/>
                  </a:lnTo>
                  <a:lnTo>
                    <a:pt x="193" y="246"/>
                  </a:lnTo>
                  <a:lnTo>
                    <a:pt x="192" y="247"/>
                  </a:lnTo>
                  <a:lnTo>
                    <a:pt x="189" y="249"/>
                  </a:lnTo>
                  <a:lnTo>
                    <a:pt x="186" y="247"/>
                  </a:lnTo>
                  <a:lnTo>
                    <a:pt x="183" y="246"/>
                  </a:lnTo>
                  <a:lnTo>
                    <a:pt x="183" y="246"/>
                  </a:lnTo>
                  <a:lnTo>
                    <a:pt x="183" y="244"/>
                  </a:lnTo>
                  <a:lnTo>
                    <a:pt x="183" y="244"/>
                  </a:lnTo>
                  <a:lnTo>
                    <a:pt x="182" y="249"/>
                  </a:lnTo>
                  <a:lnTo>
                    <a:pt x="179" y="250"/>
                  </a:lnTo>
                  <a:lnTo>
                    <a:pt x="178" y="250"/>
                  </a:lnTo>
                  <a:lnTo>
                    <a:pt x="175" y="250"/>
                  </a:lnTo>
                  <a:lnTo>
                    <a:pt x="175" y="250"/>
                  </a:lnTo>
                  <a:lnTo>
                    <a:pt x="172" y="252"/>
                  </a:lnTo>
                  <a:lnTo>
                    <a:pt x="168" y="253"/>
                  </a:lnTo>
                  <a:lnTo>
                    <a:pt x="165" y="256"/>
                  </a:lnTo>
                  <a:lnTo>
                    <a:pt x="162" y="257"/>
                  </a:lnTo>
                  <a:lnTo>
                    <a:pt x="162" y="257"/>
                  </a:lnTo>
                  <a:lnTo>
                    <a:pt x="158" y="257"/>
                  </a:lnTo>
                  <a:lnTo>
                    <a:pt x="155" y="260"/>
                  </a:lnTo>
                  <a:lnTo>
                    <a:pt x="152" y="263"/>
                  </a:lnTo>
                  <a:lnTo>
                    <a:pt x="151" y="266"/>
                  </a:lnTo>
                  <a:lnTo>
                    <a:pt x="151" y="266"/>
                  </a:lnTo>
                  <a:lnTo>
                    <a:pt x="149" y="269"/>
                  </a:lnTo>
                  <a:lnTo>
                    <a:pt x="146" y="269"/>
                  </a:lnTo>
                  <a:lnTo>
                    <a:pt x="145" y="270"/>
                  </a:lnTo>
                  <a:lnTo>
                    <a:pt x="145" y="271"/>
                  </a:lnTo>
                  <a:lnTo>
                    <a:pt x="145" y="271"/>
                  </a:lnTo>
                  <a:lnTo>
                    <a:pt x="144" y="276"/>
                  </a:lnTo>
                  <a:lnTo>
                    <a:pt x="142" y="280"/>
                  </a:lnTo>
                  <a:lnTo>
                    <a:pt x="142" y="280"/>
                  </a:lnTo>
                  <a:lnTo>
                    <a:pt x="141" y="281"/>
                  </a:lnTo>
                  <a:lnTo>
                    <a:pt x="141" y="283"/>
                  </a:lnTo>
                  <a:lnTo>
                    <a:pt x="145" y="289"/>
                  </a:lnTo>
                  <a:lnTo>
                    <a:pt x="145" y="289"/>
                  </a:lnTo>
                  <a:lnTo>
                    <a:pt x="146" y="291"/>
                  </a:lnTo>
                  <a:lnTo>
                    <a:pt x="149" y="293"/>
                  </a:lnTo>
                  <a:lnTo>
                    <a:pt x="155" y="294"/>
                  </a:lnTo>
                  <a:lnTo>
                    <a:pt x="155" y="294"/>
                  </a:lnTo>
                  <a:lnTo>
                    <a:pt x="161" y="300"/>
                  </a:lnTo>
                  <a:lnTo>
                    <a:pt x="164" y="303"/>
                  </a:lnTo>
                  <a:lnTo>
                    <a:pt x="166" y="306"/>
                  </a:lnTo>
                  <a:lnTo>
                    <a:pt x="166" y="306"/>
                  </a:lnTo>
                  <a:lnTo>
                    <a:pt x="165" y="308"/>
                  </a:lnTo>
                  <a:lnTo>
                    <a:pt x="162" y="313"/>
                  </a:lnTo>
                  <a:lnTo>
                    <a:pt x="156" y="318"/>
                  </a:lnTo>
                  <a:lnTo>
                    <a:pt x="156" y="318"/>
                  </a:lnTo>
                  <a:lnTo>
                    <a:pt x="152" y="323"/>
                  </a:lnTo>
                  <a:lnTo>
                    <a:pt x="151" y="326"/>
                  </a:lnTo>
                  <a:lnTo>
                    <a:pt x="151" y="327"/>
                  </a:lnTo>
                  <a:lnTo>
                    <a:pt x="151" y="327"/>
                  </a:lnTo>
                  <a:lnTo>
                    <a:pt x="158" y="337"/>
                  </a:lnTo>
                  <a:lnTo>
                    <a:pt x="166" y="351"/>
                  </a:lnTo>
                  <a:lnTo>
                    <a:pt x="166" y="351"/>
                  </a:lnTo>
                  <a:lnTo>
                    <a:pt x="168" y="357"/>
                  </a:lnTo>
                  <a:lnTo>
                    <a:pt x="168" y="357"/>
                  </a:lnTo>
                  <a:lnTo>
                    <a:pt x="166" y="358"/>
                  </a:lnTo>
                  <a:lnTo>
                    <a:pt x="164" y="360"/>
                  </a:lnTo>
                  <a:lnTo>
                    <a:pt x="161" y="361"/>
                  </a:lnTo>
                  <a:lnTo>
                    <a:pt x="161" y="361"/>
                  </a:lnTo>
                  <a:lnTo>
                    <a:pt x="159" y="364"/>
                  </a:lnTo>
                  <a:lnTo>
                    <a:pt x="161" y="368"/>
                  </a:lnTo>
                  <a:lnTo>
                    <a:pt x="164" y="374"/>
                  </a:lnTo>
                  <a:lnTo>
                    <a:pt x="164" y="374"/>
                  </a:lnTo>
                  <a:lnTo>
                    <a:pt x="164" y="375"/>
                  </a:lnTo>
                  <a:lnTo>
                    <a:pt x="162" y="375"/>
                  </a:lnTo>
                  <a:lnTo>
                    <a:pt x="161" y="377"/>
                  </a:lnTo>
                  <a:lnTo>
                    <a:pt x="159" y="378"/>
                  </a:lnTo>
                  <a:lnTo>
                    <a:pt x="159" y="378"/>
                  </a:lnTo>
                  <a:lnTo>
                    <a:pt x="161" y="380"/>
                  </a:lnTo>
                  <a:lnTo>
                    <a:pt x="164" y="381"/>
                  </a:lnTo>
                  <a:lnTo>
                    <a:pt x="166" y="382"/>
                  </a:lnTo>
                  <a:lnTo>
                    <a:pt x="168" y="384"/>
                  </a:lnTo>
                  <a:lnTo>
                    <a:pt x="168" y="384"/>
                  </a:lnTo>
                  <a:lnTo>
                    <a:pt x="166" y="385"/>
                  </a:lnTo>
                  <a:lnTo>
                    <a:pt x="166" y="387"/>
                  </a:lnTo>
                  <a:lnTo>
                    <a:pt x="165" y="388"/>
                  </a:lnTo>
                  <a:lnTo>
                    <a:pt x="165" y="391"/>
                  </a:lnTo>
                  <a:lnTo>
                    <a:pt x="165" y="391"/>
                  </a:lnTo>
                  <a:lnTo>
                    <a:pt x="168" y="394"/>
                  </a:lnTo>
                  <a:lnTo>
                    <a:pt x="171" y="395"/>
                  </a:lnTo>
                  <a:lnTo>
                    <a:pt x="172" y="397"/>
                  </a:lnTo>
                  <a:lnTo>
                    <a:pt x="174" y="400"/>
                  </a:lnTo>
                  <a:lnTo>
                    <a:pt x="174" y="400"/>
                  </a:lnTo>
                  <a:lnTo>
                    <a:pt x="174" y="401"/>
                  </a:lnTo>
                  <a:lnTo>
                    <a:pt x="172" y="402"/>
                  </a:lnTo>
                  <a:lnTo>
                    <a:pt x="169" y="405"/>
                  </a:lnTo>
                  <a:lnTo>
                    <a:pt x="165" y="407"/>
                  </a:lnTo>
                  <a:lnTo>
                    <a:pt x="164" y="408"/>
                  </a:lnTo>
                  <a:lnTo>
                    <a:pt x="164" y="409"/>
                  </a:lnTo>
                  <a:lnTo>
                    <a:pt x="164" y="409"/>
                  </a:lnTo>
                  <a:lnTo>
                    <a:pt x="166" y="412"/>
                  </a:lnTo>
                  <a:lnTo>
                    <a:pt x="172" y="415"/>
                  </a:lnTo>
                  <a:lnTo>
                    <a:pt x="178" y="419"/>
                  </a:lnTo>
                  <a:lnTo>
                    <a:pt x="185" y="425"/>
                  </a:lnTo>
                  <a:lnTo>
                    <a:pt x="185" y="425"/>
                  </a:lnTo>
                  <a:lnTo>
                    <a:pt x="188" y="429"/>
                  </a:lnTo>
                  <a:lnTo>
                    <a:pt x="189" y="432"/>
                  </a:lnTo>
                  <a:lnTo>
                    <a:pt x="189" y="435"/>
                  </a:lnTo>
                  <a:lnTo>
                    <a:pt x="189" y="438"/>
                  </a:lnTo>
                  <a:lnTo>
                    <a:pt x="189" y="438"/>
                  </a:lnTo>
                  <a:lnTo>
                    <a:pt x="186" y="441"/>
                  </a:lnTo>
                  <a:lnTo>
                    <a:pt x="183" y="444"/>
                  </a:lnTo>
                  <a:lnTo>
                    <a:pt x="176" y="448"/>
                  </a:lnTo>
                  <a:lnTo>
                    <a:pt x="169" y="454"/>
                  </a:lnTo>
                  <a:lnTo>
                    <a:pt x="166" y="456"/>
                  </a:lnTo>
                  <a:lnTo>
                    <a:pt x="165" y="461"/>
                  </a:lnTo>
                  <a:lnTo>
                    <a:pt x="165" y="461"/>
                  </a:lnTo>
                  <a:lnTo>
                    <a:pt x="161" y="466"/>
                  </a:lnTo>
                  <a:lnTo>
                    <a:pt x="154" y="471"/>
                  </a:lnTo>
                  <a:lnTo>
                    <a:pt x="146" y="475"/>
                  </a:lnTo>
                  <a:lnTo>
                    <a:pt x="141" y="481"/>
                  </a:lnTo>
                  <a:lnTo>
                    <a:pt x="141" y="481"/>
                  </a:lnTo>
                  <a:lnTo>
                    <a:pt x="132" y="489"/>
                  </a:lnTo>
                  <a:lnTo>
                    <a:pt x="132" y="489"/>
                  </a:lnTo>
                  <a:lnTo>
                    <a:pt x="139" y="488"/>
                  </a:lnTo>
                  <a:lnTo>
                    <a:pt x="139" y="488"/>
                  </a:lnTo>
                  <a:lnTo>
                    <a:pt x="141" y="488"/>
                  </a:lnTo>
                  <a:lnTo>
                    <a:pt x="142" y="488"/>
                  </a:lnTo>
                  <a:lnTo>
                    <a:pt x="144" y="491"/>
                  </a:lnTo>
                  <a:lnTo>
                    <a:pt x="146" y="495"/>
                  </a:lnTo>
                  <a:lnTo>
                    <a:pt x="149" y="498"/>
                  </a:lnTo>
                  <a:lnTo>
                    <a:pt x="149" y="498"/>
                  </a:lnTo>
                  <a:lnTo>
                    <a:pt x="152" y="499"/>
                  </a:lnTo>
                  <a:lnTo>
                    <a:pt x="156" y="499"/>
                  </a:lnTo>
                  <a:lnTo>
                    <a:pt x="161" y="499"/>
                  </a:lnTo>
                  <a:lnTo>
                    <a:pt x="164" y="501"/>
                  </a:lnTo>
                  <a:lnTo>
                    <a:pt x="164" y="501"/>
                  </a:lnTo>
                  <a:lnTo>
                    <a:pt x="164" y="502"/>
                  </a:lnTo>
                  <a:lnTo>
                    <a:pt x="162" y="503"/>
                  </a:lnTo>
                  <a:lnTo>
                    <a:pt x="156" y="503"/>
                  </a:lnTo>
                  <a:lnTo>
                    <a:pt x="156" y="503"/>
                  </a:lnTo>
                  <a:lnTo>
                    <a:pt x="152" y="503"/>
                  </a:lnTo>
                  <a:lnTo>
                    <a:pt x="149" y="505"/>
                  </a:lnTo>
                  <a:lnTo>
                    <a:pt x="141" y="508"/>
                  </a:lnTo>
                  <a:lnTo>
                    <a:pt x="141" y="508"/>
                  </a:lnTo>
                  <a:lnTo>
                    <a:pt x="137" y="510"/>
                  </a:lnTo>
                  <a:lnTo>
                    <a:pt x="135" y="512"/>
                  </a:lnTo>
                  <a:lnTo>
                    <a:pt x="132" y="515"/>
                  </a:lnTo>
                  <a:lnTo>
                    <a:pt x="132" y="515"/>
                  </a:lnTo>
                  <a:lnTo>
                    <a:pt x="134" y="518"/>
                  </a:lnTo>
                  <a:lnTo>
                    <a:pt x="134" y="520"/>
                  </a:lnTo>
                  <a:lnTo>
                    <a:pt x="129" y="525"/>
                  </a:lnTo>
                  <a:lnTo>
                    <a:pt x="129" y="525"/>
                  </a:lnTo>
                  <a:lnTo>
                    <a:pt x="127" y="530"/>
                  </a:lnTo>
                  <a:lnTo>
                    <a:pt x="124" y="533"/>
                  </a:lnTo>
                  <a:lnTo>
                    <a:pt x="124" y="533"/>
                  </a:lnTo>
                  <a:lnTo>
                    <a:pt x="124" y="538"/>
                  </a:lnTo>
                  <a:lnTo>
                    <a:pt x="125" y="542"/>
                  </a:lnTo>
                  <a:lnTo>
                    <a:pt x="125" y="542"/>
                  </a:lnTo>
                  <a:lnTo>
                    <a:pt x="127" y="547"/>
                  </a:lnTo>
                  <a:lnTo>
                    <a:pt x="128" y="550"/>
                  </a:lnTo>
                  <a:lnTo>
                    <a:pt x="128" y="550"/>
                  </a:lnTo>
                  <a:lnTo>
                    <a:pt x="129" y="553"/>
                  </a:lnTo>
                  <a:lnTo>
                    <a:pt x="128" y="555"/>
                  </a:lnTo>
                  <a:lnTo>
                    <a:pt x="124" y="556"/>
                  </a:lnTo>
                  <a:lnTo>
                    <a:pt x="124" y="556"/>
                  </a:lnTo>
                  <a:lnTo>
                    <a:pt x="124" y="557"/>
                  </a:lnTo>
                  <a:lnTo>
                    <a:pt x="124" y="560"/>
                  </a:lnTo>
                  <a:lnTo>
                    <a:pt x="127" y="565"/>
                  </a:lnTo>
                  <a:lnTo>
                    <a:pt x="127" y="565"/>
                  </a:lnTo>
                  <a:lnTo>
                    <a:pt x="128" y="567"/>
                  </a:lnTo>
                  <a:lnTo>
                    <a:pt x="129" y="569"/>
                  </a:lnTo>
                  <a:lnTo>
                    <a:pt x="128" y="573"/>
                  </a:lnTo>
                  <a:lnTo>
                    <a:pt x="128" y="573"/>
                  </a:lnTo>
                  <a:lnTo>
                    <a:pt x="128" y="576"/>
                  </a:lnTo>
                  <a:lnTo>
                    <a:pt x="129" y="579"/>
                  </a:lnTo>
                  <a:lnTo>
                    <a:pt x="134" y="583"/>
                  </a:lnTo>
                  <a:lnTo>
                    <a:pt x="134" y="583"/>
                  </a:lnTo>
                  <a:lnTo>
                    <a:pt x="135" y="586"/>
                  </a:lnTo>
                  <a:lnTo>
                    <a:pt x="135" y="589"/>
                  </a:lnTo>
                  <a:lnTo>
                    <a:pt x="137" y="592"/>
                  </a:lnTo>
                  <a:lnTo>
                    <a:pt x="138" y="594"/>
                  </a:lnTo>
                  <a:lnTo>
                    <a:pt x="138" y="594"/>
                  </a:lnTo>
                  <a:lnTo>
                    <a:pt x="141" y="596"/>
                  </a:lnTo>
                  <a:lnTo>
                    <a:pt x="144" y="597"/>
                  </a:lnTo>
                  <a:lnTo>
                    <a:pt x="146" y="596"/>
                  </a:lnTo>
                  <a:lnTo>
                    <a:pt x="146" y="596"/>
                  </a:lnTo>
                  <a:lnTo>
                    <a:pt x="148" y="596"/>
                  </a:lnTo>
                  <a:lnTo>
                    <a:pt x="151" y="597"/>
                  </a:lnTo>
                  <a:lnTo>
                    <a:pt x="154" y="600"/>
                  </a:lnTo>
                  <a:lnTo>
                    <a:pt x="154" y="600"/>
                  </a:lnTo>
                  <a:lnTo>
                    <a:pt x="155" y="602"/>
                  </a:lnTo>
                  <a:lnTo>
                    <a:pt x="158" y="602"/>
                  </a:lnTo>
                  <a:lnTo>
                    <a:pt x="162" y="600"/>
                  </a:lnTo>
                  <a:lnTo>
                    <a:pt x="162" y="600"/>
                  </a:lnTo>
                  <a:lnTo>
                    <a:pt x="166" y="600"/>
                  </a:lnTo>
                  <a:lnTo>
                    <a:pt x="171" y="602"/>
                  </a:lnTo>
                  <a:lnTo>
                    <a:pt x="178" y="604"/>
                  </a:lnTo>
                  <a:lnTo>
                    <a:pt x="178" y="604"/>
                  </a:lnTo>
                  <a:lnTo>
                    <a:pt x="179" y="606"/>
                  </a:lnTo>
                  <a:lnTo>
                    <a:pt x="179" y="609"/>
                  </a:lnTo>
                  <a:lnTo>
                    <a:pt x="179" y="616"/>
                  </a:lnTo>
                  <a:lnTo>
                    <a:pt x="179" y="616"/>
                  </a:lnTo>
                  <a:lnTo>
                    <a:pt x="179" y="621"/>
                  </a:lnTo>
                  <a:lnTo>
                    <a:pt x="179" y="624"/>
                  </a:lnTo>
                  <a:lnTo>
                    <a:pt x="181" y="627"/>
                  </a:lnTo>
                  <a:lnTo>
                    <a:pt x="181" y="627"/>
                  </a:lnTo>
                  <a:lnTo>
                    <a:pt x="183" y="630"/>
                  </a:lnTo>
                  <a:lnTo>
                    <a:pt x="185" y="633"/>
                  </a:lnTo>
                  <a:lnTo>
                    <a:pt x="186" y="636"/>
                  </a:lnTo>
                  <a:lnTo>
                    <a:pt x="188" y="637"/>
                  </a:lnTo>
                  <a:lnTo>
                    <a:pt x="188" y="637"/>
                  </a:lnTo>
                  <a:lnTo>
                    <a:pt x="191" y="639"/>
                  </a:lnTo>
                  <a:lnTo>
                    <a:pt x="193" y="641"/>
                  </a:lnTo>
                  <a:lnTo>
                    <a:pt x="195" y="644"/>
                  </a:lnTo>
                  <a:lnTo>
                    <a:pt x="198" y="646"/>
                  </a:lnTo>
                  <a:lnTo>
                    <a:pt x="198" y="646"/>
                  </a:lnTo>
                  <a:lnTo>
                    <a:pt x="203" y="648"/>
                  </a:lnTo>
                  <a:lnTo>
                    <a:pt x="205" y="651"/>
                  </a:lnTo>
                  <a:lnTo>
                    <a:pt x="206" y="654"/>
                  </a:lnTo>
                  <a:lnTo>
                    <a:pt x="206" y="654"/>
                  </a:lnTo>
                  <a:lnTo>
                    <a:pt x="206" y="657"/>
                  </a:lnTo>
                  <a:lnTo>
                    <a:pt x="203" y="658"/>
                  </a:lnTo>
                  <a:lnTo>
                    <a:pt x="198" y="661"/>
                  </a:lnTo>
                  <a:lnTo>
                    <a:pt x="198" y="661"/>
                  </a:lnTo>
                  <a:lnTo>
                    <a:pt x="195" y="661"/>
                  </a:lnTo>
                  <a:lnTo>
                    <a:pt x="192" y="660"/>
                  </a:lnTo>
                  <a:lnTo>
                    <a:pt x="189" y="660"/>
                  </a:lnTo>
                  <a:lnTo>
                    <a:pt x="186" y="660"/>
                  </a:lnTo>
                  <a:lnTo>
                    <a:pt x="186" y="660"/>
                  </a:lnTo>
                  <a:lnTo>
                    <a:pt x="186" y="663"/>
                  </a:lnTo>
                  <a:lnTo>
                    <a:pt x="186" y="666"/>
                  </a:lnTo>
                  <a:lnTo>
                    <a:pt x="189" y="674"/>
                  </a:lnTo>
                  <a:lnTo>
                    <a:pt x="189" y="674"/>
                  </a:lnTo>
                  <a:lnTo>
                    <a:pt x="192" y="681"/>
                  </a:lnTo>
                  <a:lnTo>
                    <a:pt x="193" y="683"/>
                  </a:lnTo>
                  <a:lnTo>
                    <a:pt x="196" y="683"/>
                  </a:lnTo>
                  <a:lnTo>
                    <a:pt x="196" y="683"/>
                  </a:lnTo>
                  <a:lnTo>
                    <a:pt x="198" y="683"/>
                  </a:lnTo>
                  <a:lnTo>
                    <a:pt x="201" y="681"/>
                  </a:lnTo>
                  <a:lnTo>
                    <a:pt x="203" y="680"/>
                  </a:lnTo>
                  <a:lnTo>
                    <a:pt x="203" y="680"/>
                  </a:lnTo>
                  <a:lnTo>
                    <a:pt x="206" y="678"/>
                  </a:lnTo>
                  <a:lnTo>
                    <a:pt x="209" y="678"/>
                  </a:lnTo>
                  <a:lnTo>
                    <a:pt x="215" y="678"/>
                  </a:lnTo>
                  <a:lnTo>
                    <a:pt x="215" y="678"/>
                  </a:lnTo>
                  <a:lnTo>
                    <a:pt x="220" y="678"/>
                  </a:lnTo>
                  <a:lnTo>
                    <a:pt x="225" y="678"/>
                  </a:lnTo>
                  <a:lnTo>
                    <a:pt x="228" y="680"/>
                  </a:lnTo>
                  <a:lnTo>
                    <a:pt x="228" y="680"/>
                  </a:lnTo>
                  <a:lnTo>
                    <a:pt x="229" y="687"/>
                  </a:lnTo>
                  <a:lnTo>
                    <a:pt x="230" y="690"/>
                  </a:lnTo>
                  <a:lnTo>
                    <a:pt x="229" y="693"/>
                  </a:lnTo>
                  <a:lnTo>
                    <a:pt x="229" y="693"/>
                  </a:lnTo>
                  <a:lnTo>
                    <a:pt x="229" y="694"/>
                  </a:lnTo>
                  <a:lnTo>
                    <a:pt x="230" y="697"/>
                  </a:lnTo>
                  <a:lnTo>
                    <a:pt x="233" y="701"/>
                  </a:lnTo>
                  <a:lnTo>
                    <a:pt x="233" y="701"/>
                  </a:lnTo>
                  <a:lnTo>
                    <a:pt x="235" y="703"/>
                  </a:lnTo>
                  <a:lnTo>
                    <a:pt x="239" y="704"/>
                  </a:lnTo>
                  <a:lnTo>
                    <a:pt x="245" y="704"/>
                  </a:lnTo>
                  <a:lnTo>
                    <a:pt x="245" y="704"/>
                  </a:lnTo>
                  <a:lnTo>
                    <a:pt x="250" y="710"/>
                  </a:lnTo>
                  <a:lnTo>
                    <a:pt x="252" y="714"/>
                  </a:lnTo>
                  <a:lnTo>
                    <a:pt x="252" y="717"/>
                  </a:lnTo>
                  <a:lnTo>
                    <a:pt x="252" y="717"/>
                  </a:lnTo>
                  <a:lnTo>
                    <a:pt x="252" y="718"/>
                  </a:lnTo>
                  <a:lnTo>
                    <a:pt x="253" y="720"/>
                  </a:lnTo>
                  <a:lnTo>
                    <a:pt x="257" y="720"/>
                  </a:lnTo>
                  <a:lnTo>
                    <a:pt x="257" y="720"/>
                  </a:lnTo>
                  <a:lnTo>
                    <a:pt x="260" y="720"/>
                  </a:lnTo>
                  <a:lnTo>
                    <a:pt x="262" y="721"/>
                  </a:lnTo>
                  <a:lnTo>
                    <a:pt x="266" y="724"/>
                  </a:lnTo>
                  <a:lnTo>
                    <a:pt x="266" y="724"/>
                  </a:lnTo>
                  <a:lnTo>
                    <a:pt x="270" y="724"/>
                  </a:lnTo>
                  <a:lnTo>
                    <a:pt x="275" y="722"/>
                  </a:lnTo>
                  <a:lnTo>
                    <a:pt x="275" y="722"/>
                  </a:lnTo>
                  <a:lnTo>
                    <a:pt x="279" y="721"/>
                  </a:lnTo>
                  <a:lnTo>
                    <a:pt x="282" y="721"/>
                  </a:lnTo>
                  <a:lnTo>
                    <a:pt x="283" y="722"/>
                  </a:lnTo>
                  <a:lnTo>
                    <a:pt x="283" y="722"/>
                  </a:lnTo>
                  <a:lnTo>
                    <a:pt x="287" y="727"/>
                  </a:lnTo>
                  <a:lnTo>
                    <a:pt x="290" y="731"/>
                  </a:lnTo>
                  <a:lnTo>
                    <a:pt x="290" y="731"/>
                  </a:lnTo>
                  <a:lnTo>
                    <a:pt x="292" y="731"/>
                  </a:lnTo>
                  <a:lnTo>
                    <a:pt x="294" y="731"/>
                  </a:lnTo>
                  <a:lnTo>
                    <a:pt x="299" y="731"/>
                  </a:lnTo>
                  <a:lnTo>
                    <a:pt x="303" y="732"/>
                  </a:lnTo>
                  <a:lnTo>
                    <a:pt x="303" y="732"/>
                  </a:lnTo>
                  <a:lnTo>
                    <a:pt x="310" y="734"/>
                  </a:lnTo>
                  <a:lnTo>
                    <a:pt x="313" y="735"/>
                  </a:lnTo>
                  <a:lnTo>
                    <a:pt x="317" y="737"/>
                  </a:lnTo>
                  <a:lnTo>
                    <a:pt x="317" y="737"/>
                  </a:lnTo>
                  <a:lnTo>
                    <a:pt x="323" y="740"/>
                  </a:lnTo>
                  <a:lnTo>
                    <a:pt x="324" y="740"/>
                  </a:lnTo>
                  <a:lnTo>
                    <a:pt x="326" y="742"/>
                  </a:lnTo>
                  <a:lnTo>
                    <a:pt x="326" y="742"/>
                  </a:lnTo>
                  <a:lnTo>
                    <a:pt x="326" y="744"/>
                  </a:lnTo>
                  <a:lnTo>
                    <a:pt x="324" y="745"/>
                  </a:lnTo>
                  <a:lnTo>
                    <a:pt x="321" y="748"/>
                  </a:lnTo>
                  <a:lnTo>
                    <a:pt x="321" y="748"/>
                  </a:lnTo>
                  <a:lnTo>
                    <a:pt x="323" y="751"/>
                  </a:lnTo>
                  <a:lnTo>
                    <a:pt x="324" y="752"/>
                  </a:lnTo>
                  <a:lnTo>
                    <a:pt x="326" y="754"/>
                  </a:lnTo>
                  <a:lnTo>
                    <a:pt x="326" y="754"/>
                  </a:lnTo>
                  <a:lnTo>
                    <a:pt x="324" y="755"/>
                  </a:lnTo>
                  <a:lnTo>
                    <a:pt x="323" y="755"/>
                  </a:lnTo>
                  <a:lnTo>
                    <a:pt x="320" y="757"/>
                  </a:lnTo>
                  <a:lnTo>
                    <a:pt x="320" y="757"/>
                  </a:lnTo>
                  <a:lnTo>
                    <a:pt x="320" y="757"/>
                  </a:lnTo>
                  <a:lnTo>
                    <a:pt x="320" y="758"/>
                  </a:lnTo>
                  <a:lnTo>
                    <a:pt x="320" y="761"/>
                  </a:lnTo>
                  <a:lnTo>
                    <a:pt x="323" y="764"/>
                  </a:lnTo>
                  <a:lnTo>
                    <a:pt x="323" y="764"/>
                  </a:lnTo>
                  <a:lnTo>
                    <a:pt x="321" y="768"/>
                  </a:lnTo>
                  <a:lnTo>
                    <a:pt x="320" y="772"/>
                  </a:lnTo>
                  <a:lnTo>
                    <a:pt x="320" y="772"/>
                  </a:lnTo>
                  <a:lnTo>
                    <a:pt x="319" y="774"/>
                  </a:lnTo>
                  <a:lnTo>
                    <a:pt x="314" y="774"/>
                  </a:lnTo>
                  <a:lnTo>
                    <a:pt x="307" y="772"/>
                  </a:lnTo>
                  <a:lnTo>
                    <a:pt x="307" y="772"/>
                  </a:lnTo>
                  <a:lnTo>
                    <a:pt x="304" y="774"/>
                  </a:lnTo>
                  <a:lnTo>
                    <a:pt x="300" y="776"/>
                  </a:lnTo>
                  <a:lnTo>
                    <a:pt x="297" y="779"/>
                  </a:lnTo>
                  <a:lnTo>
                    <a:pt x="294" y="781"/>
                  </a:lnTo>
                  <a:lnTo>
                    <a:pt x="294" y="781"/>
                  </a:lnTo>
                  <a:lnTo>
                    <a:pt x="293" y="782"/>
                  </a:lnTo>
                  <a:lnTo>
                    <a:pt x="293" y="784"/>
                  </a:lnTo>
                  <a:lnTo>
                    <a:pt x="294" y="789"/>
                  </a:lnTo>
                  <a:lnTo>
                    <a:pt x="294" y="789"/>
                  </a:lnTo>
                  <a:lnTo>
                    <a:pt x="304" y="788"/>
                  </a:lnTo>
                  <a:lnTo>
                    <a:pt x="309" y="788"/>
                  </a:lnTo>
                  <a:lnTo>
                    <a:pt x="310" y="788"/>
                  </a:lnTo>
                  <a:lnTo>
                    <a:pt x="310" y="788"/>
                  </a:lnTo>
                  <a:lnTo>
                    <a:pt x="310" y="789"/>
                  </a:lnTo>
                  <a:lnTo>
                    <a:pt x="309" y="791"/>
                  </a:lnTo>
                  <a:lnTo>
                    <a:pt x="303" y="795"/>
                  </a:lnTo>
                  <a:lnTo>
                    <a:pt x="290" y="799"/>
                  </a:lnTo>
                  <a:lnTo>
                    <a:pt x="290" y="799"/>
                  </a:lnTo>
                  <a:lnTo>
                    <a:pt x="290" y="801"/>
                  </a:lnTo>
                  <a:lnTo>
                    <a:pt x="290" y="801"/>
                  </a:lnTo>
                  <a:lnTo>
                    <a:pt x="293" y="804"/>
                  </a:lnTo>
                  <a:lnTo>
                    <a:pt x="296" y="806"/>
                  </a:lnTo>
                  <a:lnTo>
                    <a:pt x="297" y="809"/>
                  </a:lnTo>
                  <a:lnTo>
                    <a:pt x="297" y="809"/>
                  </a:lnTo>
                  <a:lnTo>
                    <a:pt x="294" y="811"/>
                  </a:lnTo>
                  <a:lnTo>
                    <a:pt x="292" y="812"/>
                  </a:lnTo>
                  <a:lnTo>
                    <a:pt x="289" y="815"/>
                  </a:lnTo>
                  <a:lnTo>
                    <a:pt x="287" y="816"/>
                  </a:lnTo>
                  <a:lnTo>
                    <a:pt x="287" y="818"/>
                  </a:lnTo>
                  <a:lnTo>
                    <a:pt x="287" y="818"/>
                  </a:lnTo>
                  <a:lnTo>
                    <a:pt x="287" y="822"/>
                  </a:lnTo>
                  <a:lnTo>
                    <a:pt x="286" y="823"/>
                  </a:lnTo>
                  <a:lnTo>
                    <a:pt x="283" y="825"/>
                  </a:lnTo>
                  <a:lnTo>
                    <a:pt x="279" y="825"/>
                  </a:lnTo>
                  <a:lnTo>
                    <a:pt x="279" y="825"/>
                  </a:lnTo>
                  <a:lnTo>
                    <a:pt x="275" y="825"/>
                  </a:lnTo>
                  <a:lnTo>
                    <a:pt x="273" y="826"/>
                  </a:lnTo>
                  <a:lnTo>
                    <a:pt x="273" y="828"/>
                  </a:lnTo>
                  <a:lnTo>
                    <a:pt x="275" y="829"/>
                  </a:lnTo>
                  <a:lnTo>
                    <a:pt x="275" y="829"/>
                  </a:lnTo>
                  <a:lnTo>
                    <a:pt x="276" y="831"/>
                  </a:lnTo>
                  <a:lnTo>
                    <a:pt x="277" y="833"/>
                  </a:lnTo>
                  <a:lnTo>
                    <a:pt x="282" y="836"/>
                  </a:lnTo>
                  <a:lnTo>
                    <a:pt x="287" y="839"/>
                  </a:lnTo>
                  <a:lnTo>
                    <a:pt x="287" y="839"/>
                  </a:lnTo>
                  <a:lnTo>
                    <a:pt x="294" y="842"/>
                  </a:lnTo>
                  <a:lnTo>
                    <a:pt x="303" y="848"/>
                  </a:lnTo>
                  <a:lnTo>
                    <a:pt x="310" y="853"/>
                  </a:lnTo>
                  <a:lnTo>
                    <a:pt x="317" y="860"/>
                  </a:lnTo>
                  <a:lnTo>
                    <a:pt x="317" y="860"/>
                  </a:lnTo>
                  <a:lnTo>
                    <a:pt x="321" y="863"/>
                  </a:lnTo>
                  <a:lnTo>
                    <a:pt x="321" y="863"/>
                  </a:lnTo>
                  <a:lnTo>
                    <a:pt x="327" y="860"/>
                  </a:lnTo>
                  <a:lnTo>
                    <a:pt x="327" y="860"/>
                  </a:lnTo>
                  <a:lnTo>
                    <a:pt x="331" y="860"/>
                  </a:lnTo>
                  <a:lnTo>
                    <a:pt x="337" y="862"/>
                  </a:lnTo>
                  <a:lnTo>
                    <a:pt x="346" y="866"/>
                  </a:lnTo>
                  <a:lnTo>
                    <a:pt x="346" y="866"/>
                  </a:lnTo>
                  <a:lnTo>
                    <a:pt x="351" y="868"/>
                  </a:lnTo>
                  <a:lnTo>
                    <a:pt x="360" y="868"/>
                  </a:lnTo>
                  <a:lnTo>
                    <a:pt x="367" y="868"/>
                  </a:lnTo>
                  <a:lnTo>
                    <a:pt x="371" y="869"/>
                  </a:lnTo>
                  <a:lnTo>
                    <a:pt x="371" y="869"/>
                  </a:lnTo>
                  <a:lnTo>
                    <a:pt x="376" y="873"/>
                  </a:lnTo>
                  <a:lnTo>
                    <a:pt x="378" y="875"/>
                  </a:lnTo>
                  <a:lnTo>
                    <a:pt x="381" y="875"/>
                  </a:lnTo>
                  <a:lnTo>
                    <a:pt x="381" y="875"/>
                  </a:lnTo>
                  <a:lnTo>
                    <a:pt x="384" y="876"/>
                  </a:lnTo>
                  <a:lnTo>
                    <a:pt x="387" y="879"/>
                  </a:lnTo>
                  <a:lnTo>
                    <a:pt x="388" y="880"/>
                  </a:lnTo>
                  <a:lnTo>
                    <a:pt x="391" y="880"/>
                  </a:lnTo>
                  <a:lnTo>
                    <a:pt x="391" y="880"/>
                  </a:lnTo>
                  <a:lnTo>
                    <a:pt x="394" y="879"/>
                  </a:lnTo>
                  <a:lnTo>
                    <a:pt x="400" y="879"/>
                  </a:lnTo>
                  <a:lnTo>
                    <a:pt x="407" y="877"/>
                  </a:lnTo>
                  <a:lnTo>
                    <a:pt x="407" y="877"/>
                  </a:lnTo>
                  <a:lnTo>
                    <a:pt x="410" y="879"/>
                  </a:lnTo>
                  <a:lnTo>
                    <a:pt x="413" y="880"/>
                  </a:lnTo>
                  <a:lnTo>
                    <a:pt x="413" y="880"/>
                  </a:lnTo>
                  <a:lnTo>
                    <a:pt x="415" y="882"/>
                  </a:lnTo>
                  <a:lnTo>
                    <a:pt x="415" y="886"/>
                  </a:lnTo>
                  <a:lnTo>
                    <a:pt x="417" y="889"/>
                  </a:lnTo>
                  <a:lnTo>
                    <a:pt x="418" y="890"/>
                  </a:lnTo>
                  <a:lnTo>
                    <a:pt x="418" y="890"/>
                  </a:lnTo>
                  <a:lnTo>
                    <a:pt x="421" y="890"/>
                  </a:lnTo>
                  <a:lnTo>
                    <a:pt x="424" y="893"/>
                  </a:lnTo>
                  <a:lnTo>
                    <a:pt x="428" y="896"/>
                  </a:lnTo>
                  <a:lnTo>
                    <a:pt x="432" y="897"/>
                  </a:lnTo>
                  <a:lnTo>
                    <a:pt x="432" y="897"/>
                  </a:lnTo>
                  <a:lnTo>
                    <a:pt x="437" y="899"/>
                  </a:lnTo>
                  <a:lnTo>
                    <a:pt x="440" y="902"/>
                  </a:lnTo>
                  <a:lnTo>
                    <a:pt x="442" y="905"/>
                  </a:lnTo>
                  <a:lnTo>
                    <a:pt x="445" y="906"/>
                  </a:lnTo>
                  <a:lnTo>
                    <a:pt x="445" y="906"/>
                  </a:lnTo>
                  <a:lnTo>
                    <a:pt x="447" y="906"/>
                  </a:lnTo>
                  <a:lnTo>
                    <a:pt x="450" y="907"/>
                  </a:lnTo>
                  <a:lnTo>
                    <a:pt x="451" y="907"/>
                  </a:lnTo>
                  <a:lnTo>
                    <a:pt x="452" y="906"/>
                  </a:lnTo>
                  <a:lnTo>
                    <a:pt x="452" y="906"/>
                  </a:lnTo>
                  <a:lnTo>
                    <a:pt x="454" y="905"/>
                  </a:lnTo>
                  <a:lnTo>
                    <a:pt x="457" y="903"/>
                  </a:lnTo>
                  <a:lnTo>
                    <a:pt x="461" y="902"/>
                  </a:lnTo>
                  <a:lnTo>
                    <a:pt x="462" y="899"/>
                  </a:lnTo>
                  <a:lnTo>
                    <a:pt x="462" y="899"/>
                  </a:lnTo>
                  <a:lnTo>
                    <a:pt x="450" y="882"/>
                  </a:lnTo>
                  <a:lnTo>
                    <a:pt x="445" y="875"/>
                  </a:lnTo>
                  <a:lnTo>
                    <a:pt x="444" y="870"/>
                  </a:lnTo>
                  <a:lnTo>
                    <a:pt x="444" y="870"/>
                  </a:lnTo>
                  <a:lnTo>
                    <a:pt x="445" y="865"/>
                  </a:lnTo>
                  <a:lnTo>
                    <a:pt x="445" y="859"/>
                  </a:lnTo>
                  <a:lnTo>
                    <a:pt x="444" y="855"/>
                  </a:lnTo>
                  <a:lnTo>
                    <a:pt x="438" y="849"/>
                  </a:lnTo>
                  <a:lnTo>
                    <a:pt x="438" y="849"/>
                  </a:lnTo>
                  <a:lnTo>
                    <a:pt x="435" y="845"/>
                  </a:lnTo>
                  <a:lnTo>
                    <a:pt x="434" y="842"/>
                  </a:lnTo>
                  <a:lnTo>
                    <a:pt x="434" y="839"/>
                  </a:lnTo>
                  <a:lnTo>
                    <a:pt x="435" y="838"/>
                  </a:lnTo>
                  <a:lnTo>
                    <a:pt x="441" y="832"/>
                  </a:lnTo>
                  <a:lnTo>
                    <a:pt x="447" y="825"/>
                  </a:lnTo>
                  <a:lnTo>
                    <a:pt x="447" y="825"/>
                  </a:lnTo>
                  <a:lnTo>
                    <a:pt x="452" y="821"/>
                  </a:lnTo>
                  <a:lnTo>
                    <a:pt x="459" y="816"/>
                  </a:lnTo>
                  <a:lnTo>
                    <a:pt x="467" y="812"/>
                  </a:lnTo>
                  <a:lnTo>
                    <a:pt x="475" y="808"/>
                  </a:lnTo>
                  <a:lnTo>
                    <a:pt x="475" y="808"/>
                  </a:lnTo>
                  <a:lnTo>
                    <a:pt x="469" y="805"/>
                  </a:lnTo>
                  <a:lnTo>
                    <a:pt x="469" y="805"/>
                  </a:lnTo>
                  <a:lnTo>
                    <a:pt x="465" y="802"/>
                  </a:lnTo>
                  <a:lnTo>
                    <a:pt x="464" y="801"/>
                  </a:lnTo>
                  <a:lnTo>
                    <a:pt x="464" y="799"/>
                  </a:lnTo>
                  <a:lnTo>
                    <a:pt x="465" y="798"/>
                  </a:lnTo>
                  <a:lnTo>
                    <a:pt x="465" y="798"/>
                  </a:lnTo>
                  <a:lnTo>
                    <a:pt x="468" y="796"/>
                  </a:lnTo>
                  <a:lnTo>
                    <a:pt x="468" y="795"/>
                  </a:lnTo>
                  <a:lnTo>
                    <a:pt x="464" y="788"/>
                  </a:lnTo>
                  <a:lnTo>
                    <a:pt x="464" y="788"/>
                  </a:lnTo>
                  <a:lnTo>
                    <a:pt x="458" y="779"/>
                  </a:lnTo>
                  <a:lnTo>
                    <a:pt x="455" y="778"/>
                  </a:lnTo>
                  <a:lnTo>
                    <a:pt x="454" y="776"/>
                  </a:lnTo>
                  <a:lnTo>
                    <a:pt x="454" y="776"/>
                  </a:lnTo>
                  <a:lnTo>
                    <a:pt x="448" y="776"/>
                  </a:lnTo>
                  <a:lnTo>
                    <a:pt x="442" y="776"/>
                  </a:lnTo>
                  <a:lnTo>
                    <a:pt x="442" y="776"/>
                  </a:lnTo>
                  <a:lnTo>
                    <a:pt x="440" y="776"/>
                  </a:lnTo>
                  <a:lnTo>
                    <a:pt x="440" y="775"/>
                  </a:lnTo>
                  <a:lnTo>
                    <a:pt x="440" y="768"/>
                  </a:lnTo>
                  <a:lnTo>
                    <a:pt x="440" y="768"/>
                  </a:lnTo>
                  <a:lnTo>
                    <a:pt x="438" y="765"/>
                  </a:lnTo>
                  <a:lnTo>
                    <a:pt x="435" y="764"/>
                  </a:lnTo>
                  <a:lnTo>
                    <a:pt x="432" y="764"/>
                  </a:lnTo>
                  <a:lnTo>
                    <a:pt x="430" y="762"/>
                  </a:lnTo>
                  <a:lnTo>
                    <a:pt x="430" y="762"/>
                  </a:lnTo>
                  <a:lnTo>
                    <a:pt x="430" y="759"/>
                  </a:lnTo>
                  <a:lnTo>
                    <a:pt x="431" y="757"/>
                  </a:lnTo>
                  <a:lnTo>
                    <a:pt x="434" y="752"/>
                  </a:lnTo>
                  <a:lnTo>
                    <a:pt x="434" y="752"/>
                  </a:lnTo>
                  <a:lnTo>
                    <a:pt x="437" y="751"/>
                  </a:lnTo>
                  <a:lnTo>
                    <a:pt x="438" y="749"/>
                  </a:lnTo>
                  <a:lnTo>
                    <a:pt x="440" y="747"/>
                  </a:lnTo>
                  <a:lnTo>
                    <a:pt x="440" y="747"/>
                  </a:lnTo>
                  <a:lnTo>
                    <a:pt x="438" y="745"/>
                  </a:lnTo>
                  <a:lnTo>
                    <a:pt x="435" y="744"/>
                  </a:lnTo>
                  <a:lnTo>
                    <a:pt x="434" y="742"/>
                  </a:lnTo>
                  <a:lnTo>
                    <a:pt x="434" y="740"/>
                  </a:lnTo>
                  <a:lnTo>
                    <a:pt x="434" y="740"/>
                  </a:lnTo>
                  <a:lnTo>
                    <a:pt x="437" y="737"/>
                  </a:lnTo>
                  <a:lnTo>
                    <a:pt x="440" y="734"/>
                  </a:lnTo>
                  <a:lnTo>
                    <a:pt x="442" y="732"/>
                  </a:lnTo>
                  <a:lnTo>
                    <a:pt x="442" y="730"/>
                  </a:lnTo>
                  <a:lnTo>
                    <a:pt x="442" y="730"/>
                  </a:lnTo>
                  <a:lnTo>
                    <a:pt x="444" y="725"/>
                  </a:lnTo>
                  <a:lnTo>
                    <a:pt x="445" y="724"/>
                  </a:lnTo>
                  <a:lnTo>
                    <a:pt x="448" y="722"/>
                  </a:lnTo>
                  <a:lnTo>
                    <a:pt x="452" y="724"/>
                  </a:lnTo>
                  <a:lnTo>
                    <a:pt x="452" y="724"/>
                  </a:lnTo>
                  <a:lnTo>
                    <a:pt x="455" y="727"/>
                  </a:lnTo>
                  <a:lnTo>
                    <a:pt x="458" y="731"/>
                  </a:lnTo>
                  <a:lnTo>
                    <a:pt x="461" y="734"/>
                  </a:lnTo>
                  <a:lnTo>
                    <a:pt x="462" y="735"/>
                  </a:lnTo>
                  <a:lnTo>
                    <a:pt x="465" y="734"/>
                  </a:lnTo>
                  <a:lnTo>
                    <a:pt x="465" y="734"/>
                  </a:lnTo>
                  <a:lnTo>
                    <a:pt x="468" y="732"/>
                  </a:lnTo>
                  <a:lnTo>
                    <a:pt x="468" y="730"/>
                  </a:lnTo>
                  <a:lnTo>
                    <a:pt x="467" y="724"/>
                  </a:lnTo>
                  <a:lnTo>
                    <a:pt x="467" y="724"/>
                  </a:lnTo>
                  <a:lnTo>
                    <a:pt x="465" y="720"/>
                  </a:lnTo>
                  <a:lnTo>
                    <a:pt x="467" y="717"/>
                  </a:lnTo>
                  <a:lnTo>
                    <a:pt x="471" y="715"/>
                  </a:lnTo>
                  <a:lnTo>
                    <a:pt x="471" y="715"/>
                  </a:lnTo>
                  <a:lnTo>
                    <a:pt x="474" y="714"/>
                  </a:lnTo>
                  <a:lnTo>
                    <a:pt x="475" y="711"/>
                  </a:lnTo>
                  <a:lnTo>
                    <a:pt x="477" y="710"/>
                  </a:lnTo>
                  <a:lnTo>
                    <a:pt x="479" y="708"/>
                  </a:lnTo>
                  <a:lnTo>
                    <a:pt x="479" y="708"/>
                  </a:lnTo>
                  <a:lnTo>
                    <a:pt x="484" y="707"/>
                  </a:lnTo>
                  <a:lnTo>
                    <a:pt x="488" y="705"/>
                  </a:lnTo>
                  <a:lnTo>
                    <a:pt x="496" y="700"/>
                  </a:lnTo>
                  <a:lnTo>
                    <a:pt x="496" y="700"/>
                  </a:lnTo>
                  <a:lnTo>
                    <a:pt x="502" y="697"/>
                  </a:lnTo>
                  <a:lnTo>
                    <a:pt x="505" y="697"/>
                  </a:lnTo>
                  <a:lnTo>
                    <a:pt x="508" y="697"/>
                  </a:lnTo>
                  <a:lnTo>
                    <a:pt x="508" y="697"/>
                  </a:lnTo>
                  <a:lnTo>
                    <a:pt x="514" y="700"/>
                  </a:lnTo>
                  <a:lnTo>
                    <a:pt x="515" y="700"/>
                  </a:lnTo>
                  <a:lnTo>
                    <a:pt x="516" y="697"/>
                  </a:lnTo>
                  <a:lnTo>
                    <a:pt x="516" y="697"/>
                  </a:lnTo>
                  <a:lnTo>
                    <a:pt x="519" y="694"/>
                  </a:lnTo>
                  <a:lnTo>
                    <a:pt x="523" y="694"/>
                  </a:lnTo>
                  <a:lnTo>
                    <a:pt x="526" y="695"/>
                  </a:lnTo>
                  <a:lnTo>
                    <a:pt x="528" y="697"/>
                  </a:lnTo>
                  <a:lnTo>
                    <a:pt x="528" y="697"/>
                  </a:lnTo>
                  <a:lnTo>
                    <a:pt x="531" y="698"/>
                  </a:lnTo>
                  <a:lnTo>
                    <a:pt x="536" y="700"/>
                  </a:lnTo>
                  <a:lnTo>
                    <a:pt x="542" y="701"/>
                  </a:lnTo>
                  <a:lnTo>
                    <a:pt x="546" y="703"/>
                  </a:lnTo>
                  <a:lnTo>
                    <a:pt x="546" y="703"/>
                  </a:lnTo>
                  <a:lnTo>
                    <a:pt x="555" y="708"/>
                  </a:lnTo>
                  <a:lnTo>
                    <a:pt x="559" y="711"/>
                  </a:lnTo>
                  <a:lnTo>
                    <a:pt x="560" y="714"/>
                  </a:lnTo>
                  <a:lnTo>
                    <a:pt x="560" y="714"/>
                  </a:lnTo>
                  <a:lnTo>
                    <a:pt x="560" y="715"/>
                  </a:lnTo>
                  <a:lnTo>
                    <a:pt x="562" y="718"/>
                  </a:lnTo>
                  <a:lnTo>
                    <a:pt x="563" y="718"/>
                  </a:lnTo>
                  <a:lnTo>
                    <a:pt x="565" y="715"/>
                  </a:lnTo>
                  <a:lnTo>
                    <a:pt x="565" y="715"/>
                  </a:lnTo>
                  <a:lnTo>
                    <a:pt x="565" y="714"/>
                  </a:lnTo>
                  <a:lnTo>
                    <a:pt x="568" y="712"/>
                  </a:lnTo>
                  <a:lnTo>
                    <a:pt x="573" y="715"/>
                  </a:lnTo>
                  <a:lnTo>
                    <a:pt x="573" y="715"/>
                  </a:lnTo>
                  <a:lnTo>
                    <a:pt x="579" y="718"/>
                  </a:lnTo>
                  <a:lnTo>
                    <a:pt x="583" y="718"/>
                  </a:lnTo>
                  <a:lnTo>
                    <a:pt x="586" y="717"/>
                  </a:lnTo>
                  <a:lnTo>
                    <a:pt x="589" y="714"/>
                  </a:lnTo>
                  <a:lnTo>
                    <a:pt x="589" y="714"/>
                  </a:lnTo>
                  <a:lnTo>
                    <a:pt x="592" y="712"/>
                  </a:lnTo>
                  <a:lnTo>
                    <a:pt x="596" y="710"/>
                  </a:lnTo>
                  <a:lnTo>
                    <a:pt x="600" y="708"/>
                  </a:lnTo>
                  <a:lnTo>
                    <a:pt x="605" y="710"/>
                  </a:lnTo>
                  <a:lnTo>
                    <a:pt x="605" y="710"/>
                  </a:lnTo>
                  <a:lnTo>
                    <a:pt x="609" y="712"/>
                  </a:lnTo>
                  <a:lnTo>
                    <a:pt x="610" y="712"/>
                  </a:lnTo>
                  <a:lnTo>
                    <a:pt x="613" y="710"/>
                  </a:lnTo>
                  <a:lnTo>
                    <a:pt x="613" y="710"/>
                  </a:lnTo>
                  <a:lnTo>
                    <a:pt x="617" y="708"/>
                  </a:lnTo>
                  <a:lnTo>
                    <a:pt x="623" y="707"/>
                  </a:lnTo>
                  <a:lnTo>
                    <a:pt x="627" y="708"/>
                  </a:lnTo>
                  <a:lnTo>
                    <a:pt x="629" y="711"/>
                  </a:lnTo>
                  <a:lnTo>
                    <a:pt x="629" y="711"/>
                  </a:lnTo>
                  <a:lnTo>
                    <a:pt x="632" y="714"/>
                  </a:lnTo>
                  <a:lnTo>
                    <a:pt x="633" y="715"/>
                  </a:lnTo>
                  <a:lnTo>
                    <a:pt x="640" y="715"/>
                  </a:lnTo>
                  <a:lnTo>
                    <a:pt x="640" y="715"/>
                  </a:lnTo>
                  <a:lnTo>
                    <a:pt x="643" y="717"/>
                  </a:lnTo>
                  <a:lnTo>
                    <a:pt x="644" y="720"/>
                  </a:lnTo>
                  <a:lnTo>
                    <a:pt x="646" y="721"/>
                  </a:lnTo>
                  <a:lnTo>
                    <a:pt x="647" y="721"/>
                  </a:lnTo>
                  <a:lnTo>
                    <a:pt x="647" y="721"/>
                  </a:lnTo>
                  <a:lnTo>
                    <a:pt x="649" y="720"/>
                  </a:lnTo>
                  <a:lnTo>
                    <a:pt x="650" y="717"/>
                  </a:lnTo>
                  <a:lnTo>
                    <a:pt x="652" y="714"/>
                  </a:lnTo>
                  <a:lnTo>
                    <a:pt x="653" y="712"/>
                  </a:lnTo>
                  <a:lnTo>
                    <a:pt x="653" y="712"/>
                  </a:lnTo>
                  <a:lnTo>
                    <a:pt x="659" y="715"/>
                  </a:lnTo>
                  <a:lnTo>
                    <a:pt x="661" y="717"/>
                  </a:lnTo>
                  <a:lnTo>
                    <a:pt x="666" y="718"/>
                  </a:lnTo>
                  <a:lnTo>
                    <a:pt x="666" y="718"/>
                  </a:lnTo>
                  <a:lnTo>
                    <a:pt x="670" y="718"/>
                  </a:lnTo>
                  <a:lnTo>
                    <a:pt x="673" y="717"/>
                  </a:lnTo>
                  <a:lnTo>
                    <a:pt x="674" y="715"/>
                  </a:lnTo>
                  <a:lnTo>
                    <a:pt x="676" y="712"/>
                  </a:lnTo>
                  <a:lnTo>
                    <a:pt x="676" y="712"/>
                  </a:lnTo>
                  <a:lnTo>
                    <a:pt x="674" y="705"/>
                  </a:lnTo>
                  <a:lnTo>
                    <a:pt x="673" y="703"/>
                  </a:lnTo>
                  <a:lnTo>
                    <a:pt x="671" y="701"/>
                  </a:lnTo>
                  <a:lnTo>
                    <a:pt x="671" y="701"/>
                  </a:lnTo>
                  <a:lnTo>
                    <a:pt x="666" y="700"/>
                  </a:lnTo>
                  <a:lnTo>
                    <a:pt x="663" y="698"/>
                  </a:lnTo>
                  <a:lnTo>
                    <a:pt x="660" y="697"/>
                  </a:lnTo>
                  <a:lnTo>
                    <a:pt x="660" y="697"/>
                  </a:lnTo>
                  <a:lnTo>
                    <a:pt x="657" y="697"/>
                  </a:lnTo>
                  <a:lnTo>
                    <a:pt x="654" y="694"/>
                  </a:lnTo>
                  <a:lnTo>
                    <a:pt x="654" y="691"/>
                  </a:lnTo>
                  <a:lnTo>
                    <a:pt x="656" y="688"/>
                  </a:lnTo>
                  <a:lnTo>
                    <a:pt x="656" y="688"/>
                  </a:lnTo>
                  <a:lnTo>
                    <a:pt x="663" y="685"/>
                  </a:lnTo>
                  <a:lnTo>
                    <a:pt x="666" y="683"/>
                  </a:lnTo>
                  <a:lnTo>
                    <a:pt x="666" y="680"/>
                  </a:lnTo>
                  <a:lnTo>
                    <a:pt x="666" y="680"/>
                  </a:lnTo>
                  <a:lnTo>
                    <a:pt x="664" y="677"/>
                  </a:lnTo>
                  <a:lnTo>
                    <a:pt x="664" y="674"/>
                  </a:lnTo>
                  <a:lnTo>
                    <a:pt x="666" y="671"/>
                  </a:lnTo>
                  <a:lnTo>
                    <a:pt x="669" y="668"/>
                  </a:lnTo>
                  <a:lnTo>
                    <a:pt x="669" y="668"/>
                  </a:lnTo>
                  <a:lnTo>
                    <a:pt x="680" y="668"/>
                  </a:lnTo>
                  <a:lnTo>
                    <a:pt x="684" y="667"/>
                  </a:lnTo>
                  <a:lnTo>
                    <a:pt x="686" y="666"/>
                  </a:lnTo>
                  <a:lnTo>
                    <a:pt x="686" y="666"/>
                  </a:lnTo>
                  <a:lnTo>
                    <a:pt x="683" y="664"/>
                  </a:lnTo>
                  <a:lnTo>
                    <a:pt x="679" y="663"/>
                  </a:lnTo>
                  <a:lnTo>
                    <a:pt x="674" y="661"/>
                  </a:lnTo>
                  <a:lnTo>
                    <a:pt x="671" y="658"/>
                  </a:lnTo>
                  <a:lnTo>
                    <a:pt x="671" y="658"/>
                  </a:lnTo>
                  <a:lnTo>
                    <a:pt x="670" y="656"/>
                  </a:lnTo>
                  <a:lnTo>
                    <a:pt x="669" y="651"/>
                  </a:lnTo>
                  <a:lnTo>
                    <a:pt x="670" y="647"/>
                  </a:lnTo>
                  <a:lnTo>
                    <a:pt x="670" y="646"/>
                  </a:lnTo>
                  <a:lnTo>
                    <a:pt x="670" y="646"/>
                  </a:lnTo>
                  <a:lnTo>
                    <a:pt x="673" y="646"/>
                  </a:lnTo>
                  <a:lnTo>
                    <a:pt x="677" y="646"/>
                  </a:lnTo>
                  <a:lnTo>
                    <a:pt x="680" y="646"/>
                  </a:lnTo>
                  <a:lnTo>
                    <a:pt x="684" y="644"/>
                  </a:lnTo>
                  <a:lnTo>
                    <a:pt x="684" y="644"/>
                  </a:lnTo>
                  <a:lnTo>
                    <a:pt x="688" y="644"/>
                  </a:lnTo>
                  <a:lnTo>
                    <a:pt x="693" y="644"/>
                  </a:lnTo>
                  <a:lnTo>
                    <a:pt x="698" y="644"/>
                  </a:lnTo>
                  <a:lnTo>
                    <a:pt x="703" y="643"/>
                  </a:lnTo>
                  <a:lnTo>
                    <a:pt x="703" y="643"/>
                  </a:lnTo>
                  <a:lnTo>
                    <a:pt x="708" y="640"/>
                  </a:lnTo>
                  <a:lnTo>
                    <a:pt x="716" y="639"/>
                  </a:lnTo>
                  <a:lnTo>
                    <a:pt x="727" y="637"/>
                  </a:lnTo>
                  <a:lnTo>
                    <a:pt x="727" y="637"/>
                  </a:lnTo>
                  <a:lnTo>
                    <a:pt x="733" y="637"/>
                  </a:lnTo>
                  <a:lnTo>
                    <a:pt x="735" y="636"/>
                  </a:lnTo>
                  <a:lnTo>
                    <a:pt x="744" y="633"/>
                  </a:lnTo>
                  <a:lnTo>
                    <a:pt x="744" y="633"/>
                  </a:lnTo>
                  <a:lnTo>
                    <a:pt x="755" y="631"/>
                  </a:lnTo>
                  <a:lnTo>
                    <a:pt x="767" y="629"/>
                  </a:lnTo>
                  <a:lnTo>
                    <a:pt x="767" y="629"/>
                  </a:lnTo>
                  <a:lnTo>
                    <a:pt x="780" y="626"/>
                  </a:lnTo>
                  <a:lnTo>
                    <a:pt x="787" y="623"/>
                  </a:lnTo>
                  <a:lnTo>
                    <a:pt x="789" y="621"/>
                  </a:lnTo>
                  <a:lnTo>
                    <a:pt x="789" y="620"/>
                  </a:lnTo>
                  <a:lnTo>
                    <a:pt x="789" y="620"/>
                  </a:lnTo>
                  <a:lnTo>
                    <a:pt x="792" y="619"/>
                  </a:lnTo>
                  <a:lnTo>
                    <a:pt x="799" y="616"/>
                  </a:lnTo>
                  <a:lnTo>
                    <a:pt x="805" y="616"/>
                  </a:lnTo>
                  <a:lnTo>
                    <a:pt x="809" y="616"/>
                  </a:lnTo>
                  <a:lnTo>
                    <a:pt x="809" y="616"/>
                  </a:lnTo>
                  <a:lnTo>
                    <a:pt x="817" y="619"/>
                  </a:lnTo>
                  <a:lnTo>
                    <a:pt x="819" y="619"/>
                  </a:lnTo>
                  <a:lnTo>
                    <a:pt x="822" y="617"/>
                  </a:lnTo>
                  <a:lnTo>
                    <a:pt x="822" y="617"/>
                  </a:lnTo>
                  <a:lnTo>
                    <a:pt x="825" y="617"/>
                  </a:lnTo>
                  <a:lnTo>
                    <a:pt x="829" y="619"/>
                  </a:lnTo>
                  <a:lnTo>
                    <a:pt x="832" y="621"/>
                  </a:lnTo>
                  <a:lnTo>
                    <a:pt x="832" y="624"/>
                  </a:lnTo>
                  <a:lnTo>
                    <a:pt x="832" y="624"/>
                  </a:lnTo>
                  <a:lnTo>
                    <a:pt x="832" y="627"/>
                  </a:lnTo>
                  <a:lnTo>
                    <a:pt x="834" y="630"/>
                  </a:lnTo>
                  <a:lnTo>
                    <a:pt x="835" y="633"/>
                  </a:lnTo>
                  <a:lnTo>
                    <a:pt x="835" y="636"/>
                  </a:lnTo>
                  <a:lnTo>
                    <a:pt x="835" y="636"/>
                  </a:lnTo>
                  <a:lnTo>
                    <a:pt x="834" y="639"/>
                  </a:lnTo>
                  <a:lnTo>
                    <a:pt x="834" y="640"/>
                  </a:lnTo>
                  <a:lnTo>
                    <a:pt x="834" y="643"/>
                  </a:lnTo>
                  <a:lnTo>
                    <a:pt x="834" y="643"/>
                  </a:lnTo>
                  <a:lnTo>
                    <a:pt x="836" y="643"/>
                  </a:lnTo>
                  <a:lnTo>
                    <a:pt x="841" y="643"/>
                  </a:lnTo>
                  <a:lnTo>
                    <a:pt x="845" y="641"/>
                  </a:lnTo>
                  <a:lnTo>
                    <a:pt x="848" y="640"/>
                  </a:lnTo>
                  <a:lnTo>
                    <a:pt x="848" y="640"/>
                  </a:lnTo>
                  <a:lnTo>
                    <a:pt x="851" y="639"/>
                  </a:lnTo>
                  <a:lnTo>
                    <a:pt x="852" y="640"/>
                  </a:lnTo>
                  <a:lnTo>
                    <a:pt x="854" y="641"/>
                  </a:lnTo>
                  <a:lnTo>
                    <a:pt x="855" y="644"/>
                  </a:lnTo>
                  <a:lnTo>
                    <a:pt x="855" y="644"/>
                  </a:lnTo>
                  <a:lnTo>
                    <a:pt x="855" y="646"/>
                  </a:lnTo>
                  <a:lnTo>
                    <a:pt x="856" y="647"/>
                  </a:lnTo>
                  <a:lnTo>
                    <a:pt x="858" y="646"/>
                  </a:lnTo>
                  <a:lnTo>
                    <a:pt x="859" y="644"/>
                  </a:lnTo>
                  <a:lnTo>
                    <a:pt x="859" y="644"/>
                  </a:lnTo>
                  <a:lnTo>
                    <a:pt x="859" y="643"/>
                  </a:lnTo>
                  <a:lnTo>
                    <a:pt x="862" y="643"/>
                  </a:lnTo>
                  <a:lnTo>
                    <a:pt x="866" y="646"/>
                  </a:lnTo>
                  <a:lnTo>
                    <a:pt x="866" y="646"/>
                  </a:lnTo>
                  <a:lnTo>
                    <a:pt x="869" y="647"/>
                  </a:lnTo>
                  <a:lnTo>
                    <a:pt x="872" y="646"/>
                  </a:lnTo>
                  <a:lnTo>
                    <a:pt x="873" y="646"/>
                  </a:lnTo>
                  <a:lnTo>
                    <a:pt x="875" y="647"/>
                  </a:lnTo>
                  <a:lnTo>
                    <a:pt x="875" y="647"/>
                  </a:lnTo>
                  <a:lnTo>
                    <a:pt x="873" y="650"/>
                  </a:lnTo>
                  <a:lnTo>
                    <a:pt x="871" y="651"/>
                  </a:lnTo>
                  <a:lnTo>
                    <a:pt x="868" y="654"/>
                  </a:lnTo>
                  <a:lnTo>
                    <a:pt x="868" y="656"/>
                  </a:lnTo>
                  <a:lnTo>
                    <a:pt x="869" y="657"/>
                  </a:lnTo>
                  <a:lnTo>
                    <a:pt x="869" y="657"/>
                  </a:lnTo>
                  <a:lnTo>
                    <a:pt x="871" y="658"/>
                  </a:lnTo>
                  <a:lnTo>
                    <a:pt x="872" y="658"/>
                  </a:lnTo>
                  <a:lnTo>
                    <a:pt x="875" y="657"/>
                  </a:lnTo>
                  <a:lnTo>
                    <a:pt x="878" y="654"/>
                  </a:lnTo>
                  <a:lnTo>
                    <a:pt x="882" y="654"/>
                  </a:lnTo>
                  <a:lnTo>
                    <a:pt x="882" y="654"/>
                  </a:lnTo>
                  <a:lnTo>
                    <a:pt x="886" y="654"/>
                  </a:lnTo>
                  <a:lnTo>
                    <a:pt x="890" y="651"/>
                  </a:lnTo>
                  <a:lnTo>
                    <a:pt x="895" y="648"/>
                  </a:lnTo>
                  <a:lnTo>
                    <a:pt x="899" y="647"/>
                  </a:lnTo>
                  <a:lnTo>
                    <a:pt x="899" y="647"/>
                  </a:lnTo>
                  <a:lnTo>
                    <a:pt x="903" y="646"/>
                  </a:lnTo>
                  <a:lnTo>
                    <a:pt x="906" y="644"/>
                  </a:lnTo>
                  <a:lnTo>
                    <a:pt x="913" y="639"/>
                  </a:lnTo>
                  <a:lnTo>
                    <a:pt x="913" y="639"/>
                  </a:lnTo>
                  <a:lnTo>
                    <a:pt x="918" y="639"/>
                  </a:lnTo>
                  <a:lnTo>
                    <a:pt x="922" y="637"/>
                  </a:lnTo>
                  <a:lnTo>
                    <a:pt x="925" y="639"/>
                  </a:lnTo>
                  <a:lnTo>
                    <a:pt x="925" y="639"/>
                  </a:lnTo>
                  <a:lnTo>
                    <a:pt x="925" y="640"/>
                  </a:lnTo>
                  <a:lnTo>
                    <a:pt x="925" y="640"/>
                  </a:lnTo>
                  <a:lnTo>
                    <a:pt x="922" y="643"/>
                  </a:lnTo>
                  <a:lnTo>
                    <a:pt x="922" y="646"/>
                  </a:lnTo>
                  <a:lnTo>
                    <a:pt x="923" y="648"/>
                  </a:lnTo>
                  <a:lnTo>
                    <a:pt x="929" y="653"/>
                  </a:lnTo>
                  <a:lnTo>
                    <a:pt x="929" y="653"/>
                  </a:lnTo>
                  <a:lnTo>
                    <a:pt x="933" y="654"/>
                  </a:lnTo>
                  <a:lnTo>
                    <a:pt x="937" y="658"/>
                  </a:lnTo>
                  <a:lnTo>
                    <a:pt x="945" y="667"/>
                  </a:lnTo>
                  <a:lnTo>
                    <a:pt x="959" y="687"/>
                  </a:lnTo>
                  <a:lnTo>
                    <a:pt x="959" y="687"/>
                  </a:lnTo>
                  <a:lnTo>
                    <a:pt x="963" y="695"/>
                  </a:lnTo>
                  <a:lnTo>
                    <a:pt x="967" y="705"/>
                  </a:lnTo>
                  <a:lnTo>
                    <a:pt x="972" y="712"/>
                  </a:lnTo>
                  <a:lnTo>
                    <a:pt x="973" y="715"/>
                  </a:lnTo>
                  <a:lnTo>
                    <a:pt x="974" y="715"/>
                  </a:lnTo>
                  <a:lnTo>
                    <a:pt x="974" y="715"/>
                  </a:lnTo>
                  <a:lnTo>
                    <a:pt x="977" y="714"/>
                  </a:lnTo>
                  <a:lnTo>
                    <a:pt x="979" y="711"/>
                  </a:lnTo>
                  <a:lnTo>
                    <a:pt x="982" y="708"/>
                  </a:lnTo>
                  <a:lnTo>
                    <a:pt x="984" y="705"/>
                  </a:lnTo>
                  <a:lnTo>
                    <a:pt x="984" y="705"/>
                  </a:lnTo>
                  <a:lnTo>
                    <a:pt x="987" y="707"/>
                  </a:lnTo>
                  <a:lnTo>
                    <a:pt x="990" y="710"/>
                  </a:lnTo>
                  <a:lnTo>
                    <a:pt x="993" y="712"/>
                  </a:lnTo>
                  <a:lnTo>
                    <a:pt x="997" y="714"/>
                  </a:lnTo>
                  <a:lnTo>
                    <a:pt x="997" y="714"/>
                  </a:lnTo>
                  <a:lnTo>
                    <a:pt x="1004" y="717"/>
                  </a:lnTo>
                  <a:lnTo>
                    <a:pt x="1009" y="717"/>
                  </a:lnTo>
                  <a:lnTo>
                    <a:pt x="1013" y="717"/>
                  </a:lnTo>
                  <a:lnTo>
                    <a:pt x="1013" y="717"/>
                  </a:lnTo>
                  <a:lnTo>
                    <a:pt x="1020" y="714"/>
                  </a:lnTo>
                  <a:lnTo>
                    <a:pt x="1026" y="712"/>
                  </a:lnTo>
                  <a:lnTo>
                    <a:pt x="1028" y="712"/>
                  </a:lnTo>
                  <a:lnTo>
                    <a:pt x="1028" y="712"/>
                  </a:lnTo>
                  <a:lnTo>
                    <a:pt x="1034" y="715"/>
                  </a:lnTo>
                  <a:lnTo>
                    <a:pt x="1036" y="717"/>
                  </a:lnTo>
                  <a:lnTo>
                    <a:pt x="1038" y="721"/>
                  </a:lnTo>
                  <a:lnTo>
                    <a:pt x="1038" y="721"/>
                  </a:lnTo>
                  <a:lnTo>
                    <a:pt x="1041" y="725"/>
                  </a:lnTo>
                  <a:lnTo>
                    <a:pt x="1044" y="728"/>
                  </a:lnTo>
                  <a:lnTo>
                    <a:pt x="1046" y="728"/>
                  </a:lnTo>
                  <a:lnTo>
                    <a:pt x="1048" y="730"/>
                  </a:lnTo>
                  <a:lnTo>
                    <a:pt x="1048" y="730"/>
                  </a:lnTo>
                  <a:lnTo>
                    <a:pt x="1050" y="730"/>
                  </a:lnTo>
                  <a:lnTo>
                    <a:pt x="1051" y="731"/>
                  </a:lnTo>
                  <a:lnTo>
                    <a:pt x="1053" y="735"/>
                  </a:lnTo>
                  <a:lnTo>
                    <a:pt x="1053" y="735"/>
                  </a:lnTo>
                  <a:lnTo>
                    <a:pt x="1053" y="737"/>
                  </a:lnTo>
                  <a:lnTo>
                    <a:pt x="1056" y="740"/>
                  </a:lnTo>
                  <a:lnTo>
                    <a:pt x="1057" y="741"/>
                  </a:lnTo>
                  <a:lnTo>
                    <a:pt x="1060" y="742"/>
                  </a:lnTo>
                  <a:lnTo>
                    <a:pt x="1060" y="742"/>
                  </a:lnTo>
                  <a:lnTo>
                    <a:pt x="1067" y="741"/>
                  </a:lnTo>
                  <a:lnTo>
                    <a:pt x="1073" y="740"/>
                  </a:lnTo>
                  <a:lnTo>
                    <a:pt x="1073" y="740"/>
                  </a:lnTo>
                  <a:lnTo>
                    <a:pt x="1077" y="738"/>
                  </a:lnTo>
                  <a:lnTo>
                    <a:pt x="1078" y="738"/>
                  </a:lnTo>
                  <a:lnTo>
                    <a:pt x="1078" y="740"/>
                  </a:lnTo>
                  <a:lnTo>
                    <a:pt x="1078" y="740"/>
                  </a:lnTo>
                  <a:lnTo>
                    <a:pt x="1081" y="745"/>
                  </a:lnTo>
                  <a:lnTo>
                    <a:pt x="1084" y="748"/>
                  </a:lnTo>
                  <a:lnTo>
                    <a:pt x="1087" y="748"/>
                  </a:lnTo>
                  <a:lnTo>
                    <a:pt x="1087" y="748"/>
                  </a:lnTo>
                  <a:lnTo>
                    <a:pt x="1091" y="749"/>
                  </a:lnTo>
                  <a:lnTo>
                    <a:pt x="1094" y="749"/>
                  </a:lnTo>
                  <a:lnTo>
                    <a:pt x="1095" y="748"/>
                  </a:lnTo>
                  <a:lnTo>
                    <a:pt x="1095" y="748"/>
                  </a:lnTo>
                  <a:lnTo>
                    <a:pt x="1097" y="747"/>
                  </a:lnTo>
                  <a:lnTo>
                    <a:pt x="1100" y="745"/>
                  </a:lnTo>
                  <a:lnTo>
                    <a:pt x="1107" y="744"/>
                  </a:lnTo>
                  <a:lnTo>
                    <a:pt x="1107" y="744"/>
                  </a:lnTo>
                  <a:lnTo>
                    <a:pt x="1114" y="742"/>
                  </a:lnTo>
                  <a:lnTo>
                    <a:pt x="1118" y="741"/>
                  </a:lnTo>
                  <a:lnTo>
                    <a:pt x="1121" y="738"/>
                  </a:lnTo>
                  <a:lnTo>
                    <a:pt x="1121" y="738"/>
                  </a:lnTo>
                  <a:lnTo>
                    <a:pt x="1124" y="735"/>
                  </a:lnTo>
                  <a:lnTo>
                    <a:pt x="1127" y="734"/>
                  </a:lnTo>
                  <a:lnTo>
                    <a:pt x="1131" y="732"/>
                  </a:lnTo>
                  <a:lnTo>
                    <a:pt x="1134" y="731"/>
                  </a:lnTo>
                  <a:lnTo>
                    <a:pt x="1134" y="731"/>
                  </a:lnTo>
                  <a:lnTo>
                    <a:pt x="1138" y="727"/>
                  </a:lnTo>
                  <a:lnTo>
                    <a:pt x="1142" y="725"/>
                  </a:lnTo>
                  <a:lnTo>
                    <a:pt x="1144" y="724"/>
                  </a:lnTo>
                  <a:lnTo>
                    <a:pt x="1144" y="724"/>
                  </a:lnTo>
                  <a:lnTo>
                    <a:pt x="1145" y="721"/>
                  </a:lnTo>
                  <a:lnTo>
                    <a:pt x="1149" y="721"/>
                  </a:lnTo>
                  <a:lnTo>
                    <a:pt x="1152" y="720"/>
                  </a:lnTo>
                  <a:lnTo>
                    <a:pt x="1155" y="718"/>
                  </a:lnTo>
                  <a:lnTo>
                    <a:pt x="1155" y="718"/>
                  </a:lnTo>
                  <a:lnTo>
                    <a:pt x="1157" y="717"/>
                  </a:lnTo>
                  <a:lnTo>
                    <a:pt x="1159" y="717"/>
                  </a:lnTo>
                  <a:lnTo>
                    <a:pt x="1166" y="717"/>
                  </a:lnTo>
                  <a:lnTo>
                    <a:pt x="1166" y="717"/>
                  </a:lnTo>
                  <a:lnTo>
                    <a:pt x="1178" y="720"/>
                  </a:lnTo>
                  <a:lnTo>
                    <a:pt x="1188" y="721"/>
                  </a:lnTo>
                  <a:lnTo>
                    <a:pt x="1188" y="721"/>
                  </a:lnTo>
                  <a:lnTo>
                    <a:pt x="1189" y="721"/>
                  </a:lnTo>
                  <a:lnTo>
                    <a:pt x="1191" y="725"/>
                  </a:lnTo>
                  <a:lnTo>
                    <a:pt x="1192" y="728"/>
                  </a:lnTo>
                  <a:lnTo>
                    <a:pt x="1194" y="730"/>
                  </a:lnTo>
                  <a:lnTo>
                    <a:pt x="1194" y="730"/>
                  </a:lnTo>
                  <a:lnTo>
                    <a:pt x="1201" y="732"/>
                  </a:lnTo>
                  <a:lnTo>
                    <a:pt x="1203" y="735"/>
                  </a:lnTo>
                  <a:lnTo>
                    <a:pt x="1206" y="735"/>
                  </a:lnTo>
                  <a:lnTo>
                    <a:pt x="1206" y="735"/>
                  </a:lnTo>
                  <a:lnTo>
                    <a:pt x="1212" y="732"/>
                  </a:lnTo>
                  <a:lnTo>
                    <a:pt x="1216" y="732"/>
                  </a:lnTo>
                  <a:lnTo>
                    <a:pt x="1219" y="734"/>
                  </a:lnTo>
                  <a:lnTo>
                    <a:pt x="1219" y="734"/>
                  </a:lnTo>
                  <a:lnTo>
                    <a:pt x="1226" y="738"/>
                  </a:lnTo>
                  <a:lnTo>
                    <a:pt x="1229" y="738"/>
                  </a:lnTo>
                  <a:lnTo>
                    <a:pt x="1230" y="737"/>
                  </a:lnTo>
                  <a:lnTo>
                    <a:pt x="1230" y="737"/>
                  </a:lnTo>
                  <a:lnTo>
                    <a:pt x="1233" y="735"/>
                  </a:lnTo>
                  <a:lnTo>
                    <a:pt x="1238" y="734"/>
                  </a:lnTo>
                  <a:lnTo>
                    <a:pt x="1242" y="732"/>
                  </a:lnTo>
                  <a:lnTo>
                    <a:pt x="1245" y="731"/>
                  </a:lnTo>
                  <a:lnTo>
                    <a:pt x="1245" y="731"/>
                  </a:lnTo>
                  <a:lnTo>
                    <a:pt x="1246" y="725"/>
                  </a:lnTo>
                  <a:lnTo>
                    <a:pt x="1246" y="722"/>
                  </a:lnTo>
                  <a:lnTo>
                    <a:pt x="1245" y="721"/>
                  </a:lnTo>
                  <a:lnTo>
                    <a:pt x="1245" y="721"/>
                  </a:lnTo>
                  <a:lnTo>
                    <a:pt x="1240" y="715"/>
                  </a:lnTo>
                  <a:lnTo>
                    <a:pt x="1239" y="708"/>
                  </a:lnTo>
                  <a:lnTo>
                    <a:pt x="1239" y="708"/>
                  </a:lnTo>
                  <a:lnTo>
                    <a:pt x="1239" y="705"/>
                  </a:lnTo>
                  <a:lnTo>
                    <a:pt x="1242" y="704"/>
                  </a:lnTo>
                  <a:lnTo>
                    <a:pt x="1243" y="701"/>
                  </a:lnTo>
                  <a:lnTo>
                    <a:pt x="1246" y="700"/>
                  </a:lnTo>
                  <a:lnTo>
                    <a:pt x="1246" y="700"/>
                  </a:lnTo>
                  <a:lnTo>
                    <a:pt x="1248" y="697"/>
                  </a:lnTo>
                  <a:lnTo>
                    <a:pt x="1249" y="697"/>
                  </a:lnTo>
                  <a:lnTo>
                    <a:pt x="1255" y="694"/>
                  </a:lnTo>
                  <a:lnTo>
                    <a:pt x="1255" y="694"/>
                  </a:lnTo>
                  <a:lnTo>
                    <a:pt x="1256" y="690"/>
                  </a:lnTo>
                  <a:lnTo>
                    <a:pt x="1258" y="688"/>
                  </a:lnTo>
                  <a:lnTo>
                    <a:pt x="1260" y="688"/>
                  </a:lnTo>
                  <a:lnTo>
                    <a:pt x="1260" y="688"/>
                  </a:lnTo>
                  <a:lnTo>
                    <a:pt x="1266" y="691"/>
                  </a:lnTo>
                  <a:lnTo>
                    <a:pt x="1272" y="694"/>
                  </a:lnTo>
                  <a:lnTo>
                    <a:pt x="1272" y="694"/>
                  </a:lnTo>
                  <a:lnTo>
                    <a:pt x="1276" y="695"/>
                  </a:lnTo>
                  <a:lnTo>
                    <a:pt x="1282" y="695"/>
                  </a:lnTo>
                  <a:lnTo>
                    <a:pt x="1282" y="695"/>
                  </a:lnTo>
                  <a:lnTo>
                    <a:pt x="1287" y="697"/>
                  </a:lnTo>
                  <a:lnTo>
                    <a:pt x="1293" y="701"/>
                  </a:lnTo>
                  <a:lnTo>
                    <a:pt x="1293" y="701"/>
                  </a:lnTo>
                  <a:lnTo>
                    <a:pt x="1302" y="703"/>
                  </a:lnTo>
                  <a:lnTo>
                    <a:pt x="1306" y="704"/>
                  </a:lnTo>
                  <a:lnTo>
                    <a:pt x="1309" y="705"/>
                  </a:lnTo>
                  <a:lnTo>
                    <a:pt x="1309" y="705"/>
                  </a:lnTo>
                  <a:lnTo>
                    <a:pt x="1310" y="708"/>
                  </a:lnTo>
                  <a:lnTo>
                    <a:pt x="1310" y="712"/>
                  </a:lnTo>
                  <a:lnTo>
                    <a:pt x="1310" y="717"/>
                  </a:lnTo>
                  <a:lnTo>
                    <a:pt x="1312" y="720"/>
                  </a:lnTo>
                  <a:lnTo>
                    <a:pt x="1312" y="720"/>
                  </a:lnTo>
                  <a:lnTo>
                    <a:pt x="1316" y="724"/>
                  </a:lnTo>
                  <a:lnTo>
                    <a:pt x="1319" y="727"/>
                  </a:lnTo>
                  <a:lnTo>
                    <a:pt x="1322" y="727"/>
                  </a:lnTo>
                  <a:lnTo>
                    <a:pt x="1322" y="727"/>
                  </a:lnTo>
                  <a:lnTo>
                    <a:pt x="1323" y="727"/>
                  </a:lnTo>
                  <a:lnTo>
                    <a:pt x="1327" y="728"/>
                  </a:lnTo>
                  <a:lnTo>
                    <a:pt x="1331" y="730"/>
                  </a:lnTo>
                  <a:lnTo>
                    <a:pt x="1336" y="731"/>
                  </a:lnTo>
                  <a:lnTo>
                    <a:pt x="1336" y="731"/>
                  </a:lnTo>
                  <a:lnTo>
                    <a:pt x="1341" y="728"/>
                  </a:lnTo>
                  <a:lnTo>
                    <a:pt x="1344" y="725"/>
                  </a:lnTo>
                  <a:lnTo>
                    <a:pt x="1347" y="725"/>
                  </a:lnTo>
                  <a:lnTo>
                    <a:pt x="1347" y="725"/>
                  </a:lnTo>
                  <a:lnTo>
                    <a:pt x="1354" y="724"/>
                  </a:lnTo>
                  <a:lnTo>
                    <a:pt x="1361" y="724"/>
                  </a:lnTo>
                  <a:lnTo>
                    <a:pt x="1361" y="724"/>
                  </a:lnTo>
                  <a:lnTo>
                    <a:pt x="1368" y="725"/>
                  </a:lnTo>
                  <a:lnTo>
                    <a:pt x="1373" y="727"/>
                  </a:lnTo>
                  <a:lnTo>
                    <a:pt x="1376" y="727"/>
                  </a:lnTo>
                  <a:lnTo>
                    <a:pt x="1376" y="727"/>
                  </a:lnTo>
                  <a:lnTo>
                    <a:pt x="1383" y="727"/>
                  </a:lnTo>
                  <a:lnTo>
                    <a:pt x="1386" y="728"/>
                  </a:lnTo>
                  <a:lnTo>
                    <a:pt x="1388" y="730"/>
                  </a:lnTo>
                  <a:lnTo>
                    <a:pt x="1388" y="730"/>
                  </a:lnTo>
                  <a:lnTo>
                    <a:pt x="1391" y="731"/>
                  </a:lnTo>
                  <a:lnTo>
                    <a:pt x="1396" y="732"/>
                  </a:lnTo>
                  <a:lnTo>
                    <a:pt x="1400" y="734"/>
                  </a:lnTo>
                  <a:lnTo>
                    <a:pt x="1401" y="735"/>
                  </a:lnTo>
                  <a:lnTo>
                    <a:pt x="1401" y="737"/>
                  </a:lnTo>
                  <a:lnTo>
                    <a:pt x="1401" y="737"/>
                  </a:lnTo>
                  <a:lnTo>
                    <a:pt x="1403" y="738"/>
                  </a:lnTo>
                  <a:lnTo>
                    <a:pt x="1405" y="741"/>
                  </a:lnTo>
                  <a:lnTo>
                    <a:pt x="1408" y="742"/>
                  </a:lnTo>
                  <a:lnTo>
                    <a:pt x="1410" y="745"/>
                  </a:lnTo>
                  <a:lnTo>
                    <a:pt x="1410" y="745"/>
                  </a:lnTo>
                  <a:lnTo>
                    <a:pt x="1411" y="747"/>
                  </a:lnTo>
                  <a:lnTo>
                    <a:pt x="1414" y="747"/>
                  </a:lnTo>
                  <a:lnTo>
                    <a:pt x="1420" y="748"/>
                  </a:lnTo>
                  <a:lnTo>
                    <a:pt x="1427" y="748"/>
                  </a:lnTo>
                  <a:lnTo>
                    <a:pt x="1431" y="749"/>
                  </a:lnTo>
                  <a:lnTo>
                    <a:pt x="1431" y="749"/>
                  </a:lnTo>
                  <a:lnTo>
                    <a:pt x="1435" y="749"/>
                  </a:lnTo>
                  <a:lnTo>
                    <a:pt x="1442" y="751"/>
                  </a:lnTo>
                  <a:lnTo>
                    <a:pt x="1448" y="749"/>
                  </a:lnTo>
                  <a:lnTo>
                    <a:pt x="1452" y="749"/>
                  </a:lnTo>
                  <a:lnTo>
                    <a:pt x="1452" y="749"/>
                  </a:lnTo>
                  <a:lnTo>
                    <a:pt x="1455" y="748"/>
                  </a:lnTo>
                  <a:lnTo>
                    <a:pt x="1461" y="747"/>
                  </a:lnTo>
                  <a:lnTo>
                    <a:pt x="1468" y="745"/>
                  </a:lnTo>
                  <a:lnTo>
                    <a:pt x="1472" y="744"/>
                  </a:lnTo>
                  <a:lnTo>
                    <a:pt x="1472" y="744"/>
                  </a:lnTo>
                  <a:lnTo>
                    <a:pt x="1477" y="742"/>
                  </a:lnTo>
                  <a:lnTo>
                    <a:pt x="1479" y="742"/>
                  </a:lnTo>
                  <a:lnTo>
                    <a:pt x="1484" y="741"/>
                  </a:lnTo>
                  <a:lnTo>
                    <a:pt x="1485" y="740"/>
                  </a:lnTo>
                  <a:lnTo>
                    <a:pt x="1485" y="740"/>
                  </a:lnTo>
                  <a:lnTo>
                    <a:pt x="1487" y="737"/>
                  </a:lnTo>
                  <a:lnTo>
                    <a:pt x="1491" y="734"/>
                  </a:lnTo>
                  <a:lnTo>
                    <a:pt x="1498" y="731"/>
                  </a:lnTo>
                  <a:lnTo>
                    <a:pt x="1498" y="731"/>
                  </a:lnTo>
                  <a:lnTo>
                    <a:pt x="1502" y="730"/>
                  </a:lnTo>
                  <a:lnTo>
                    <a:pt x="1509" y="728"/>
                  </a:lnTo>
                  <a:lnTo>
                    <a:pt x="1515" y="730"/>
                  </a:lnTo>
                  <a:lnTo>
                    <a:pt x="1518" y="731"/>
                  </a:lnTo>
                  <a:lnTo>
                    <a:pt x="1518" y="731"/>
                  </a:lnTo>
                  <a:lnTo>
                    <a:pt x="1521" y="734"/>
                  </a:lnTo>
                  <a:lnTo>
                    <a:pt x="1524" y="735"/>
                  </a:lnTo>
                  <a:lnTo>
                    <a:pt x="1528" y="735"/>
                  </a:lnTo>
                  <a:lnTo>
                    <a:pt x="1532" y="734"/>
                  </a:lnTo>
                  <a:lnTo>
                    <a:pt x="1532" y="734"/>
                  </a:lnTo>
                  <a:lnTo>
                    <a:pt x="1535" y="734"/>
                  </a:lnTo>
                  <a:lnTo>
                    <a:pt x="1541" y="734"/>
                  </a:lnTo>
                  <a:lnTo>
                    <a:pt x="1545" y="735"/>
                  </a:lnTo>
                  <a:lnTo>
                    <a:pt x="1548" y="738"/>
                  </a:lnTo>
                  <a:lnTo>
                    <a:pt x="1548" y="738"/>
                  </a:lnTo>
                  <a:lnTo>
                    <a:pt x="1549" y="740"/>
                  </a:lnTo>
                  <a:lnTo>
                    <a:pt x="1555" y="742"/>
                  </a:lnTo>
                  <a:lnTo>
                    <a:pt x="1563" y="742"/>
                  </a:lnTo>
                  <a:lnTo>
                    <a:pt x="1563" y="742"/>
                  </a:lnTo>
                  <a:lnTo>
                    <a:pt x="1570" y="738"/>
                  </a:lnTo>
                  <a:lnTo>
                    <a:pt x="1578" y="734"/>
                  </a:lnTo>
                  <a:lnTo>
                    <a:pt x="1578" y="734"/>
                  </a:lnTo>
                  <a:lnTo>
                    <a:pt x="1583" y="731"/>
                  </a:lnTo>
                  <a:lnTo>
                    <a:pt x="1585" y="730"/>
                  </a:lnTo>
                  <a:lnTo>
                    <a:pt x="1585" y="727"/>
                  </a:lnTo>
                  <a:lnTo>
                    <a:pt x="1585" y="727"/>
                  </a:lnTo>
                  <a:lnTo>
                    <a:pt x="1586" y="724"/>
                  </a:lnTo>
                  <a:lnTo>
                    <a:pt x="1588" y="720"/>
                  </a:lnTo>
                  <a:lnTo>
                    <a:pt x="1593" y="711"/>
                  </a:lnTo>
                  <a:lnTo>
                    <a:pt x="1593" y="711"/>
                  </a:lnTo>
                  <a:lnTo>
                    <a:pt x="1598" y="701"/>
                  </a:lnTo>
                  <a:lnTo>
                    <a:pt x="1600" y="697"/>
                  </a:lnTo>
                  <a:lnTo>
                    <a:pt x="1603" y="695"/>
                  </a:lnTo>
                  <a:lnTo>
                    <a:pt x="1603" y="695"/>
                  </a:lnTo>
                  <a:lnTo>
                    <a:pt x="1607" y="693"/>
                  </a:lnTo>
                  <a:lnTo>
                    <a:pt x="1609" y="690"/>
                  </a:lnTo>
                  <a:lnTo>
                    <a:pt x="1610" y="687"/>
                  </a:lnTo>
                  <a:lnTo>
                    <a:pt x="1610" y="687"/>
                  </a:lnTo>
                  <a:lnTo>
                    <a:pt x="1607" y="680"/>
                  </a:lnTo>
                  <a:lnTo>
                    <a:pt x="1606" y="677"/>
                  </a:lnTo>
                  <a:lnTo>
                    <a:pt x="1605" y="675"/>
                  </a:lnTo>
                  <a:lnTo>
                    <a:pt x="1605" y="675"/>
                  </a:lnTo>
                  <a:lnTo>
                    <a:pt x="1603" y="675"/>
                  </a:lnTo>
                  <a:lnTo>
                    <a:pt x="1600" y="675"/>
                  </a:lnTo>
                  <a:lnTo>
                    <a:pt x="1600" y="673"/>
                  </a:lnTo>
                  <a:lnTo>
                    <a:pt x="1603" y="667"/>
                  </a:lnTo>
                  <a:lnTo>
                    <a:pt x="1603" y="667"/>
                  </a:lnTo>
                  <a:lnTo>
                    <a:pt x="1606" y="664"/>
                  </a:lnTo>
                  <a:lnTo>
                    <a:pt x="1609" y="663"/>
                  </a:lnTo>
                  <a:lnTo>
                    <a:pt x="1616" y="661"/>
                  </a:lnTo>
                  <a:lnTo>
                    <a:pt x="1625" y="661"/>
                  </a:lnTo>
                  <a:lnTo>
                    <a:pt x="1625" y="661"/>
                  </a:lnTo>
                  <a:lnTo>
                    <a:pt x="1635" y="658"/>
                  </a:lnTo>
                  <a:lnTo>
                    <a:pt x="1642" y="658"/>
                  </a:lnTo>
                  <a:lnTo>
                    <a:pt x="1647" y="658"/>
                  </a:lnTo>
                  <a:lnTo>
                    <a:pt x="1647" y="658"/>
                  </a:lnTo>
                  <a:lnTo>
                    <a:pt x="1652" y="660"/>
                  </a:lnTo>
                  <a:lnTo>
                    <a:pt x="1656" y="660"/>
                  </a:lnTo>
                  <a:lnTo>
                    <a:pt x="1660" y="660"/>
                  </a:lnTo>
                  <a:lnTo>
                    <a:pt x="1666" y="661"/>
                  </a:lnTo>
                  <a:lnTo>
                    <a:pt x="1666" y="661"/>
                  </a:lnTo>
                  <a:lnTo>
                    <a:pt x="1671" y="664"/>
                  </a:lnTo>
                  <a:lnTo>
                    <a:pt x="1677" y="664"/>
                  </a:lnTo>
                  <a:lnTo>
                    <a:pt x="1681" y="666"/>
                  </a:lnTo>
                  <a:lnTo>
                    <a:pt x="1686" y="667"/>
                  </a:lnTo>
                  <a:lnTo>
                    <a:pt x="1686" y="667"/>
                  </a:lnTo>
                  <a:lnTo>
                    <a:pt x="1689" y="670"/>
                  </a:lnTo>
                  <a:lnTo>
                    <a:pt x="1691" y="673"/>
                  </a:lnTo>
                  <a:lnTo>
                    <a:pt x="1694" y="675"/>
                  </a:lnTo>
                  <a:lnTo>
                    <a:pt x="1696" y="677"/>
                  </a:lnTo>
                  <a:lnTo>
                    <a:pt x="1696" y="680"/>
                  </a:lnTo>
                  <a:lnTo>
                    <a:pt x="1696" y="680"/>
                  </a:lnTo>
                  <a:lnTo>
                    <a:pt x="1696" y="683"/>
                  </a:lnTo>
                  <a:lnTo>
                    <a:pt x="1699" y="684"/>
                  </a:lnTo>
                  <a:lnTo>
                    <a:pt x="1701" y="687"/>
                  </a:lnTo>
                  <a:lnTo>
                    <a:pt x="1703" y="694"/>
                  </a:lnTo>
                  <a:lnTo>
                    <a:pt x="1703" y="694"/>
                  </a:lnTo>
                  <a:lnTo>
                    <a:pt x="1706" y="701"/>
                  </a:lnTo>
                  <a:lnTo>
                    <a:pt x="1708" y="705"/>
                  </a:lnTo>
                  <a:lnTo>
                    <a:pt x="1711" y="710"/>
                  </a:lnTo>
                  <a:lnTo>
                    <a:pt x="1713" y="712"/>
                  </a:lnTo>
                  <a:lnTo>
                    <a:pt x="1713" y="712"/>
                  </a:lnTo>
                  <a:lnTo>
                    <a:pt x="1717" y="724"/>
                  </a:lnTo>
                  <a:lnTo>
                    <a:pt x="1720" y="728"/>
                  </a:lnTo>
                  <a:lnTo>
                    <a:pt x="1721" y="732"/>
                  </a:lnTo>
                  <a:lnTo>
                    <a:pt x="1721" y="732"/>
                  </a:lnTo>
                  <a:lnTo>
                    <a:pt x="1720" y="735"/>
                  </a:lnTo>
                  <a:lnTo>
                    <a:pt x="1720" y="738"/>
                  </a:lnTo>
                  <a:lnTo>
                    <a:pt x="1723" y="740"/>
                  </a:lnTo>
                  <a:lnTo>
                    <a:pt x="1727" y="741"/>
                  </a:lnTo>
                  <a:lnTo>
                    <a:pt x="1727" y="741"/>
                  </a:lnTo>
                  <a:lnTo>
                    <a:pt x="1733" y="742"/>
                  </a:lnTo>
                  <a:lnTo>
                    <a:pt x="1737" y="745"/>
                  </a:lnTo>
                  <a:lnTo>
                    <a:pt x="1740" y="747"/>
                  </a:lnTo>
                  <a:lnTo>
                    <a:pt x="1743" y="747"/>
                  </a:lnTo>
                  <a:lnTo>
                    <a:pt x="1743" y="747"/>
                  </a:lnTo>
                  <a:lnTo>
                    <a:pt x="1745" y="747"/>
                  </a:lnTo>
                  <a:lnTo>
                    <a:pt x="1750" y="748"/>
                  </a:lnTo>
                  <a:lnTo>
                    <a:pt x="1754" y="751"/>
                  </a:lnTo>
                  <a:lnTo>
                    <a:pt x="1758" y="754"/>
                  </a:lnTo>
                  <a:lnTo>
                    <a:pt x="1758" y="754"/>
                  </a:lnTo>
                  <a:lnTo>
                    <a:pt x="1763" y="757"/>
                  </a:lnTo>
                  <a:lnTo>
                    <a:pt x="1767" y="758"/>
                  </a:lnTo>
                  <a:lnTo>
                    <a:pt x="1770" y="759"/>
                  </a:lnTo>
                  <a:lnTo>
                    <a:pt x="1770" y="762"/>
                  </a:lnTo>
                  <a:lnTo>
                    <a:pt x="1770" y="762"/>
                  </a:lnTo>
                  <a:lnTo>
                    <a:pt x="1770" y="765"/>
                  </a:lnTo>
                  <a:lnTo>
                    <a:pt x="1771" y="769"/>
                  </a:lnTo>
                  <a:lnTo>
                    <a:pt x="1772" y="772"/>
                  </a:lnTo>
                  <a:lnTo>
                    <a:pt x="1774" y="775"/>
                  </a:lnTo>
                  <a:lnTo>
                    <a:pt x="1774" y="775"/>
                  </a:lnTo>
                  <a:lnTo>
                    <a:pt x="1774" y="778"/>
                  </a:lnTo>
                  <a:lnTo>
                    <a:pt x="1778" y="781"/>
                  </a:lnTo>
                  <a:lnTo>
                    <a:pt x="1784" y="782"/>
                  </a:lnTo>
                  <a:lnTo>
                    <a:pt x="1790" y="782"/>
                  </a:lnTo>
                  <a:lnTo>
                    <a:pt x="1790" y="782"/>
                  </a:lnTo>
                  <a:lnTo>
                    <a:pt x="1798" y="782"/>
                  </a:lnTo>
                  <a:lnTo>
                    <a:pt x="1801" y="781"/>
                  </a:lnTo>
                  <a:lnTo>
                    <a:pt x="1804" y="778"/>
                  </a:lnTo>
                  <a:lnTo>
                    <a:pt x="1804" y="778"/>
                  </a:lnTo>
                  <a:lnTo>
                    <a:pt x="1807" y="775"/>
                  </a:lnTo>
                  <a:lnTo>
                    <a:pt x="1811" y="774"/>
                  </a:lnTo>
                  <a:lnTo>
                    <a:pt x="1815" y="774"/>
                  </a:lnTo>
                  <a:lnTo>
                    <a:pt x="1819" y="772"/>
                  </a:lnTo>
                  <a:lnTo>
                    <a:pt x="1819" y="772"/>
                  </a:lnTo>
                  <a:lnTo>
                    <a:pt x="1822" y="771"/>
                  </a:lnTo>
                  <a:lnTo>
                    <a:pt x="1827" y="771"/>
                  </a:lnTo>
                  <a:lnTo>
                    <a:pt x="1831" y="771"/>
                  </a:lnTo>
                  <a:lnTo>
                    <a:pt x="1831" y="774"/>
                  </a:lnTo>
                  <a:lnTo>
                    <a:pt x="1832" y="776"/>
                  </a:lnTo>
                  <a:lnTo>
                    <a:pt x="1832" y="776"/>
                  </a:lnTo>
                  <a:lnTo>
                    <a:pt x="1832" y="781"/>
                  </a:lnTo>
                  <a:lnTo>
                    <a:pt x="1834" y="785"/>
                  </a:lnTo>
                  <a:lnTo>
                    <a:pt x="1834" y="786"/>
                  </a:lnTo>
                  <a:lnTo>
                    <a:pt x="1832" y="789"/>
                  </a:lnTo>
                  <a:lnTo>
                    <a:pt x="1832" y="789"/>
                  </a:lnTo>
                  <a:lnTo>
                    <a:pt x="1829" y="792"/>
                  </a:lnTo>
                  <a:lnTo>
                    <a:pt x="1827" y="798"/>
                  </a:lnTo>
                  <a:lnTo>
                    <a:pt x="1824" y="809"/>
                  </a:lnTo>
                  <a:lnTo>
                    <a:pt x="1824" y="809"/>
                  </a:lnTo>
                  <a:lnTo>
                    <a:pt x="1821" y="813"/>
                  </a:lnTo>
                  <a:lnTo>
                    <a:pt x="1818" y="815"/>
                  </a:lnTo>
                  <a:lnTo>
                    <a:pt x="1815" y="818"/>
                  </a:lnTo>
                  <a:lnTo>
                    <a:pt x="1814" y="822"/>
                  </a:lnTo>
                  <a:lnTo>
                    <a:pt x="1814" y="822"/>
                  </a:lnTo>
                  <a:lnTo>
                    <a:pt x="1812" y="825"/>
                  </a:lnTo>
                  <a:lnTo>
                    <a:pt x="1809" y="828"/>
                  </a:lnTo>
                  <a:lnTo>
                    <a:pt x="1808" y="829"/>
                  </a:lnTo>
                  <a:lnTo>
                    <a:pt x="1807" y="832"/>
                  </a:lnTo>
                  <a:lnTo>
                    <a:pt x="1807" y="832"/>
                  </a:lnTo>
                  <a:lnTo>
                    <a:pt x="1807" y="833"/>
                  </a:lnTo>
                  <a:lnTo>
                    <a:pt x="1805" y="835"/>
                  </a:lnTo>
                  <a:lnTo>
                    <a:pt x="1801" y="835"/>
                  </a:lnTo>
                  <a:lnTo>
                    <a:pt x="1797" y="835"/>
                  </a:lnTo>
                  <a:lnTo>
                    <a:pt x="1792" y="832"/>
                  </a:lnTo>
                  <a:lnTo>
                    <a:pt x="1792" y="832"/>
                  </a:lnTo>
                  <a:lnTo>
                    <a:pt x="1791" y="832"/>
                  </a:lnTo>
                  <a:lnTo>
                    <a:pt x="1788" y="832"/>
                  </a:lnTo>
                  <a:lnTo>
                    <a:pt x="1785" y="835"/>
                  </a:lnTo>
                  <a:lnTo>
                    <a:pt x="1782" y="838"/>
                  </a:lnTo>
                  <a:lnTo>
                    <a:pt x="1780" y="839"/>
                  </a:lnTo>
                  <a:lnTo>
                    <a:pt x="1780" y="839"/>
                  </a:lnTo>
                  <a:lnTo>
                    <a:pt x="1777" y="841"/>
                  </a:lnTo>
                  <a:lnTo>
                    <a:pt x="1775" y="843"/>
                  </a:lnTo>
                  <a:lnTo>
                    <a:pt x="1777" y="850"/>
                  </a:lnTo>
                  <a:lnTo>
                    <a:pt x="1777" y="850"/>
                  </a:lnTo>
                  <a:lnTo>
                    <a:pt x="1777" y="856"/>
                  </a:lnTo>
                  <a:lnTo>
                    <a:pt x="1777" y="859"/>
                  </a:lnTo>
                  <a:lnTo>
                    <a:pt x="1778" y="863"/>
                  </a:lnTo>
                  <a:lnTo>
                    <a:pt x="1778" y="863"/>
                  </a:lnTo>
                  <a:lnTo>
                    <a:pt x="1778" y="869"/>
                  </a:lnTo>
                  <a:lnTo>
                    <a:pt x="1778" y="879"/>
                  </a:lnTo>
                  <a:lnTo>
                    <a:pt x="1778" y="879"/>
                  </a:lnTo>
                  <a:lnTo>
                    <a:pt x="1787" y="873"/>
                  </a:lnTo>
                  <a:lnTo>
                    <a:pt x="1792" y="872"/>
                  </a:lnTo>
                  <a:lnTo>
                    <a:pt x="1792" y="872"/>
                  </a:lnTo>
                  <a:lnTo>
                    <a:pt x="1797" y="873"/>
                  </a:lnTo>
                  <a:lnTo>
                    <a:pt x="1801" y="876"/>
                  </a:lnTo>
                  <a:lnTo>
                    <a:pt x="1805" y="880"/>
                  </a:lnTo>
                  <a:lnTo>
                    <a:pt x="1811" y="882"/>
                  </a:lnTo>
                  <a:lnTo>
                    <a:pt x="1811" y="882"/>
                  </a:lnTo>
                  <a:lnTo>
                    <a:pt x="1814" y="880"/>
                  </a:lnTo>
                  <a:lnTo>
                    <a:pt x="1819" y="879"/>
                  </a:lnTo>
                  <a:lnTo>
                    <a:pt x="1831" y="872"/>
                  </a:lnTo>
                  <a:lnTo>
                    <a:pt x="1842" y="863"/>
                  </a:lnTo>
                  <a:lnTo>
                    <a:pt x="1848" y="859"/>
                  </a:lnTo>
                  <a:lnTo>
                    <a:pt x="1848" y="859"/>
                  </a:lnTo>
                  <a:lnTo>
                    <a:pt x="1851" y="853"/>
                  </a:lnTo>
                  <a:lnTo>
                    <a:pt x="1858" y="846"/>
                  </a:lnTo>
                  <a:lnTo>
                    <a:pt x="1873" y="829"/>
                  </a:lnTo>
                  <a:lnTo>
                    <a:pt x="1873" y="829"/>
                  </a:lnTo>
                  <a:lnTo>
                    <a:pt x="1886" y="813"/>
                  </a:lnTo>
                  <a:lnTo>
                    <a:pt x="1892" y="806"/>
                  </a:lnTo>
                  <a:lnTo>
                    <a:pt x="1898" y="798"/>
                  </a:lnTo>
                  <a:lnTo>
                    <a:pt x="1898" y="798"/>
                  </a:lnTo>
                  <a:lnTo>
                    <a:pt x="1901" y="792"/>
                  </a:lnTo>
                  <a:lnTo>
                    <a:pt x="1905" y="786"/>
                  </a:lnTo>
                  <a:lnTo>
                    <a:pt x="1915" y="775"/>
                  </a:lnTo>
                  <a:lnTo>
                    <a:pt x="1915" y="775"/>
                  </a:lnTo>
                  <a:lnTo>
                    <a:pt x="1918" y="769"/>
                  </a:lnTo>
                  <a:lnTo>
                    <a:pt x="1925" y="759"/>
                  </a:lnTo>
                  <a:lnTo>
                    <a:pt x="1925" y="759"/>
                  </a:lnTo>
                  <a:lnTo>
                    <a:pt x="1928" y="748"/>
                  </a:lnTo>
                  <a:lnTo>
                    <a:pt x="1929" y="734"/>
                  </a:lnTo>
                  <a:lnTo>
                    <a:pt x="1930" y="722"/>
                  </a:lnTo>
                  <a:lnTo>
                    <a:pt x="1930" y="717"/>
                  </a:lnTo>
                  <a:lnTo>
                    <a:pt x="1930" y="717"/>
                  </a:lnTo>
                  <a:lnTo>
                    <a:pt x="1932" y="712"/>
                  </a:lnTo>
                  <a:lnTo>
                    <a:pt x="1933" y="710"/>
                  </a:lnTo>
                  <a:lnTo>
                    <a:pt x="1935" y="707"/>
                  </a:lnTo>
                  <a:lnTo>
                    <a:pt x="1935" y="707"/>
                  </a:lnTo>
                  <a:lnTo>
                    <a:pt x="1936" y="701"/>
                  </a:lnTo>
                  <a:lnTo>
                    <a:pt x="1938" y="698"/>
                  </a:lnTo>
                  <a:lnTo>
                    <a:pt x="1940" y="695"/>
                  </a:lnTo>
                  <a:lnTo>
                    <a:pt x="1940" y="695"/>
                  </a:lnTo>
                  <a:lnTo>
                    <a:pt x="1942" y="693"/>
                  </a:lnTo>
                  <a:lnTo>
                    <a:pt x="1943" y="690"/>
                  </a:lnTo>
                  <a:lnTo>
                    <a:pt x="1943" y="684"/>
                  </a:lnTo>
                  <a:lnTo>
                    <a:pt x="1943" y="684"/>
                  </a:lnTo>
                  <a:lnTo>
                    <a:pt x="1942" y="678"/>
                  </a:lnTo>
                  <a:lnTo>
                    <a:pt x="1942" y="673"/>
                  </a:lnTo>
                  <a:lnTo>
                    <a:pt x="1942" y="673"/>
                  </a:lnTo>
                  <a:lnTo>
                    <a:pt x="1940" y="670"/>
                  </a:lnTo>
                  <a:lnTo>
                    <a:pt x="1943" y="668"/>
                  </a:lnTo>
                  <a:lnTo>
                    <a:pt x="1943" y="668"/>
                  </a:lnTo>
                  <a:lnTo>
                    <a:pt x="1945" y="666"/>
                  </a:lnTo>
                  <a:lnTo>
                    <a:pt x="1943" y="664"/>
                  </a:lnTo>
                  <a:lnTo>
                    <a:pt x="1938" y="660"/>
                  </a:lnTo>
                  <a:lnTo>
                    <a:pt x="1938" y="660"/>
                  </a:lnTo>
                  <a:lnTo>
                    <a:pt x="1932" y="657"/>
                  </a:lnTo>
                  <a:lnTo>
                    <a:pt x="1929" y="654"/>
                  </a:lnTo>
                  <a:lnTo>
                    <a:pt x="1928" y="651"/>
                  </a:lnTo>
                  <a:lnTo>
                    <a:pt x="1928" y="651"/>
                  </a:lnTo>
                  <a:lnTo>
                    <a:pt x="1926" y="648"/>
                  </a:lnTo>
                  <a:lnTo>
                    <a:pt x="1923" y="646"/>
                  </a:lnTo>
                  <a:lnTo>
                    <a:pt x="1919" y="643"/>
                  </a:lnTo>
                  <a:lnTo>
                    <a:pt x="1915" y="643"/>
                  </a:lnTo>
                  <a:lnTo>
                    <a:pt x="1915" y="643"/>
                  </a:lnTo>
                  <a:lnTo>
                    <a:pt x="1906" y="641"/>
                  </a:lnTo>
                  <a:lnTo>
                    <a:pt x="1902" y="641"/>
                  </a:lnTo>
                  <a:lnTo>
                    <a:pt x="1902" y="641"/>
                  </a:lnTo>
                  <a:lnTo>
                    <a:pt x="1902" y="643"/>
                  </a:lnTo>
                  <a:lnTo>
                    <a:pt x="1902" y="643"/>
                  </a:lnTo>
                  <a:lnTo>
                    <a:pt x="1902" y="646"/>
                  </a:lnTo>
                  <a:lnTo>
                    <a:pt x="1902" y="647"/>
                  </a:lnTo>
                  <a:lnTo>
                    <a:pt x="1901" y="648"/>
                  </a:lnTo>
                  <a:lnTo>
                    <a:pt x="1899" y="648"/>
                  </a:lnTo>
                  <a:lnTo>
                    <a:pt x="1899" y="648"/>
                  </a:lnTo>
                  <a:lnTo>
                    <a:pt x="1896" y="648"/>
                  </a:lnTo>
                  <a:lnTo>
                    <a:pt x="1895" y="650"/>
                  </a:lnTo>
                  <a:lnTo>
                    <a:pt x="1892" y="654"/>
                  </a:lnTo>
                  <a:lnTo>
                    <a:pt x="1892" y="654"/>
                  </a:lnTo>
                  <a:lnTo>
                    <a:pt x="1888" y="657"/>
                  </a:lnTo>
                  <a:lnTo>
                    <a:pt x="1883" y="658"/>
                  </a:lnTo>
                  <a:lnTo>
                    <a:pt x="1882" y="657"/>
                  </a:lnTo>
                  <a:lnTo>
                    <a:pt x="1882" y="657"/>
                  </a:lnTo>
                  <a:lnTo>
                    <a:pt x="1882" y="656"/>
                  </a:lnTo>
                  <a:lnTo>
                    <a:pt x="1882" y="656"/>
                  </a:lnTo>
                  <a:lnTo>
                    <a:pt x="1885" y="653"/>
                  </a:lnTo>
                  <a:lnTo>
                    <a:pt x="1883" y="650"/>
                  </a:lnTo>
                  <a:lnTo>
                    <a:pt x="1882" y="648"/>
                  </a:lnTo>
                  <a:lnTo>
                    <a:pt x="1882" y="646"/>
                  </a:lnTo>
                  <a:lnTo>
                    <a:pt x="1882" y="646"/>
                  </a:lnTo>
                  <a:lnTo>
                    <a:pt x="1883" y="640"/>
                  </a:lnTo>
                  <a:lnTo>
                    <a:pt x="1883" y="639"/>
                  </a:lnTo>
                  <a:lnTo>
                    <a:pt x="1882" y="640"/>
                  </a:lnTo>
                  <a:lnTo>
                    <a:pt x="1882" y="640"/>
                  </a:lnTo>
                  <a:lnTo>
                    <a:pt x="1878" y="643"/>
                  </a:lnTo>
                  <a:lnTo>
                    <a:pt x="1876" y="646"/>
                  </a:lnTo>
                  <a:lnTo>
                    <a:pt x="1873" y="648"/>
                  </a:lnTo>
                  <a:lnTo>
                    <a:pt x="1872" y="651"/>
                  </a:lnTo>
                  <a:lnTo>
                    <a:pt x="1872" y="651"/>
                  </a:lnTo>
                  <a:lnTo>
                    <a:pt x="1871" y="650"/>
                  </a:lnTo>
                  <a:lnTo>
                    <a:pt x="1869" y="648"/>
                  </a:lnTo>
                  <a:lnTo>
                    <a:pt x="1868" y="644"/>
                  </a:lnTo>
                  <a:lnTo>
                    <a:pt x="1869" y="634"/>
                  </a:lnTo>
                  <a:lnTo>
                    <a:pt x="1869" y="634"/>
                  </a:lnTo>
                  <a:lnTo>
                    <a:pt x="1869" y="633"/>
                  </a:lnTo>
                  <a:lnTo>
                    <a:pt x="1869" y="633"/>
                  </a:lnTo>
                  <a:lnTo>
                    <a:pt x="1865" y="633"/>
                  </a:lnTo>
                  <a:lnTo>
                    <a:pt x="1858" y="634"/>
                  </a:lnTo>
                  <a:lnTo>
                    <a:pt x="1851" y="634"/>
                  </a:lnTo>
                  <a:lnTo>
                    <a:pt x="1851" y="634"/>
                  </a:lnTo>
                  <a:lnTo>
                    <a:pt x="1846" y="633"/>
                  </a:lnTo>
                  <a:lnTo>
                    <a:pt x="1845" y="631"/>
                  </a:lnTo>
                  <a:lnTo>
                    <a:pt x="1845" y="630"/>
                  </a:lnTo>
                  <a:lnTo>
                    <a:pt x="1846" y="626"/>
                  </a:lnTo>
                  <a:lnTo>
                    <a:pt x="1852" y="621"/>
                  </a:lnTo>
                  <a:lnTo>
                    <a:pt x="1852" y="621"/>
                  </a:lnTo>
                  <a:lnTo>
                    <a:pt x="1856" y="619"/>
                  </a:lnTo>
                  <a:lnTo>
                    <a:pt x="1859" y="616"/>
                  </a:lnTo>
                  <a:lnTo>
                    <a:pt x="1861" y="614"/>
                  </a:lnTo>
                  <a:lnTo>
                    <a:pt x="1862" y="611"/>
                  </a:lnTo>
                  <a:lnTo>
                    <a:pt x="1862" y="611"/>
                  </a:lnTo>
                  <a:lnTo>
                    <a:pt x="1872" y="607"/>
                  </a:lnTo>
                  <a:lnTo>
                    <a:pt x="1883" y="600"/>
                  </a:lnTo>
                  <a:lnTo>
                    <a:pt x="1883" y="600"/>
                  </a:lnTo>
                  <a:lnTo>
                    <a:pt x="1886" y="597"/>
                  </a:lnTo>
                  <a:lnTo>
                    <a:pt x="1889" y="594"/>
                  </a:lnTo>
                  <a:lnTo>
                    <a:pt x="1892" y="589"/>
                  </a:lnTo>
                  <a:lnTo>
                    <a:pt x="1892" y="589"/>
                  </a:lnTo>
                  <a:lnTo>
                    <a:pt x="1895" y="584"/>
                  </a:lnTo>
                  <a:lnTo>
                    <a:pt x="1901" y="582"/>
                  </a:lnTo>
                  <a:lnTo>
                    <a:pt x="1915" y="572"/>
                  </a:lnTo>
                  <a:lnTo>
                    <a:pt x="1915" y="572"/>
                  </a:lnTo>
                  <a:lnTo>
                    <a:pt x="1926" y="560"/>
                  </a:lnTo>
                  <a:lnTo>
                    <a:pt x="1933" y="553"/>
                  </a:lnTo>
                  <a:lnTo>
                    <a:pt x="1933" y="553"/>
                  </a:lnTo>
                  <a:lnTo>
                    <a:pt x="1936" y="549"/>
                  </a:lnTo>
                  <a:lnTo>
                    <a:pt x="1942" y="545"/>
                  </a:lnTo>
                  <a:lnTo>
                    <a:pt x="1947" y="542"/>
                  </a:lnTo>
                  <a:lnTo>
                    <a:pt x="1950" y="538"/>
                  </a:lnTo>
                  <a:lnTo>
                    <a:pt x="1950" y="538"/>
                  </a:lnTo>
                  <a:lnTo>
                    <a:pt x="1953" y="535"/>
                  </a:lnTo>
                  <a:lnTo>
                    <a:pt x="1960" y="530"/>
                  </a:lnTo>
                  <a:lnTo>
                    <a:pt x="1970" y="525"/>
                  </a:lnTo>
                  <a:lnTo>
                    <a:pt x="1980" y="522"/>
                  </a:lnTo>
                  <a:lnTo>
                    <a:pt x="1980" y="522"/>
                  </a:lnTo>
                  <a:lnTo>
                    <a:pt x="1990" y="522"/>
                  </a:lnTo>
                  <a:lnTo>
                    <a:pt x="2002" y="522"/>
                  </a:lnTo>
                  <a:lnTo>
                    <a:pt x="2010" y="525"/>
                  </a:lnTo>
                  <a:lnTo>
                    <a:pt x="2016" y="526"/>
                  </a:lnTo>
                  <a:lnTo>
                    <a:pt x="2016" y="526"/>
                  </a:lnTo>
                  <a:lnTo>
                    <a:pt x="2017" y="529"/>
                  </a:lnTo>
                  <a:lnTo>
                    <a:pt x="2020" y="529"/>
                  </a:lnTo>
                  <a:lnTo>
                    <a:pt x="2024" y="526"/>
                  </a:lnTo>
                  <a:lnTo>
                    <a:pt x="2024" y="526"/>
                  </a:lnTo>
                  <a:lnTo>
                    <a:pt x="2026" y="525"/>
                  </a:lnTo>
                  <a:lnTo>
                    <a:pt x="2029" y="525"/>
                  </a:lnTo>
                  <a:lnTo>
                    <a:pt x="2039" y="526"/>
                  </a:lnTo>
                  <a:lnTo>
                    <a:pt x="2039" y="526"/>
                  </a:lnTo>
                  <a:lnTo>
                    <a:pt x="2044" y="526"/>
                  </a:lnTo>
                  <a:lnTo>
                    <a:pt x="2047" y="525"/>
                  </a:lnTo>
                  <a:lnTo>
                    <a:pt x="2050" y="523"/>
                  </a:lnTo>
                  <a:lnTo>
                    <a:pt x="2054" y="525"/>
                  </a:lnTo>
                  <a:lnTo>
                    <a:pt x="2054" y="525"/>
                  </a:lnTo>
                  <a:lnTo>
                    <a:pt x="2058" y="525"/>
                  </a:lnTo>
                  <a:lnTo>
                    <a:pt x="2061" y="525"/>
                  </a:lnTo>
                  <a:lnTo>
                    <a:pt x="2064" y="523"/>
                  </a:lnTo>
                  <a:lnTo>
                    <a:pt x="2067" y="520"/>
                  </a:lnTo>
                  <a:lnTo>
                    <a:pt x="2067" y="520"/>
                  </a:lnTo>
                  <a:lnTo>
                    <a:pt x="2068" y="518"/>
                  </a:lnTo>
                  <a:lnTo>
                    <a:pt x="2071" y="516"/>
                  </a:lnTo>
                  <a:lnTo>
                    <a:pt x="2078" y="516"/>
                  </a:lnTo>
                  <a:lnTo>
                    <a:pt x="2085" y="516"/>
                  </a:lnTo>
                  <a:lnTo>
                    <a:pt x="2090" y="518"/>
                  </a:lnTo>
                  <a:lnTo>
                    <a:pt x="2090" y="518"/>
                  </a:lnTo>
                  <a:lnTo>
                    <a:pt x="2095" y="522"/>
                  </a:lnTo>
                  <a:lnTo>
                    <a:pt x="2098" y="522"/>
                  </a:lnTo>
                  <a:lnTo>
                    <a:pt x="2103" y="520"/>
                  </a:lnTo>
                  <a:lnTo>
                    <a:pt x="2103" y="520"/>
                  </a:lnTo>
                  <a:lnTo>
                    <a:pt x="2104" y="519"/>
                  </a:lnTo>
                  <a:lnTo>
                    <a:pt x="2105" y="519"/>
                  </a:lnTo>
                  <a:lnTo>
                    <a:pt x="2107" y="522"/>
                  </a:lnTo>
                  <a:lnTo>
                    <a:pt x="2110" y="525"/>
                  </a:lnTo>
                  <a:lnTo>
                    <a:pt x="2112" y="526"/>
                  </a:lnTo>
                  <a:lnTo>
                    <a:pt x="2112" y="526"/>
                  </a:lnTo>
                  <a:lnTo>
                    <a:pt x="2115" y="528"/>
                  </a:lnTo>
                  <a:lnTo>
                    <a:pt x="2115" y="529"/>
                  </a:lnTo>
                  <a:lnTo>
                    <a:pt x="2114" y="530"/>
                  </a:lnTo>
                  <a:lnTo>
                    <a:pt x="2110" y="530"/>
                  </a:lnTo>
                  <a:lnTo>
                    <a:pt x="2110" y="530"/>
                  </a:lnTo>
                  <a:lnTo>
                    <a:pt x="2107" y="530"/>
                  </a:lnTo>
                  <a:lnTo>
                    <a:pt x="2104" y="532"/>
                  </a:lnTo>
                  <a:lnTo>
                    <a:pt x="2103" y="535"/>
                  </a:lnTo>
                  <a:lnTo>
                    <a:pt x="2105" y="536"/>
                  </a:lnTo>
                  <a:lnTo>
                    <a:pt x="2105" y="536"/>
                  </a:lnTo>
                  <a:lnTo>
                    <a:pt x="2110" y="538"/>
                  </a:lnTo>
                  <a:lnTo>
                    <a:pt x="2114" y="536"/>
                  </a:lnTo>
                  <a:lnTo>
                    <a:pt x="2118" y="535"/>
                  </a:lnTo>
                  <a:lnTo>
                    <a:pt x="2121" y="533"/>
                  </a:lnTo>
                  <a:lnTo>
                    <a:pt x="2121" y="533"/>
                  </a:lnTo>
                  <a:lnTo>
                    <a:pt x="2128" y="535"/>
                  </a:lnTo>
                  <a:lnTo>
                    <a:pt x="2134" y="533"/>
                  </a:lnTo>
                  <a:lnTo>
                    <a:pt x="2138" y="530"/>
                  </a:lnTo>
                  <a:lnTo>
                    <a:pt x="2138" y="530"/>
                  </a:lnTo>
                  <a:lnTo>
                    <a:pt x="2141" y="530"/>
                  </a:lnTo>
                  <a:lnTo>
                    <a:pt x="2144" y="530"/>
                  </a:lnTo>
                  <a:lnTo>
                    <a:pt x="2147" y="532"/>
                  </a:lnTo>
                  <a:lnTo>
                    <a:pt x="2149" y="530"/>
                  </a:lnTo>
                  <a:lnTo>
                    <a:pt x="2149" y="530"/>
                  </a:lnTo>
                  <a:lnTo>
                    <a:pt x="2152" y="529"/>
                  </a:lnTo>
                  <a:lnTo>
                    <a:pt x="2158" y="528"/>
                  </a:lnTo>
                  <a:lnTo>
                    <a:pt x="2167" y="526"/>
                  </a:lnTo>
                  <a:lnTo>
                    <a:pt x="2167" y="526"/>
                  </a:lnTo>
                  <a:lnTo>
                    <a:pt x="2168" y="526"/>
                  </a:lnTo>
                  <a:lnTo>
                    <a:pt x="2167" y="525"/>
                  </a:lnTo>
                  <a:lnTo>
                    <a:pt x="2164" y="522"/>
                  </a:lnTo>
                  <a:lnTo>
                    <a:pt x="2159" y="522"/>
                  </a:lnTo>
                  <a:lnTo>
                    <a:pt x="2159" y="522"/>
                  </a:lnTo>
                  <a:lnTo>
                    <a:pt x="2155" y="520"/>
                  </a:lnTo>
                  <a:lnTo>
                    <a:pt x="2154" y="519"/>
                  </a:lnTo>
                  <a:lnTo>
                    <a:pt x="2155" y="515"/>
                  </a:lnTo>
                  <a:lnTo>
                    <a:pt x="2158" y="508"/>
                  </a:lnTo>
                  <a:lnTo>
                    <a:pt x="2158" y="508"/>
                  </a:lnTo>
                  <a:lnTo>
                    <a:pt x="2164" y="502"/>
                  </a:lnTo>
                  <a:lnTo>
                    <a:pt x="2169" y="496"/>
                  </a:lnTo>
                  <a:lnTo>
                    <a:pt x="2182" y="488"/>
                  </a:lnTo>
                  <a:lnTo>
                    <a:pt x="2182" y="488"/>
                  </a:lnTo>
                  <a:lnTo>
                    <a:pt x="2186" y="485"/>
                  </a:lnTo>
                  <a:lnTo>
                    <a:pt x="2191" y="483"/>
                  </a:lnTo>
                  <a:lnTo>
                    <a:pt x="2192" y="482"/>
                  </a:lnTo>
                  <a:lnTo>
                    <a:pt x="2194" y="481"/>
                  </a:lnTo>
                  <a:lnTo>
                    <a:pt x="2194" y="481"/>
                  </a:lnTo>
                  <a:lnTo>
                    <a:pt x="2194" y="476"/>
                  </a:lnTo>
                  <a:lnTo>
                    <a:pt x="2196" y="472"/>
                  </a:lnTo>
                  <a:lnTo>
                    <a:pt x="2199" y="468"/>
                  </a:lnTo>
                  <a:lnTo>
                    <a:pt x="2202" y="466"/>
                  </a:lnTo>
                  <a:lnTo>
                    <a:pt x="2202" y="466"/>
                  </a:lnTo>
                  <a:lnTo>
                    <a:pt x="2215" y="466"/>
                  </a:lnTo>
                  <a:lnTo>
                    <a:pt x="2222" y="465"/>
                  </a:lnTo>
                  <a:lnTo>
                    <a:pt x="2229" y="464"/>
                  </a:lnTo>
                  <a:lnTo>
                    <a:pt x="2229" y="464"/>
                  </a:lnTo>
                  <a:lnTo>
                    <a:pt x="2233" y="462"/>
                  </a:lnTo>
                  <a:lnTo>
                    <a:pt x="2236" y="464"/>
                  </a:lnTo>
                  <a:lnTo>
                    <a:pt x="2238" y="466"/>
                  </a:lnTo>
                  <a:lnTo>
                    <a:pt x="2239" y="468"/>
                  </a:lnTo>
                  <a:lnTo>
                    <a:pt x="2239" y="468"/>
                  </a:lnTo>
                  <a:lnTo>
                    <a:pt x="2242" y="468"/>
                  </a:lnTo>
                  <a:lnTo>
                    <a:pt x="2245" y="465"/>
                  </a:lnTo>
                  <a:lnTo>
                    <a:pt x="2248" y="464"/>
                  </a:lnTo>
                  <a:lnTo>
                    <a:pt x="2250" y="464"/>
                  </a:lnTo>
                  <a:lnTo>
                    <a:pt x="2250" y="464"/>
                  </a:lnTo>
                  <a:lnTo>
                    <a:pt x="2252" y="465"/>
                  </a:lnTo>
                  <a:lnTo>
                    <a:pt x="2252" y="466"/>
                  </a:lnTo>
                  <a:lnTo>
                    <a:pt x="2249" y="469"/>
                  </a:lnTo>
                  <a:lnTo>
                    <a:pt x="2246" y="473"/>
                  </a:lnTo>
                  <a:lnTo>
                    <a:pt x="2243" y="478"/>
                  </a:lnTo>
                  <a:lnTo>
                    <a:pt x="2243" y="478"/>
                  </a:lnTo>
                  <a:lnTo>
                    <a:pt x="2243" y="482"/>
                  </a:lnTo>
                  <a:lnTo>
                    <a:pt x="2245" y="483"/>
                  </a:lnTo>
                  <a:lnTo>
                    <a:pt x="2249" y="483"/>
                  </a:lnTo>
                  <a:lnTo>
                    <a:pt x="2252" y="485"/>
                  </a:lnTo>
                  <a:lnTo>
                    <a:pt x="2252" y="485"/>
                  </a:lnTo>
                  <a:lnTo>
                    <a:pt x="2253" y="485"/>
                  </a:lnTo>
                  <a:lnTo>
                    <a:pt x="2253" y="486"/>
                  </a:lnTo>
                  <a:lnTo>
                    <a:pt x="2250" y="488"/>
                  </a:lnTo>
                  <a:lnTo>
                    <a:pt x="2249" y="489"/>
                  </a:lnTo>
                  <a:lnTo>
                    <a:pt x="2248" y="491"/>
                  </a:lnTo>
                  <a:lnTo>
                    <a:pt x="2248" y="491"/>
                  </a:lnTo>
                  <a:lnTo>
                    <a:pt x="2249" y="492"/>
                  </a:lnTo>
                  <a:lnTo>
                    <a:pt x="2253" y="492"/>
                  </a:lnTo>
                  <a:lnTo>
                    <a:pt x="2260" y="489"/>
                  </a:lnTo>
                  <a:lnTo>
                    <a:pt x="2268" y="482"/>
                  </a:lnTo>
                  <a:lnTo>
                    <a:pt x="2268" y="482"/>
                  </a:lnTo>
                  <a:lnTo>
                    <a:pt x="2275" y="476"/>
                  </a:lnTo>
                  <a:lnTo>
                    <a:pt x="2282" y="472"/>
                  </a:lnTo>
                  <a:lnTo>
                    <a:pt x="2287" y="471"/>
                  </a:lnTo>
                  <a:lnTo>
                    <a:pt x="2293" y="471"/>
                  </a:lnTo>
                  <a:lnTo>
                    <a:pt x="2293" y="471"/>
                  </a:lnTo>
                  <a:lnTo>
                    <a:pt x="2297" y="469"/>
                  </a:lnTo>
                  <a:lnTo>
                    <a:pt x="2297" y="466"/>
                  </a:lnTo>
                  <a:lnTo>
                    <a:pt x="2297" y="455"/>
                  </a:lnTo>
                  <a:lnTo>
                    <a:pt x="2297" y="455"/>
                  </a:lnTo>
                  <a:lnTo>
                    <a:pt x="2297" y="451"/>
                  </a:lnTo>
                  <a:lnTo>
                    <a:pt x="2300" y="448"/>
                  </a:lnTo>
                  <a:lnTo>
                    <a:pt x="2305" y="446"/>
                  </a:lnTo>
                  <a:lnTo>
                    <a:pt x="2309" y="445"/>
                  </a:lnTo>
                  <a:lnTo>
                    <a:pt x="2317" y="444"/>
                  </a:lnTo>
                  <a:lnTo>
                    <a:pt x="2324" y="445"/>
                  </a:lnTo>
                  <a:lnTo>
                    <a:pt x="2324" y="445"/>
                  </a:lnTo>
                  <a:lnTo>
                    <a:pt x="2329" y="446"/>
                  </a:lnTo>
                  <a:lnTo>
                    <a:pt x="2329" y="448"/>
                  </a:lnTo>
                  <a:lnTo>
                    <a:pt x="2327" y="449"/>
                  </a:lnTo>
                  <a:lnTo>
                    <a:pt x="2324" y="448"/>
                  </a:lnTo>
                  <a:lnTo>
                    <a:pt x="2324" y="448"/>
                  </a:lnTo>
                  <a:lnTo>
                    <a:pt x="2320" y="448"/>
                  </a:lnTo>
                  <a:lnTo>
                    <a:pt x="2316" y="451"/>
                  </a:lnTo>
                  <a:lnTo>
                    <a:pt x="2313" y="455"/>
                  </a:lnTo>
                  <a:lnTo>
                    <a:pt x="2312" y="461"/>
                  </a:lnTo>
                  <a:lnTo>
                    <a:pt x="2312" y="461"/>
                  </a:lnTo>
                  <a:lnTo>
                    <a:pt x="2312" y="466"/>
                  </a:lnTo>
                  <a:lnTo>
                    <a:pt x="2310" y="469"/>
                  </a:lnTo>
                  <a:lnTo>
                    <a:pt x="2309" y="472"/>
                  </a:lnTo>
                  <a:lnTo>
                    <a:pt x="2310" y="475"/>
                  </a:lnTo>
                  <a:lnTo>
                    <a:pt x="2310" y="475"/>
                  </a:lnTo>
                  <a:lnTo>
                    <a:pt x="2310" y="476"/>
                  </a:lnTo>
                  <a:lnTo>
                    <a:pt x="2309" y="478"/>
                  </a:lnTo>
                  <a:lnTo>
                    <a:pt x="2306" y="479"/>
                  </a:lnTo>
                  <a:lnTo>
                    <a:pt x="2305" y="482"/>
                  </a:lnTo>
                  <a:lnTo>
                    <a:pt x="2305" y="482"/>
                  </a:lnTo>
                  <a:lnTo>
                    <a:pt x="2305" y="486"/>
                  </a:lnTo>
                  <a:lnTo>
                    <a:pt x="2303" y="488"/>
                  </a:lnTo>
                  <a:lnTo>
                    <a:pt x="2300" y="489"/>
                  </a:lnTo>
                  <a:lnTo>
                    <a:pt x="2300" y="489"/>
                  </a:lnTo>
                  <a:lnTo>
                    <a:pt x="2287" y="492"/>
                  </a:lnTo>
                  <a:lnTo>
                    <a:pt x="2282" y="495"/>
                  </a:lnTo>
                  <a:lnTo>
                    <a:pt x="2280" y="496"/>
                  </a:lnTo>
                  <a:lnTo>
                    <a:pt x="2279" y="498"/>
                  </a:lnTo>
                  <a:lnTo>
                    <a:pt x="2279" y="498"/>
                  </a:lnTo>
                  <a:lnTo>
                    <a:pt x="2278" y="502"/>
                  </a:lnTo>
                  <a:lnTo>
                    <a:pt x="2273" y="505"/>
                  </a:lnTo>
                  <a:lnTo>
                    <a:pt x="2269" y="508"/>
                  </a:lnTo>
                  <a:lnTo>
                    <a:pt x="2266" y="512"/>
                  </a:lnTo>
                  <a:lnTo>
                    <a:pt x="2266" y="512"/>
                  </a:lnTo>
                  <a:lnTo>
                    <a:pt x="2260" y="518"/>
                  </a:lnTo>
                  <a:lnTo>
                    <a:pt x="2253" y="523"/>
                  </a:lnTo>
                  <a:lnTo>
                    <a:pt x="2245" y="530"/>
                  </a:lnTo>
                  <a:lnTo>
                    <a:pt x="2241" y="535"/>
                  </a:lnTo>
                  <a:lnTo>
                    <a:pt x="2236" y="540"/>
                  </a:lnTo>
                  <a:lnTo>
                    <a:pt x="2236" y="540"/>
                  </a:lnTo>
                  <a:lnTo>
                    <a:pt x="2232" y="545"/>
                  </a:lnTo>
                  <a:lnTo>
                    <a:pt x="2228" y="549"/>
                  </a:lnTo>
                  <a:lnTo>
                    <a:pt x="2219" y="553"/>
                  </a:lnTo>
                  <a:lnTo>
                    <a:pt x="2212" y="556"/>
                  </a:lnTo>
                  <a:lnTo>
                    <a:pt x="2211" y="557"/>
                  </a:lnTo>
                  <a:lnTo>
                    <a:pt x="2211" y="557"/>
                  </a:lnTo>
                  <a:lnTo>
                    <a:pt x="2211" y="557"/>
                  </a:lnTo>
                  <a:lnTo>
                    <a:pt x="2208" y="559"/>
                  </a:lnTo>
                  <a:lnTo>
                    <a:pt x="2204" y="560"/>
                  </a:lnTo>
                  <a:lnTo>
                    <a:pt x="2195" y="560"/>
                  </a:lnTo>
                  <a:lnTo>
                    <a:pt x="2195" y="560"/>
                  </a:lnTo>
                  <a:lnTo>
                    <a:pt x="2194" y="562"/>
                  </a:lnTo>
                  <a:lnTo>
                    <a:pt x="2194" y="563"/>
                  </a:lnTo>
                  <a:lnTo>
                    <a:pt x="2194" y="567"/>
                  </a:lnTo>
                  <a:lnTo>
                    <a:pt x="2194" y="573"/>
                  </a:lnTo>
                  <a:lnTo>
                    <a:pt x="2192" y="577"/>
                  </a:lnTo>
                  <a:lnTo>
                    <a:pt x="2189" y="580"/>
                  </a:lnTo>
                  <a:lnTo>
                    <a:pt x="2189" y="580"/>
                  </a:lnTo>
                  <a:lnTo>
                    <a:pt x="2184" y="589"/>
                  </a:lnTo>
                  <a:lnTo>
                    <a:pt x="2179" y="597"/>
                  </a:lnTo>
                  <a:lnTo>
                    <a:pt x="2175" y="607"/>
                  </a:lnTo>
                  <a:lnTo>
                    <a:pt x="2175" y="617"/>
                  </a:lnTo>
                  <a:lnTo>
                    <a:pt x="2175" y="617"/>
                  </a:lnTo>
                  <a:lnTo>
                    <a:pt x="2178" y="648"/>
                  </a:lnTo>
                  <a:lnTo>
                    <a:pt x="2181" y="666"/>
                  </a:lnTo>
                  <a:lnTo>
                    <a:pt x="2184" y="677"/>
                  </a:lnTo>
                  <a:lnTo>
                    <a:pt x="2184" y="677"/>
                  </a:lnTo>
                  <a:lnTo>
                    <a:pt x="2185" y="683"/>
                  </a:lnTo>
                  <a:lnTo>
                    <a:pt x="2186" y="691"/>
                  </a:lnTo>
                  <a:lnTo>
                    <a:pt x="2186" y="698"/>
                  </a:lnTo>
                  <a:lnTo>
                    <a:pt x="2189" y="704"/>
                  </a:lnTo>
                  <a:lnTo>
                    <a:pt x="2189" y="704"/>
                  </a:lnTo>
                  <a:lnTo>
                    <a:pt x="2191" y="707"/>
                  </a:lnTo>
                  <a:lnTo>
                    <a:pt x="2191" y="710"/>
                  </a:lnTo>
                  <a:lnTo>
                    <a:pt x="2192" y="712"/>
                  </a:lnTo>
                  <a:lnTo>
                    <a:pt x="2194" y="715"/>
                  </a:lnTo>
                  <a:lnTo>
                    <a:pt x="2194" y="715"/>
                  </a:lnTo>
                  <a:lnTo>
                    <a:pt x="2194" y="715"/>
                  </a:lnTo>
                  <a:lnTo>
                    <a:pt x="2195" y="714"/>
                  </a:lnTo>
                  <a:lnTo>
                    <a:pt x="2199" y="711"/>
                  </a:lnTo>
                  <a:lnTo>
                    <a:pt x="2209" y="701"/>
                  </a:lnTo>
                  <a:lnTo>
                    <a:pt x="2209" y="701"/>
                  </a:lnTo>
                  <a:lnTo>
                    <a:pt x="2213" y="698"/>
                  </a:lnTo>
                  <a:lnTo>
                    <a:pt x="2215" y="695"/>
                  </a:lnTo>
                  <a:lnTo>
                    <a:pt x="2216" y="694"/>
                  </a:lnTo>
                  <a:lnTo>
                    <a:pt x="2218" y="691"/>
                  </a:lnTo>
                  <a:lnTo>
                    <a:pt x="2218" y="691"/>
                  </a:lnTo>
                  <a:lnTo>
                    <a:pt x="2219" y="688"/>
                  </a:lnTo>
                  <a:lnTo>
                    <a:pt x="2221" y="684"/>
                  </a:lnTo>
                  <a:lnTo>
                    <a:pt x="2222" y="675"/>
                  </a:lnTo>
                  <a:lnTo>
                    <a:pt x="2222" y="675"/>
                  </a:lnTo>
                  <a:lnTo>
                    <a:pt x="2223" y="673"/>
                  </a:lnTo>
                  <a:lnTo>
                    <a:pt x="2226" y="671"/>
                  </a:lnTo>
                  <a:lnTo>
                    <a:pt x="2229" y="670"/>
                  </a:lnTo>
                  <a:lnTo>
                    <a:pt x="2232" y="668"/>
                  </a:lnTo>
                  <a:lnTo>
                    <a:pt x="2232" y="668"/>
                  </a:lnTo>
                  <a:lnTo>
                    <a:pt x="2235" y="667"/>
                  </a:lnTo>
                  <a:lnTo>
                    <a:pt x="2238" y="666"/>
                  </a:lnTo>
                  <a:lnTo>
                    <a:pt x="2245" y="666"/>
                  </a:lnTo>
                  <a:lnTo>
                    <a:pt x="2245" y="666"/>
                  </a:lnTo>
                  <a:lnTo>
                    <a:pt x="2245" y="664"/>
                  </a:lnTo>
                  <a:lnTo>
                    <a:pt x="2245" y="660"/>
                  </a:lnTo>
                  <a:lnTo>
                    <a:pt x="2243" y="651"/>
                  </a:lnTo>
                  <a:lnTo>
                    <a:pt x="2243" y="651"/>
                  </a:lnTo>
                  <a:lnTo>
                    <a:pt x="2243" y="650"/>
                  </a:lnTo>
                  <a:lnTo>
                    <a:pt x="2243" y="648"/>
                  </a:lnTo>
                  <a:lnTo>
                    <a:pt x="2248" y="644"/>
                  </a:lnTo>
                  <a:lnTo>
                    <a:pt x="2258" y="637"/>
                  </a:lnTo>
                  <a:lnTo>
                    <a:pt x="2258" y="637"/>
                  </a:lnTo>
                  <a:lnTo>
                    <a:pt x="2263" y="636"/>
                  </a:lnTo>
                  <a:lnTo>
                    <a:pt x="2268" y="636"/>
                  </a:lnTo>
                  <a:lnTo>
                    <a:pt x="2272" y="636"/>
                  </a:lnTo>
                  <a:lnTo>
                    <a:pt x="2275" y="636"/>
                  </a:lnTo>
                  <a:lnTo>
                    <a:pt x="2278" y="634"/>
                  </a:lnTo>
                  <a:lnTo>
                    <a:pt x="2278" y="634"/>
                  </a:lnTo>
                  <a:lnTo>
                    <a:pt x="2279" y="631"/>
                  </a:lnTo>
                  <a:lnTo>
                    <a:pt x="2280" y="630"/>
                  </a:lnTo>
                  <a:lnTo>
                    <a:pt x="2279" y="624"/>
                  </a:lnTo>
                  <a:lnTo>
                    <a:pt x="2276" y="621"/>
                  </a:lnTo>
                  <a:lnTo>
                    <a:pt x="2275" y="619"/>
                  </a:lnTo>
                  <a:lnTo>
                    <a:pt x="2275" y="619"/>
                  </a:lnTo>
                  <a:lnTo>
                    <a:pt x="2275" y="616"/>
                  </a:lnTo>
                  <a:lnTo>
                    <a:pt x="2275" y="614"/>
                  </a:lnTo>
                  <a:lnTo>
                    <a:pt x="2278" y="607"/>
                  </a:lnTo>
                  <a:lnTo>
                    <a:pt x="2282" y="602"/>
                  </a:lnTo>
                  <a:lnTo>
                    <a:pt x="2286" y="599"/>
                  </a:lnTo>
                  <a:lnTo>
                    <a:pt x="2286" y="599"/>
                  </a:lnTo>
                  <a:lnTo>
                    <a:pt x="2289" y="599"/>
                  </a:lnTo>
                  <a:lnTo>
                    <a:pt x="2292" y="599"/>
                  </a:lnTo>
                  <a:lnTo>
                    <a:pt x="2295" y="600"/>
                  </a:lnTo>
                  <a:lnTo>
                    <a:pt x="2299" y="597"/>
                  </a:lnTo>
                  <a:lnTo>
                    <a:pt x="2299" y="597"/>
                  </a:lnTo>
                  <a:lnTo>
                    <a:pt x="2299" y="596"/>
                  </a:lnTo>
                  <a:lnTo>
                    <a:pt x="2299" y="594"/>
                  </a:lnTo>
                  <a:lnTo>
                    <a:pt x="2297" y="590"/>
                  </a:lnTo>
                  <a:lnTo>
                    <a:pt x="2293" y="589"/>
                  </a:lnTo>
                  <a:lnTo>
                    <a:pt x="2290" y="587"/>
                  </a:lnTo>
                  <a:lnTo>
                    <a:pt x="2290" y="587"/>
                  </a:lnTo>
                  <a:lnTo>
                    <a:pt x="2289" y="587"/>
                  </a:lnTo>
                  <a:lnTo>
                    <a:pt x="2289" y="586"/>
                  </a:lnTo>
                  <a:lnTo>
                    <a:pt x="2287" y="580"/>
                  </a:lnTo>
                  <a:lnTo>
                    <a:pt x="2290" y="574"/>
                  </a:lnTo>
                  <a:lnTo>
                    <a:pt x="2292" y="572"/>
                  </a:lnTo>
                  <a:lnTo>
                    <a:pt x="2295" y="569"/>
                  </a:lnTo>
                  <a:lnTo>
                    <a:pt x="2295" y="569"/>
                  </a:lnTo>
                  <a:lnTo>
                    <a:pt x="2297" y="566"/>
                  </a:lnTo>
                  <a:lnTo>
                    <a:pt x="2299" y="563"/>
                  </a:lnTo>
                  <a:lnTo>
                    <a:pt x="2297" y="562"/>
                  </a:lnTo>
                  <a:lnTo>
                    <a:pt x="2293" y="560"/>
                  </a:lnTo>
                  <a:lnTo>
                    <a:pt x="2293" y="560"/>
                  </a:lnTo>
                  <a:lnTo>
                    <a:pt x="2290" y="560"/>
                  </a:lnTo>
                  <a:lnTo>
                    <a:pt x="2287" y="560"/>
                  </a:lnTo>
                  <a:lnTo>
                    <a:pt x="2283" y="562"/>
                  </a:lnTo>
                  <a:lnTo>
                    <a:pt x="2283" y="562"/>
                  </a:lnTo>
                  <a:lnTo>
                    <a:pt x="2280" y="560"/>
                  </a:lnTo>
                  <a:lnTo>
                    <a:pt x="2279" y="556"/>
                  </a:lnTo>
                  <a:lnTo>
                    <a:pt x="2279" y="550"/>
                  </a:lnTo>
                  <a:lnTo>
                    <a:pt x="2282" y="545"/>
                  </a:lnTo>
                  <a:lnTo>
                    <a:pt x="2282" y="545"/>
                  </a:lnTo>
                  <a:lnTo>
                    <a:pt x="2286" y="540"/>
                  </a:lnTo>
                  <a:lnTo>
                    <a:pt x="2290" y="538"/>
                  </a:lnTo>
                  <a:lnTo>
                    <a:pt x="2293" y="535"/>
                  </a:lnTo>
                  <a:lnTo>
                    <a:pt x="2295" y="530"/>
                  </a:lnTo>
                  <a:lnTo>
                    <a:pt x="2295" y="530"/>
                  </a:lnTo>
                  <a:lnTo>
                    <a:pt x="2297" y="525"/>
                  </a:lnTo>
                  <a:lnTo>
                    <a:pt x="2300" y="519"/>
                  </a:lnTo>
                  <a:lnTo>
                    <a:pt x="2307" y="510"/>
                  </a:lnTo>
                  <a:lnTo>
                    <a:pt x="2307" y="510"/>
                  </a:lnTo>
                  <a:lnTo>
                    <a:pt x="2310" y="509"/>
                  </a:lnTo>
                  <a:lnTo>
                    <a:pt x="2313" y="509"/>
                  </a:lnTo>
                  <a:lnTo>
                    <a:pt x="2322" y="509"/>
                  </a:lnTo>
                  <a:lnTo>
                    <a:pt x="2322" y="509"/>
                  </a:lnTo>
                  <a:lnTo>
                    <a:pt x="2323" y="510"/>
                  </a:lnTo>
                  <a:lnTo>
                    <a:pt x="2323" y="512"/>
                  </a:lnTo>
                  <a:lnTo>
                    <a:pt x="2324" y="513"/>
                  </a:lnTo>
                  <a:lnTo>
                    <a:pt x="2327" y="512"/>
                  </a:lnTo>
                  <a:lnTo>
                    <a:pt x="2327" y="512"/>
                  </a:lnTo>
                  <a:lnTo>
                    <a:pt x="2334" y="503"/>
                  </a:lnTo>
                  <a:lnTo>
                    <a:pt x="2339" y="499"/>
                  </a:lnTo>
                  <a:lnTo>
                    <a:pt x="2343" y="498"/>
                  </a:lnTo>
                  <a:lnTo>
                    <a:pt x="2343" y="498"/>
                  </a:lnTo>
                  <a:lnTo>
                    <a:pt x="2344" y="498"/>
                  </a:lnTo>
                  <a:lnTo>
                    <a:pt x="2346" y="499"/>
                  </a:lnTo>
                  <a:lnTo>
                    <a:pt x="2346" y="502"/>
                  </a:lnTo>
                  <a:lnTo>
                    <a:pt x="2346" y="506"/>
                  </a:lnTo>
                  <a:lnTo>
                    <a:pt x="2347" y="510"/>
                  </a:lnTo>
                  <a:lnTo>
                    <a:pt x="2347" y="510"/>
                  </a:lnTo>
                  <a:lnTo>
                    <a:pt x="2349" y="513"/>
                  </a:lnTo>
                  <a:lnTo>
                    <a:pt x="2350" y="512"/>
                  </a:lnTo>
                  <a:lnTo>
                    <a:pt x="2361" y="502"/>
                  </a:lnTo>
                  <a:lnTo>
                    <a:pt x="2361" y="502"/>
                  </a:lnTo>
                  <a:lnTo>
                    <a:pt x="2366" y="501"/>
                  </a:lnTo>
                  <a:lnTo>
                    <a:pt x="2371" y="499"/>
                  </a:lnTo>
                  <a:lnTo>
                    <a:pt x="2383" y="498"/>
                  </a:lnTo>
                  <a:lnTo>
                    <a:pt x="2394" y="498"/>
                  </a:lnTo>
                  <a:lnTo>
                    <a:pt x="2401" y="499"/>
                  </a:lnTo>
                  <a:lnTo>
                    <a:pt x="2401" y="499"/>
                  </a:lnTo>
                  <a:lnTo>
                    <a:pt x="2406" y="502"/>
                  </a:lnTo>
                  <a:lnTo>
                    <a:pt x="2408" y="506"/>
                  </a:lnTo>
                  <a:lnTo>
                    <a:pt x="2411" y="509"/>
                  </a:lnTo>
                  <a:lnTo>
                    <a:pt x="2414" y="509"/>
                  </a:lnTo>
                  <a:lnTo>
                    <a:pt x="2414" y="509"/>
                  </a:lnTo>
                  <a:lnTo>
                    <a:pt x="2415" y="508"/>
                  </a:lnTo>
                  <a:lnTo>
                    <a:pt x="2417" y="505"/>
                  </a:lnTo>
                  <a:lnTo>
                    <a:pt x="2417" y="502"/>
                  </a:lnTo>
                  <a:lnTo>
                    <a:pt x="2420" y="501"/>
                  </a:lnTo>
                  <a:lnTo>
                    <a:pt x="2420" y="501"/>
                  </a:lnTo>
                  <a:lnTo>
                    <a:pt x="2431" y="495"/>
                  </a:lnTo>
                  <a:lnTo>
                    <a:pt x="2444" y="488"/>
                  </a:lnTo>
                  <a:lnTo>
                    <a:pt x="2444" y="488"/>
                  </a:lnTo>
                  <a:lnTo>
                    <a:pt x="2450" y="483"/>
                  </a:lnTo>
                  <a:lnTo>
                    <a:pt x="2452" y="481"/>
                  </a:lnTo>
                  <a:lnTo>
                    <a:pt x="2452" y="481"/>
                  </a:lnTo>
                  <a:lnTo>
                    <a:pt x="2455" y="478"/>
                  </a:lnTo>
                  <a:lnTo>
                    <a:pt x="2458" y="476"/>
                  </a:lnTo>
                  <a:lnTo>
                    <a:pt x="2461" y="476"/>
                  </a:lnTo>
                  <a:lnTo>
                    <a:pt x="2462" y="475"/>
                  </a:lnTo>
                  <a:lnTo>
                    <a:pt x="2462" y="475"/>
                  </a:lnTo>
                  <a:lnTo>
                    <a:pt x="2465" y="472"/>
                  </a:lnTo>
                  <a:lnTo>
                    <a:pt x="2471" y="468"/>
                  </a:lnTo>
                  <a:lnTo>
                    <a:pt x="2478" y="465"/>
                  </a:lnTo>
                  <a:lnTo>
                    <a:pt x="2489" y="462"/>
                  </a:lnTo>
                  <a:lnTo>
                    <a:pt x="2489" y="462"/>
                  </a:lnTo>
                  <a:lnTo>
                    <a:pt x="2501" y="459"/>
                  </a:lnTo>
                  <a:lnTo>
                    <a:pt x="2512" y="454"/>
                  </a:lnTo>
                  <a:lnTo>
                    <a:pt x="2519" y="449"/>
                  </a:lnTo>
                  <a:lnTo>
                    <a:pt x="2522" y="448"/>
                  </a:lnTo>
                  <a:lnTo>
                    <a:pt x="2522" y="446"/>
                  </a:lnTo>
                  <a:lnTo>
                    <a:pt x="2522" y="446"/>
                  </a:lnTo>
                  <a:lnTo>
                    <a:pt x="2524" y="444"/>
                  </a:lnTo>
                  <a:lnTo>
                    <a:pt x="2525" y="444"/>
                  </a:lnTo>
                  <a:lnTo>
                    <a:pt x="2528" y="444"/>
                  </a:lnTo>
                  <a:lnTo>
                    <a:pt x="2529" y="445"/>
                  </a:lnTo>
                  <a:lnTo>
                    <a:pt x="2529" y="445"/>
                  </a:lnTo>
                  <a:lnTo>
                    <a:pt x="2531" y="446"/>
                  </a:lnTo>
                  <a:lnTo>
                    <a:pt x="2534" y="446"/>
                  </a:lnTo>
                  <a:lnTo>
                    <a:pt x="2544" y="448"/>
                  </a:lnTo>
                  <a:lnTo>
                    <a:pt x="2544" y="448"/>
                  </a:lnTo>
                  <a:lnTo>
                    <a:pt x="2552" y="451"/>
                  </a:lnTo>
                  <a:lnTo>
                    <a:pt x="2556" y="449"/>
                  </a:lnTo>
                  <a:lnTo>
                    <a:pt x="2561" y="446"/>
                  </a:lnTo>
                  <a:lnTo>
                    <a:pt x="2561" y="446"/>
                  </a:lnTo>
                  <a:lnTo>
                    <a:pt x="2563" y="442"/>
                  </a:lnTo>
                  <a:lnTo>
                    <a:pt x="2562" y="439"/>
                  </a:lnTo>
                  <a:lnTo>
                    <a:pt x="2561" y="436"/>
                  </a:lnTo>
                  <a:lnTo>
                    <a:pt x="2561" y="434"/>
                  </a:lnTo>
                  <a:lnTo>
                    <a:pt x="2561" y="434"/>
                  </a:lnTo>
                  <a:lnTo>
                    <a:pt x="2559" y="431"/>
                  </a:lnTo>
                  <a:lnTo>
                    <a:pt x="2555" y="427"/>
                  </a:lnTo>
                  <a:lnTo>
                    <a:pt x="2552" y="422"/>
                  </a:lnTo>
                  <a:lnTo>
                    <a:pt x="2551" y="421"/>
                  </a:lnTo>
                  <a:lnTo>
                    <a:pt x="2551" y="419"/>
                  </a:lnTo>
                  <a:lnTo>
                    <a:pt x="2551" y="419"/>
                  </a:lnTo>
                  <a:lnTo>
                    <a:pt x="2551" y="414"/>
                  </a:lnTo>
                  <a:lnTo>
                    <a:pt x="2546" y="408"/>
                  </a:lnTo>
                  <a:lnTo>
                    <a:pt x="2544" y="404"/>
                  </a:lnTo>
                  <a:lnTo>
                    <a:pt x="2541" y="404"/>
                  </a:lnTo>
                  <a:lnTo>
                    <a:pt x="2541" y="404"/>
                  </a:lnTo>
                  <a:lnTo>
                    <a:pt x="2541" y="404"/>
                  </a:lnTo>
                  <a:lnTo>
                    <a:pt x="2538" y="404"/>
                  </a:lnTo>
                  <a:lnTo>
                    <a:pt x="2534" y="402"/>
                  </a:lnTo>
                  <a:lnTo>
                    <a:pt x="2532" y="401"/>
                  </a:lnTo>
                  <a:lnTo>
                    <a:pt x="2531" y="398"/>
                  </a:lnTo>
                  <a:lnTo>
                    <a:pt x="2531" y="398"/>
                  </a:lnTo>
                  <a:lnTo>
                    <a:pt x="2529" y="392"/>
                  </a:lnTo>
                  <a:lnTo>
                    <a:pt x="2528" y="391"/>
                  </a:lnTo>
                  <a:lnTo>
                    <a:pt x="2525" y="392"/>
                  </a:lnTo>
                  <a:lnTo>
                    <a:pt x="2525" y="392"/>
                  </a:lnTo>
                  <a:lnTo>
                    <a:pt x="2522" y="394"/>
                  </a:lnTo>
                  <a:lnTo>
                    <a:pt x="2518" y="394"/>
                  </a:lnTo>
                  <a:lnTo>
                    <a:pt x="2514" y="392"/>
                  </a:lnTo>
                  <a:lnTo>
                    <a:pt x="2512" y="390"/>
                  </a:lnTo>
                  <a:lnTo>
                    <a:pt x="2512" y="390"/>
                  </a:lnTo>
                  <a:lnTo>
                    <a:pt x="2512" y="388"/>
                  </a:lnTo>
                  <a:lnTo>
                    <a:pt x="2512" y="387"/>
                  </a:lnTo>
                  <a:lnTo>
                    <a:pt x="2517" y="384"/>
                  </a:lnTo>
                  <a:lnTo>
                    <a:pt x="2522" y="384"/>
                  </a:lnTo>
                  <a:lnTo>
                    <a:pt x="2528" y="385"/>
                  </a:lnTo>
                  <a:lnTo>
                    <a:pt x="2528" y="385"/>
                  </a:lnTo>
                  <a:lnTo>
                    <a:pt x="2532" y="387"/>
                  </a:lnTo>
                  <a:lnTo>
                    <a:pt x="2534" y="390"/>
                  </a:lnTo>
                  <a:lnTo>
                    <a:pt x="2535" y="391"/>
                  </a:lnTo>
                  <a:lnTo>
                    <a:pt x="2536" y="392"/>
                  </a:lnTo>
                  <a:lnTo>
                    <a:pt x="2536" y="392"/>
                  </a:lnTo>
                  <a:lnTo>
                    <a:pt x="2541" y="394"/>
                  </a:lnTo>
                  <a:lnTo>
                    <a:pt x="2545" y="394"/>
                  </a:lnTo>
                  <a:lnTo>
                    <a:pt x="2551" y="392"/>
                  </a:lnTo>
                  <a:lnTo>
                    <a:pt x="2555" y="391"/>
                  </a:lnTo>
                  <a:lnTo>
                    <a:pt x="2555" y="391"/>
                  </a:lnTo>
                  <a:lnTo>
                    <a:pt x="2566" y="387"/>
                  </a:lnTo>
                  <a:lnTo>
                    <a:pt x="2572" y="384"/>
                  </a:lnTo>
                  <a:lnTo>
                    <a:pt x="2576" y="381"/>
                  </a:lnTo>
                  <a:lnTo>
                    <a:pt x="2576" y="381"/>
                  </a:lnTo>
                  <a:lnTo>
                    <a:pt x="2578" y="378"/>
                  </a:lnTo>
                  <a:lnTo>
                    <a:pt x="2578" y="375"/>
                  </a:lnTo>
                  <a:lnTo>
                    <a:pt x="2578" y="374"/>
                  </a:lnTo>
                  <a:lnTo>
                    <a:pt x="2581" y="372"/>
                  </a:lnTo>
                  <a:lnTo>
                    <a:pt x="2581" y="372"/>
                  </a:lnTo>
                  <a:lnTo>
                    <a:pt x="2583" y="370"/>
                  </a:lnTo>
                  <a:lnTo>
                    <a:pt x="2582" y="367"/>
                  </a:lnTo>
                  <a:lnTo>
                    <a:pt x="2581" y="365"/>
                  </a:lnTo>
                  <a:lnTo>
                    <a:pt x="2578" y="363"/>
                  </a:lnTo>
                  <a:lnTo>
                    <a:pt x="2578" y="363"/>
                  </a:lnTo>
                  <a:lnTo>
                    <a:pt x="2576" y="361"/>
                  </a:lnTo>
                  <a:lnTo>
                    <a:pt x="2575" y="358"/>
                  </a:lnTo>
                  <a:lnTo>
                    <a:pt x="2576" y="355"/>
                  </a:lnTo>
                  <a:lnTo>
                    <a:pt x="2579" y="355"/>
                  </a:lnTo>
                  <a:lnTo>
                    <a:pt x="2579" y="355"/>
                  </a:lnTo>
                  <a:lnTo>
                    <a:pt x="2581" y="354"/>
                  </a:lnTo>
                  <a:lnTo>
                    <a:pt x="2582" y="353"/>
                  </a:lnTo>
                  <a:lnTo>
                    <a:pt x="2583" y="351"/>
                  </a:lnTo>
                  <a:lnTo>
                    <a:pt x="2585" y="350"/>
                  </a:lnTo>
                  <a:lnTo>
                    <a:pt x="2585" y="350"/>
                  </a:lnTo>
                  <a:lnTo>
                    <a:pt x="2588" y="350"/>
                  </a:lnTo>
                  <a:lnTo>
                    <a:pt x="2590" y="350"/>
                  </a:lnTo>
                  <a:lnTo>
                    <a:pt x="2593" y="350"/>
                  </a:lnTo>
                  <a:lnTo>
                    <a:pt x="2593" y="350"/>
                  </a:lnTo>
                  <a:lnTo>
                    <a:pt x="2596" y="348"/>
                  </a:lnTo>
                  <a:lnTo>
                    <a:pt x="2595" y="351"/>
                  </a:lnTo>
                  <a:lnTo>
                    <a:pt x="2592" y="358"/>
                  </a:lnTo>
                  <a:lnTo>
                    <a:pt x="2592" y="358"/>
                  </a:lnTo>
                  <a:lnTo>
                    <a:pt x="2590" y="361"/>
                  </a:lnTo>
                  <a:lnTo>
                    <a:pt x="2593" y="364"/>
                  </a:lnTo>
                  <a:lnTo>
                    <a:pt x="2595" y="367"/>
                  </a:lnTo>
                  <a:lnTo>
                    <a:pt x="2598" y="368"/>
                  </a:lnTo>
                  <a:lnTo>
                    <a:pt x="2598" y="368"/>
                  </a:lnTo>
                  <a:lnTo>
                    <a:pt x="2599" y="370"/>
                  </a:lnTo>
                  <a:lnTo>
                    <a:pt x="2603" y="371"/>
                  </a:lnTo>
                  <a:lnTo>
                    <a:pt x="2609" y="371"/>
                  </a:lnTo>
                  <a:lnTo>
                    <a:pt x="2613" y="370"/>
                  </a:lnTo>
                  <a:lnTo>
                    <a:pt x="2613" y="370"/>
                  </a:lnTo>
                  <a:lnTo>
                    <a:pt x="2616" y="368"/>
                  </a:lnTo>
                  <a:lnTo>
                    <a:pt x="2620" y="368"/>
                  </a:lnTo>
                  <a:lnTo>
                    <a:pt x="2627" y="371"/>
                  </a:lnTo>
                  <a:lnTo>
                    <a:pt x="2635" y="374"/>
                  </a:lnTo>
                  <a:lnTo>
                    <a:pt x="2637" y="375"/>
                  </a:lnTo>
                  <a:lnTo>
                    <a:pt x="2639" y="377"/>
                  </a:lnTo>
                  <a:lnTo>
                    <a:pt x="2639" y="377"/>
                  </a:lnTo>
                  <a:lnTo>
                    <a:pt x="2640" y="381"/>
                  </a:lnTo>
                  <a:lnTo>
                    <a:pt x="2642" y="384"/>
                  </a:lnTo>
                  <a:lnTo>
                    <a:pt x="2645" y="388"/>
                  </a:lnTo>
                  <a:lnTo>
                    <a:pt x="2650" y="391"/>
                  </a:lnTo>
                  <a:lnTo>
                    <a:pt x="2650" y="391"/>
                  </a:lnTo>
                  <a:lnTo>
                    <a:pt x="2656" y="392"/>
                  </a:lnTo>
                  <a:lnTo>
                    <a:pt x="2660" y="394"/>
                  </a:lnTo>
                  <a:lnTo>
                    <a:pt x="2664" y="395"/>
                  </a:lnTo>
                  <a:lnTo>
                    <a:pt x="2666" y="397"/>
                  </a:lnTo>
                  <a:lnTo>
                    <a:pt x="2666" y="397"/>
                  </a:lnTo>
                  <a:lnTo>
                    <a:pt x="2667" y="400"/>
                  </a:lnTo>
                  <a:lnTo>
                    <a:pt x="2669" y="401"/>
                  </a:lnTo>
                  <a:lnTo>
                    <a:pt x="2672" y="401"/>
                  </a:lnTo>
                  <a:lnTo>
                    <a:pt x="2674" y="401"/>
                  </a:lnTo>
                  <a:lnTo>
                    <a:pt x="2674" y="401"/>
                  </a:lnTo>
                  <a:lnTo>
                    <a:pt x="2677" y="401"/>
                  </a:lnTo>
                  <a:lnTo>
                    <a:pt x="2680" y="402"/>
                  </a:lnTo>
                  <a:lnTo>
                    <a:pt x="2682" y="404"/>
                  </a:lnTo>
                  <a:lnTo>
                    <a:pt x="2684" y="402"/>
                  </a:lnTo>
                  <a:lnTo>
                    <a:pt x="2684" y="402"/>
                  </a:lnTo>
                  <a:lnTo>
                    <a:pt x="2686" y="401"/>
                  </a:lnTo>
                  <a:lnTo>
                    <a:pt x="2689" y="401"/>
                  </a:lnTo>
                  <a:lnTo>
                    <a:pt x="2690" y="402"/>
                  </a:lnTo>
                  <a:lnTo>
                    <a:pt x="2693" y="401"/>
                  </a:lnTo>
                  <a:lnTo>
                    <a:pt x="2693" y="401"/>
                  </a:lnTo>
                  <a:lnTo>
                    <a:pt x="2694" y="400"/>
                  </a:lnTo>
                  <a:lnTo>
                    <a:pt x="2693" y="398"/>
                  </a:lnTo>
                  <a:lnTo>
                    <a:pt x="2690" y="395"/>
                  </a:lnTo>
                  <a:lnTo>
                    <a:pt x="2687" y="394"/>
                  </a:lnTo>
                  <a:lnTo>
                    <a:pt x="2686" y="392"/>
                  </a:lnTo>
                  <a:lnTo>
                    <a:pt x="2686" y="391"/>
                  </a:lnTo>
                  <a:lnTo>
                    <a:pt x="2686" y="391"/>
                  </a:lnTo>
                  <a:lnTo>
                    <a:pt x="2687" y="391"/>
                  </a:lnTo>
                  <a:lnTo>
                    <a:pt x="2689" y="391"/>
                  </a:lnTo>
                  <a:lnTo>
                    <a:pt x="2691" y="392"/>
                  </a:lnTo>
                  <a:lnTo>
                    <a:pt x="2694" y="394"/>
                  </a:lnTo>
                  <a:lnTo>
                    <a:pt x="2694" y="394"/>
                  </a:lnTo>
                  <a:lnTo>
                    <a:pt x="2694" y="392"/>
                  </a:lnTo>
                  <a:lnTo>
                    <a:pt x="2694" y="390"/>
                  </a:lnTo>
                  <a:lnTo>
                    <a:pt x="2694" y="387"/>
                  </a:lnTo>
                  <a:lnTo>
                    <a:pt x="2696" y="385"/>
                  </a:lnTo>
                  <a:lnTo>
                    <a:pt x="2696" y="385"/>
                  </a:lnTo>
                  <a:lnTo>
                    <a:pt x="2696" y="382"/>
                  </a:lnTo>
                  <a:lnTo>
                    <a:pt x="2696" y="378"/>
                  </a:lnTo>
                  <a:lnTo>
                    <a:pt x="2694" y="372"/>
                  </a:lnTo>
                  <a:lnTo>
                    <a:pt x="2693" y="370"/>
                  </a:lnTo>
                  <a:lnTo>
                    <a:pt x="2693" y="370"/>
                  </a:lnTo>
                  <a:lnTo>
                    <a:pt x="2691" y="368"/>
                  </a:lnTo>
                  <a:lnTo>
                    <a:pt x="2693" y="367"/>
                  </a:lnTo>
                  <a:lnTo>
                    <a:pt x="2694" y="367"/>
                  </a:lnTo>
                  <a:lnTo>
                    <a:pt x="2699" y="368"/>
                  </a:lnTo>
                  <a:lnTo>
                    <a:pt x="2699" y="368"/>
                  </a:lnTo>
                  <a:lnTo>
                    <a:pt x="2703" y="370"/>
                  </a:lnTo>
                  <a:lnTo>
                    <a:pt x="2707" y="371"/>
                  </a:lnTo>
                  <a:lnTo>
                    <a:pt x="2716" y="371"/>
                  </a:lnTo>
                  <a:lnTo>
                    <a:pt x="2716" y="371"/>
                  </a:lnTo>
                  <a:lnTo>
                    <a:pt x="2717" y="371"/>
                  </a:lnTo>
                  <a:lnTo>
                    <a:pt x="2717" y="370"/>
                  </a:lnTo>
                  <a:lnTo>
                    <a:pt x="2716" y="368"/>
                  </a:lnTo>
                  <a:lnTo>
                    <a:pt x="2713" y="367"/>
                  </a:lnTo>
                  <a:lnTo>
                    <a:pt x="2713" y="367"/>
                  </a:lnTo>
                  <a:lnTo>
                    <a:pt x="2710" y="367"/>
                  </a:lnTo>
                  <a:lnTo>
                    <a:pt x="2711" y="365"/>
                  </a:lnTo>
                  <a:lnTo>
                    <a:pt x="2713" y="365"/>
                  </a:lnTo>
                  <a:lnTo>
                    <a:pt x="2716" y="365"/>
                  </a:lnTo>
                  <a:lnTo>
                    <a:pt x="2716" y="365"/>
                  </a:lnTo>
                  <a:lnTo>
                    <a:pt x="2721" y="368"/>
                  </a:lnTo>
                  <a:lnTo>
                    <a:pt x="2723" y="368"/>
                  </a:lnTo>
                  <a:lnTo>
                    <a:pt x="2724" y="367"/>
                  </a:lnTo>
                  <a:lnTo>
                    <a:pt x="2724" y="367"/>
                  </a:lnTo>
                  <a:lnTo>
                    <a:pt x="2727" y="361"/>
                  </a:lnTo>
                  <a:lnTo>
                    <a:pt x="2730" y="358"/>
                  </a:lnTo>
                  <a:lnTo>
                    <a:pt x="2733" y="358"/>
                  </a:lnTo>
                  <a:lnTo>
                    <a:pt x="2733" y="358"/>
                  </a:lnTo>
                  <a:lnTo>
                    <a:pt x="2736" y="358"/>
                  </a:lnTo>
                  <a:lnTo>
                    <a:pt x="2737" y="357"/>
                  </a:lnTo>
                  <a:lnTo>
                    <a:pt x="2737" y="355"/>
                  </a:lnTo>
                  <a:lnTo>
                    <a:pt x="2734" y="354"/>
                  </a:lnTo>
                  <a:lnTo>
                    <a:pt x="2734" y="354"/>
                  </a:lnTo>
                  <a:close/>
                  <a:moveTo>
                    <a:pt x="1413" y="664"/>
                  </a:moveTo>
                  <a:lnTo>
                    <a:pt x="1413" y="664"/>
                  </a:lnTo>
                  <a:lnTo>
                    <a:pt x="1407" y="668"/>
                  </a:lnTo>
                  <a:lnTo>
                    <a:pt x="1400" y="673"/>
                  </a:lnTo>
                  <a:lnTo>
                    <a:pt x="1387" y="678"/>
                  </a:lnTo>
                  <a:lnTo>
                    <a:pt x="1376" y="683"/>
                  </a:lnTo>
                  <a:lnTo>
                    <a:pt x="1373" y="687"/>
                  </a:lnTo>
                  <a:lnTo>
                    <a:pt x="1371" y="690"/>
                  </a:lnTo>
                  <a:lnTo>
                    <a:pt x="1371" y="690"/>
                  </a:lnTo>
                  <a:lnTo>
                    <a:pt x="1370" y="693"/>
                  </a:lnTo>
                  <a:lnTo>
                    <a:pt x="1367" y="695"/>
                  </a:lnTo>
                  <a:lnTo>
                    <a:pt x="1361" y="698"/>
                  </a:lnTo>
                  <a:lnTo>
                    <a:pt x="1356" y="700"/>
                  </a:lnTo>
                  <a:lnTo>
                    <a:pt x="1343" y="701"/>
                  </a:lnTo>
                  <a:lnTo>
                    <a:pt x="1339" y="701"/>
                  </a:lnTo>
                  <a:lnTo>
                    <a:pt x="1336" y="700"/>
                  </a:lnTo>
                  <a:lnTo>
                    <a:pt x="1336" y="700"/>
                  </a:lnTo>
                  <a:lnTo>
                    <a:pt x="1337" y="698"/>
                  </a:lnTo>
                  <a:lnTo>
                    <a:pt x="1339" y="698"/>
                  </a:lnTo>
                  <a:lnTo>
                    <a:pt x="1349" y="694"/>
                  </a:lnTo>
                  <a:lnTo>
                    <a:pt x="1359" y="690"/>
                  </a:lnTo>
                  <a:lnTo>
                    <a:pt x="1364" y="685"/>
                  </a:lnTo>
                  <a:lnTo>
                    <a:pt x="1367" y="681"/>
                  </a:lnTo>
                  <a:lnTo>
                    <a:pt x="1367" y="681"/>
                  </a:lnTo>
                  <a:lnTo>
                    <a:pt x="1370" y="675"/>
                  </a:lnTo>
                  <a:lnTo>
                    <a:pt x="1374" y="671"/>
                  </a:lnTo>
                  <a:lnTo>
                    <a:pt x="1386" y="663"/>
                  </a:lnTo>
                  <a:lnTo>
                    <a:pt x="1398" y="653"/>
                  </a:lnTo>
                  <a:lnTo>
                    <a:pt x="1404" y="647"/>
                  </a:lnTo>
                  <a:lnTo>
                    <a:pt x="1410" y="640"/>
                  </a:lnTo>
                  <a:lnTo>
                    <a:pt x="1410" y="640"/>
                  </a:lnTo>
                  <a:lnTo>
                    <a:pt x="1415" y="630"/>
                  </a:lnTo>
                  <a:lnTo>
                    <a:pt x="1421" y="619"/>
                  </a:lnTo>
                  <a:lnTo>
                    <a:pt x="1425" y="610"/>
                  </a:lnTo>
                  <a:lnTo>
                    <a:pt x="1428" y="609"/>
                  </a:lnTo>
                  <a:lnTo>
                    <a:pt x="1430" y="607"/>
                  </a:lnTo>
                  <a:lnTo>
                    <a:pt x="1430" y="607"/>
                  </a:lnTo>
                  <a:lnTo>
                    <a:pt x="1431" y="610"/>
                  </a:lnTo>
                  <a:lnTo>
                    <a:pt x="1431" y="616"/>
                  </a:lnTo>
                  <a:lnTo>
                    <a:pt x="1428" y="633"/>
                  </a:lnTo>
                  <a:lnTo>
                    <a:pt x="1425" y="641"/>
                  </a:lnTo>
                  <a:lnTo>
                    <a:pt x="1421" y="651"/>
                  </a:lnTo>
                  <a:lnTo>
                    <a:pt x="1417" y="658"/>
                  </a:lnTo>
                  <a:lnTo>
                    <a:pt x="1413" y="664"/>
                  </a:lnTo>
                  <a:lnTo>
                    <a:pt x="1413" y="664"/>
                  </a:lnTo>
                  <a:close/>
                  <a:moveTo>
                    <a:pt x="1472" y="108"/>
                  </a:moveTo>
                  <a:lnTo>
                    <a:pt x="1472" y="108"/>
                  </a:lnTo>
                  <a:lnTo>
                    <a:pt x="1469" y="111"/>
                  </a:lnTo>
                  <a:lnTo>
                    <a:pt x="1467" y="112"/>
                  </a:lnTo>
                  <a:lnTo>
                    <a:pt x="1464" y="114"/>
                  </a:lnTo>
                  <a:lnTo>
                    <a:pt x="1462" y="114"/>
                  </a:lnTo>
                  <a:lnTo>
                    <a:pt x="1464" y="115"/>
                  </a:lnTo>
                  <a:lnTo>
                    <a:pt x="1464" y="115"/>
                  </a:lnTo>
                  <a:lnTo>
                    <a:pt x="1465" y="118"/>
                  </a:lnTo>
                  <a:lnTo>
                    <a:pt x="1469" y="118"/>
                  </a:lnTo>
                  <a:lnTo>
                    <a:pt x="1479" y="118"/>
                  </a:lnTo>
                  <a:lnTo>
                    <a:pt x="1488" y="115"/>
                  </a:lnTo>
                  <a:lnTo>
                    <a:pt x="1491" y="114"/>
                  </a:lnTo>
                  <a:lnTo>
                    <a:pt x="1492" y="111"/>
                  </a:lnTo>
                  <a:lnTo>
                    <a:pt x="1492" y="111"/>
                  </a:lnTo>
                  <a:lnTo>
                    <a:pt x="1491" y="108"/>
                  </a:lnTo>
                  <a:lnTo>
                    <a:pt x="1489" y="106"/>
                  </a:lnTo>
                  <a:lnTo>
                    <a:pt x="1484" y="105"/>
                  </a:lnTo>
                  <a:lnTo>
                    <a:pt x="1477" y="105"/>
                  </a:lnTo>
                  <a:lnTo>
                    <a:pt x="1474" y="106"/>
                  </a:lnTo>
                  <a:lnTo>
                    <a:pt x="1472" y="108"/>
                  </a:lnTo>
                  <a:lnTo>
                    <a:pt x="1472" y="108"/>
                  </a:lnTo>
                  <a:close/>
                  <a:moveTo>
                    <a:pt x="546" y="146"/>
                  </a:moveTo>
                  <a:lnTo>
                    <a:pt x="546" y="146"/>
                  </a:lnTo>
                  <a:lnTo>
                    <a:pt x="546" y="149"/>
                  </a:lnTo>
                  <a:lnTo>
                    <a:pt x="545" y="152"/>
                  </a:lnTo>
                  <a:lnTo>
                    <a:pt x="541" y="153"/>
                  </a:lnTo>
                  <a:lnTo>
                    <a:pt x="535" y="153"/>
                  </a:lnTo>
                  <a:lnTo>
                    <a:pt x="535" y="153"/>
                  </a:lnTo>
                  <a:lnTo>
                    <a:pt x="532" y="153"/>
                  </a:lnTo>
                  <a:lnTo>
                    <a:pt x="532" y="155"/>
                  </a:lnTo>
                  <a:lnTo>
                    <a:pt x="533" y="158"/>
                  </a:lnTo>
                  <a:lnTo>
                    <a:pt x="538" y="161"/>
                  </a:lnTo>
                  <a:lnTo>
                    <a:pt x="541" y="165"/>
                  </a:lnTo>
                  <a:lnTo>
                    <a:pt x="541" y="165"/>
                  </a:lnTo>
                  <a:lnTo>
                    <a:pt x="541" y="166"/>
                  </a:lnTo>
                  <a:lnTo>
                    <a:pt x="539" y="168"/>
                  </a:lnTo>
                  <a:lnTo>
                    <a:pt x="536" y="168"/>
                  </a:lnTo>
                  <a:lnTo>
                    <a:pt x="532" y="170"/>
                  </a:lnTo>
                  <a:lnTo>
                    <a:pt x="532" y="172"/>
                  </a:lnTo>
                  <a:lnTo>
                    <a:pt x="531" y="175"/>
                  </a:lnTo>
                  <a:lnTo>
                    <a:pt x="531" y="175"/>
                  </a:lnTo>
                  <a:lnTo>
                    <a:pt x="531" y="176"/>
                  </a:lnTo>
                  <a:lnTo>
                    <a:pt x="528" y="178"/>
                  </a:lnTo>
                  <a:lnTo>
                    <a:pt x="522" y="179"/>
                  </a:lnTo>
                  <a:lnTo>
                    <a:pt x="515" y="179"/>
                  </a:lnTo>
                  <a:lnTo>
                    <a:pt x="512" y="182"/>
                  </a:lnTo>
                  <a:lnTo>
                    <a:pt x="511" y="185"/>
                  </a:lnTo>
                  <a:lnTo>
                    <a:pt x="511" y="185"/>
                  </a:lnTo>
                  <a:lnTo>
                    <a:pt x="511" y="188"/>
                  </a:lnTo>
                  <a:lnTo>
                    <a:pt x="511" y="190"/>
                  </a:lnTo>
                  <a:lnTo>
                    <a:pt x="514" y="192"/>
                  </a:lnTo>
                  <a:lnTo>
                    <a:pt x="515" y="193"/>
                  </a:lnTo>
                  <a:lnTo>
                    <a:pt x="521" y="193"/>
                  </a:lnTo>
                  <a:lnTo>
                    <a:pt x="528" y="195"/>
                  </a:lnTo>
                  <a:lnTo>
                    <a:pt x="528" y="195"/>
                  </a:lnTo>
                  <a:lnTo>
                    <a:pt x="529" y="195"/>
                  </a:lnTo>
                  <a:lnTo>
                    <a:pt x="531" y="196"/>
                  </a:lnTo>
                  <a:lnTo>
                    <a:pt x="529" y="199"/>
                  </a:lnTo>
                  <a:lnTo>
                    <a:pt x="528" y="202"/>
                  </a:lnTo>
                  <a:lnTo>
                    <a:pt x="528" y="205"/>
                  </a:lnTo>
                  <a:lnTo>
                    <a:pt x="531" y="206"/>
                  </a:lnTo>
                  <a:lnTo>
                    <a:pt x="531" y="206"/>
                  </a:lnTo>
                  <a:lnTo>
                    <a:pt x="533" y="207"/>
                  </a:lnTo>
                  <a:lnTo>
                    <a:pt x="536" y="207"/>
                  </a:lnTo>
                  <a:lnTo>
                    <a:pt x="538" y="206"/>
                  </a:lnTo>
                  <a:lnTo>
                    <a:pt x="536" y="200"/>
                  </a:lnTo>
                  <a:lnTo>
                    <a:pt x="536" y="200"/>
                  </a:lnTo>
                  <a:lnTo>
                    <a:pt x="536" y="199"/>
                  </a:lnTo>
                  <a:lnTo>
                    <a:pt x="538" y="198"/>
                  </a:lnTo>
                  <a:lnTo>
                    <a:pt x="543" y="200"/>
                  </a:lnTo>
                  <a:lnTo>
                    <a:pt x="546" y="202"/>
                  </a:lnTo>
                  <a:lnTo>
                    <a:pt x="549" y="205"/>
                  </a:lnTo>
                  <a:lnTo>
                    <a:pt x="551" y="207"/>
                  </a:lnTo>
                  <a:lnTo>
                    <a:pt x="549" y="210"/>
                  </a:lnTo>
                  <a:lnTo>
                    <a:pt x="549" y="210"/>
                  </a:lnTo>
                  <a:lnTo>
                    <a:pt x="548" y="212"/>
                  </a:lnTo>
                  <a:lnTo>
                    <a:pt x="548" y="215"/>
                  </a:lnTo>
                  <a:lnTo>
                    <a:pt x="551" y="216"/>
                  </a:lnTo>
                  <a:lnTo>
                    <a:pt x="553" y="217"/>
                  </a:lnTo>
                  <a:lnTo>
                    <a:pt x="562" y="220"/>
                  </a:lnTo>
                  <a:lnTo>
                    <a:pt x="569" y="222"/>
                  </a:lnTo>
                  <a:lnTo>
                    <a:pt x="569" y="222"/>
                  </a:lnTo>
                  <a:lnTo>
                    <a:pt x="593" y="225"/>
                  </a:lnTo>
                  <a:lnTo>
                    <a:pt x="606" y="225"/>
                  </a:lnTo>
                  <a:lnTo>
                    <a:pt x="609" y="223"/>
                  </a:lnTo>
                  <a:lnTo>
                    <a:pt x="612" y="222"/>
                  </a:lnTo>
                  <a:lnTo>
                    <a:pt x="612" y="222"/>
                  </a:lnTo>
                  <a:lnTo>
                    <a:pt x="610" y="219"/>
                  </a:lnTo>
                  <a:lnTo>
                    <a:pt x="609" y="217"/>
                  </a:lnTo>
                  <a:lnTo>
                    <a:pt x="605" y="213"/>
                  </a:lnTo>
                  <a:lnTo>
                    <a:pt x="597" y="209"/>
                  </a:lnTo>
                  <a:lnTo>
                    <a:pt x="589" y="202"/>
                  </a:lnTo>
                  <a:lnTo>
                    <a:pt x="589" y="202"/>
                  </a:lnTo>
                  <a:lnTo>
                    <a:pt x="582" y="193"/>
                  </a:lnTo>
                  <a:lnTo>
                    <a:pt x="579" y="183"/>
                  </a:lnTo>
                  <a:lnTo>
                    <a:pt x="578" y="179"/>
                  </a:lnTo>
                  <a:lnTo>
                    <a:pt x="578" y="173"/>
                  </a:lnTo>
                  <a:lnTo>
                    <a:pt x="580" y="170"/>
                  </a:lnTo>
                  <a:lnTo>
                    <a:pt x="583" y="168"/>
                  </a:lnTo>
                  <a:lnTo>
                    <a:pt x="583" y="168"/>
                  </a:lnTo>
                  <a:lnTo>
                    <a:pt x="587" y="165"/>
                  </a:lnTo>
                  <a:lnTo>
                    <a:pt x="589" y="162"/>
                  </a:lnTo>
                  <a:lnTo>
                    <a:pt x="590" y="158"/>
                  </a:lnTo>
                  <a:lnTo>
                    <a:pt x="592" y="153"/>
                  </a:lnTo>
                  <a:lnTo>
                    <a:pt x="593" y="152"/>
                  </a:lnTo>
                  <a:lnTo>
                    <a:pt x="596" y="149"/>
                  </a:lnTo>
                  <a:lnTo>
                    <a:pt x="596" y="149"/>
                  </a:lnTo>
                  <a:lnTo>
                    <a:pt x="600" y="145"/>
                  </a:lnTo>
                  <a:lnTo>
                    <a:pt x="602" y="142"/>
                  </a:lnTo>
                  <a:lnTo>
                    <a:pt x="605" y="138"/>
                  </a:lnTo>
                  <a:lnTo>
                    <a:pt x="606" y="133"/>
                  </a:lnTo>
                  <a:lnTo>
                    <a:pt x="607" y="132"/>
                  </a:lnTo>
                  <a:lnTo>
                    <a:pt x="610" y="132"/>
                  </a:lnTo>
                  <a:lnTo>
                    <a:pt x="610" y="132"/>
                  </a:lnTo>
                  <a:lnTo>
                    <a:pt x="613" y="131"/>
                  </a:lnTo>
                  <a:lnTo>
                    <a:pt x="615" y="131"/>
                  </a:lnTo>
                  <a:lnTo>
                    <a:pt x="615" y="126"/>
                  </a:lnTo>
                  <a:lnTo>
                    <a:pt x="615" y="124"/>
                  </a:lnTo>
                  <a:lnTo>
                    <a:pt x="616" y="122"/>
                  </a:lnTo>
                  <a:lnTo>
                    <a:pt x="619" y="121"/>
                  </a:lnTo>
                  <a:lnTo>
                    <a:pt x="619" y="121"/>
                  </a:lnTo>
                  <a:lnTo>
                    <a:pt x="622" y="121"/>
                  </a:lnTo>
                  <a:lnTo>
                    <a:pt x="624" y="118"/>
                  </a:lnTo>
                  <a:lnTo>
                    <a:pt x="629" y="114"/>
                  </a:lnTo>
                  <a:lnTo>
                    <a:pt x="629" y="109"/>
                  </a:lnTo>
                  <a:lnTo>
                    <a:pt x="629" y="105"/>
                  </a:lnTo>
                  <a:lnTo>
                    <a:pt x="629" y="105"/>
                  </a:lnTo>
                  <a:lnTo>
                    <a:pt x="629" y="104"/>
                  </a:lnTo>
                  <a:lnTo>
                    <a:pt x="630" y="104"/>
                  </a:lnTo>
                  <a:lnTo>
                    <a:pt x="634" y="104"/>
                  </a:lnTo>
                  <a:lnTo>
                    <a:pt x="639" y="102"/>
                  </a:lnTo>
                  <a:lnTo>
                    <a:pt x="642" y="102"/>
                  </a:lnTo>
                  <a:lnTo>
                    <a:pt x="644" y="101"/>
                  </a:lnTo>
                  <a:lnTo>
                    <a:pt x="644" y="101"/>
                  </a:lnTo>
                  <a:lnTo>
                    <a:pt x="646" y="98"/>
                  </a:lnTo>
                  <a:lnTo>
                    <a:pt x="649" y="98"/>
                  </a:lnTo>
                  <a:lnTo>
                    <a:pt x="656" y="97"/>
                  </a:lnTo>
                  <a:lnTo>
                    <a:pt x="661" y="95"/>
                  </a:lnTo>
                  <a:lnTo>
                    <a:pt x="664" y="92"/>
                  </a:lnTo>
                  <a:lnTo>
                    <a:pt x="666" y="91"/>
                  </a:lnTo>
                  <a:lnTo>
                    <a:pt x="666" y="91"/>
                  </a:lnTo>
                  <a:lnTo>
                    <a:pt x="669" y="87"/>
                  </a:lnTo>
                  <a:lnTo>
                    <a:pt x="677" y="82"/>
                  </a:lnTo>
                  <a:lnTo>
                    <a:pt x="700" y="72"/>
                  </a:lnTo>
                  <a:lnTo>
                    <a:pt x="728" y="64"/>
                  </a:lnTo>
                  <a:lnTo>
                    <a:pt x="755" y="57"/>
                  </a:lnTo>
                  <a:lnTo>
                    <a:pt x="755" y="57"/>
                  </a:lnTo>
                  <a:lnTo>
                    <a:pt x="775" y="51"/>
                  </a:lnTo>
                  <a:lnTo>
                    <a:pt x="784" y="47"/>
                  </a:lnTo>
                  <a:lnTo>
                    <a:pt x="791" y="42"/>
                  </a:lnTo>
                  <a:lnTo>
                    <a:pt x="795" y="40"/>
                  </a:lnTo>
                  <a:lnTo>
                    <a:pt x="798" y="35"/>
                  </a:lnTo>
                  <a:lnTo>
                    <a:pt x="798" y="31"/>
                  </a:lnTo>
                  <a:lnTo>
                    <a:pt x="797" y="28"/>
                  </a:lnTo>
                  <a:lnTo>
                    <a:pt x="797" y="28"/>
                  </a:lnTo>
                  <a:lnTo>
                    <a:pt x="791" y="25"/>
                  </a:lnTo>
                  <a:lnTo>
                    <a:pt x="785" y="25"/>
                  </a:lnTo>
                  <a:lnTo>
                    <a:pt x="778" y="25"/>
                  </a:lnTo>
                  <a:lnTo>
                    <a:pt x="770" y="27"/>
                  </a:lnTo>
                  <a:lnTo>
                    <a:pt x="755" y="32"/>
                  </a:lnTo>
                  <a:lnTo>
                    <a:pt x="747" y="38"/>
                  </a:lnTo>
                  <a:lnTo>
                    <a:pt x="747" y="38"/>
                  </a:lnTo>
                  <a:lnTo>
                    <a:pt x="744" y="40"/>
                  </a:lnTo>
                  <a:lnTo>
                    <a:pt x="740" y="41"/>
                  </a:lnTo>
                  <a:lnTo>
                    <a:pt x="734" y="41"/>
                  </a:lnTo>
                  <a:lnTo>
                    <a:pt x="727" y="42"/>
                  </a:lnTo>
                  <a:lnTo>
                    <a:pt x="721" y="44"/>
                  </a:lnTo>
                  <a:lnTo>
                    <a:pt x="721" y="44"/>
                  </a:lnTo>
                  <a:lnTo>
                    <a:pt x="714" y="47"/>
                  </a:lnTo>
                  <a:lnTo>
                    <a:pt x="704" y="48"/>
                  </a:lnTo>
                  <a:lnTo>
                    <a:pt x="696" y="50"/>
                  </a:lnTo>
                  <a:lnTo>
                    <a:pt x="693" y="48"/>
                  </a:lnTo>
                  <a:lnTo>
                    <a:pt x="688" y="47"/>
                  </a:lnTo>
                  <a:lnTo>
                    <a:pt x="688" y="47"/>
                  </a:lnTo>
                  <a:lnTo>
                    <a:pt x="686" y="45"/>
                  </a:lnTo>
                  <a:lnTo>
                    <a:pt x="683" y="45"/>
                  </a:lnTo>
                  <a:lnTo>
                    <a:pt x="676" y="48"/>
                  </a:lnTo>
                  <a:lnTo>
                    <a:pt x="670" y="51"/>
                  </a:lnTo>
                  <a:lnTo>
                    <a:pt x="666" y="52"/>
                  </a:lnTo>
                  <a:lnTo>
                    <a:pt x="666" y="52"/>
                  </a:lnTo>
                  <a:lnTo>
                    <a:pt x="660" y="52"/>
                  </a:lnTo>
                  <a:lnTo>
                    <a:pt x="656" y="55"/>
                  </a:lnTo>
                  <a:lnTo>
                    <a:pt x="650" y="57"/>
                  </a:lnTo>
                  <a:lnTo>
                    <a:pt x="646" y="58"/>
                  </a:lnTo>
                  <a:lnTo>
                    <a:pt x="646" y="58"/>
                  </a:lnTo>
                  <a:lnTo>
                    <a:pt x="639" y="58"/>
                  </a:lnTo>
                  <a:lnTo>
                    <a:pt x="633" y="61"/>
                  </a:lnTo>
                  <a:lnTo>
                    <a:pt x="627" y="64"/>
                  </a:lnTo>
                  <a:lnTo>
                    <a:pt x="624" y="67"/>
                  </a:lnTo>
                  <a:lnTo>
                    <a:pt x="624" y="67"/>
                  </a:lnTo>
                  <a:lnTo>
                    <a:pt x="622" y="69"/>
                  </a:lnTo>
                  <a:lnTo>
                    <a:pt x="617" y="71"/>
                  </a:lnTo>
                  <a:lnTo>
                    <a:pt x="613" y="72"/>
                  </a:lnTo>
                  <a:lnTo>
                    <a:pt x="613" y="74"/>
                  </a:lnTo>
                  <a:lnTo>
                    <a:pt x="612" y="75"/>
                  </a:lnTo>
                  <a:lnTo>
                    <a:pt x="612" y="75"/>
                  </a:lnTo>
                  <a:lnTo>
                    <a:pt x="610" y="78"/>
                  </a:lnTo>
                  <a:lnTo>
                    <a:pt x="607" y="81"/>
                  </a:lnTo>
                  <a:lnTo>
                    <a:pt x="602" y="81"/>
                  </a:lnTo>
                  <a:lnTo>
                    <a:pt x="599" y="79"/>
                  </a:lnTo>
                  <a:lnTo>
                    <a:pt x="599" y="79"/>
                  </a:lnTo>
                  <a:lnTo>
                    <a:pt x="596" y="78"/>
                  </a:lnTo>
                  <a:lnTo>
                    <a:pt x="595" y="78"/>
                  </a:lnTo>
                  <a:lnTo>
                    <a:pt x="592" y="81"/>
                  </a:lnTo>
                  <a:lnTo>
                    <a:pt x="592" y="85"/>
                  </a:lnTo>
                  <a:lnTo>
                    <a:pt x="592" y="88"/>
                  </a:lnTo>
                  <a:lnTo>
                    <a:pt x="595" y="91"/>
                  </a:lnTo>
                  <a:lnTo>
                    <a:pt x="595" y="91"/>
                  </a:lnTo>
                  <a:lnTo>
                    <a:pt x="596" y="92"/>
                  </a:lnTo>
                  <a:lnTo>
                    <a:pt x="595" y="94"/>
                  </a:lnTo>
                  <a:lnTo>
                    <a:pt x="592" y="97"/>
                  </a:lnTo>
                  <a:lnTo>
                    <a:pt x="586" y="98"/>
                  </a:lnTo>
                  <a:lnTo>
                    <a:pt x="585" y="99"/>
                  </a:lnTo>
                  <a:lnTo>
                    <a:pt x="586" y="101"/>
                  </a:lnTo>
                  <a:lnTo>
                    <a:pt x="586" y="101"/>
                  </a:lnTo>
                  <a:lnTo>
                    <a:pt x="586" y="102"/>
                  </a:lnTo>
                  <a:lnTo>
                    <a:pt x="586" y="104"/>
                  </a:lnTo>
                  <a:lnTo>
                    <a:pt x="583" y="105"/>
                  </a:lnTo>
                  <a:lnTo>
                    <a:pt x="580" y="108"/>
                  </a:lnTo>
                  <a:lnTo>
                    <a:pt x="580" y="109"/>
                  </a:lnTo>
                  <a:lnTo>
                    <a:pt x="580" y="111"/>
                  </a:lnTo>
                  <a:lnTo>
                    <a:pt x="580" y="111"/>
                  </a:lnTo>
                  <a:lnTo>
                    <a:pt x="580" y="112"/>
                  </a:lnTo>
                  <a:lnTo>
                    <a:pt x="580" y="114"/>
                  </a:lnTo>
                  <a:lnTo>
                    <a:pt x="578" y="115"/>
                  </a:lnTo>
                  <a:lnTo>
                    <a:pt x="568" y="118"/>
                  </a:lnTo>
                  <a:lnTo>
                    <a:pt x="568" y="118"/>
                  </a:lnTo>
                  <a:lnTo>
                    <a:pt x="562" y="121"/>
                  </a:lnTo>
                  <a:lnTo>
                    <a:pt x="560" y="124"/>
                  </a:lnTo>
                  <a:lnTo>
                    <a:pt x="559" y="126"/>
                  </a:lnTo>
                  <a:lnTo>
                    <a:pt x="560" y="128"/>
                  </a:lnTo>
                  <a:lnTo>
                    <a:pt x="562" y="129"/>
                  </a:lnTo>
                  <a:lnTo>
                    <a:pt x="565" y="129"/>
                  </a:lnTo>
                  <a:lnTo>
                    <a:pt x="565" y="129"/>
                  </a:lnTo>
                  <a:lnTo>
                    <a:pt x="568" y="131"/>
                  </a:lnTo>
                  <a:lnTo>
                    <a:pt x="566" y="132"/>
                  </a:lnTo>
                  <a:lnTo>
                    <a:pt x="562" y="135"/>
                  </a:lnTo>
                  <a:lnTo>
                    <a:pt x="560" y="136"/>
                  </a:lnTo>
                  <a:lnTo>
                    <a:pt x="560" y="139"/>
                  </a:lnTo>
                  <a:lnTo>
                    <a:pt x="560" y="139"/>
                  </a:lnTo>
                  <a:lnTo>
                    <a:pt x="560" y="141"/>
                  </a:lnTo>
                  <a:lnTo>
                    <a:pt x="559" y="142"/>
                  </a:lnTo>
                  <a:lnTo>
                    <a:pt x="553" y="143"/>
                  </a:lnTo>
                  <a:lnTo>
                    <a:pt x="549" y="143"/>
                  </a:lnTo>
                  <a:lnTo>
                    <a:pt x="548" y="145"/>
                  </a:lnTo>
                  <a:lnTo>
                    <a:pt x="546" y="146"/>
                  </a:lnTo>
                  <a:lnTo>
                    <a:pt x="546" y="1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nvGrpSpPr>
            <p:cNvPr id="62" name="Group 61">
              <a:extLst>
                <a:ext uri="{FF2B5EF4-FFF2-40B4-BE49-F238E27FC236}">
                  <a16:creationId xmlns:a16="http://schemas.microsoft.com/office/drawing/2014/main" id="{1F659988-2E48-BAE9-1528-0E90BE7E1016}"/>
                </a:ext>
              </a:extLst>
            </p:cNvPr>
            <p:cNvGrpSpPr/>
            <p:nvPr/>
          </p:nvGrpSpPr>
          <p:grpSpPr>
            <a:xfrm>
              <a:off x="3065060" y="665045"/>
              <a:ext cx="8555454" cy="4353069"/>
              <a:chOff x="3905069" y="665045"/>
              <a:chExt cx="8555454" cy="4353069"/>
            </a:xfrm>
            <a:grpFill/>
          </p:grpSpPr>
          <p:grpSp>
            <p:nvGrpSpPr>
              <p:cNvPr id="63" name="Group 62">
                <a:extLst>
                  <a:ext uri="{FF2B5EF4-FFF2-40B4-BE49-F238E27FC236}">
                    <a16:creationId xmlns:a16="http://schemas.microsoft.com/office/drawing/2014/main" id="{48EC5181-1F8C-FDE7-929C-8262033E2819}"/>
                  </a:ext>
                </a:extLst>
              </p:cNvPr>
              <p:cNvGrpSpPr/>
              <p:nvPr/>
            </p:nvGrpSpPr>
            <p:grpSpPr>
              <a:xfrm>
                <a:off x="9758887" y="1996644"/>
                <a:ext cx="2701636" cy="2732390"/>
                <a:chOff x="9758887" y="1996644"/>
                <a:chExt cx="2701636" cy="2732390"/>
              </a:xfrm>
              <a:grpFill/>
            </p:grpSpPr>
            <p:sp>
              <p:nvSpPr>
                <p:cNvPr id="664" name="Indonesia">
                  <a:extLst>
                    <a:ext uri="{FF2B5EF4-FFF2-40B4-BE49-F238E27FC236}">
                      <a16:creationId xmlns:a16="http://schemas.microsoft.com/office/drawing/2014/main" id="{A427CAD9-4CF0-15BB-DEB1-8981A745AFB9}"/>
                    </a:ext>
                  </a:extLst>
                </p:cNvPr>
                <p:cNvSpPr>
                  <a:spLocks noEditPoints="1"/>
                </p:cNvSpPr>
                <p:nvPr/>
              </p:nvSpPr>
              <p:spPr bwMode="auto">
                <a:xfrm>
                  <a:off x="10397005" y="3331317"/>
                  <a:ext cx="1128632" cy="398250"/>
                </a:xfrm>
                <a:custGeom>
                  <a:avLst/>
                  <a:gdLst/>
                  <a:ahLst/>
                  <a:cxnLst>
                    <a:cxn ang="0">
                      <a:pos x="397" y="182"/>
                    </a:cxn>
                    <a:cxn ang="0">
                      <a:pos x="406" y="138"/>
                    </a:cxn>
                    <a:cxn ang="0">
                      <a:pos x="418" y="167"/>
                    </a:cxn>
                    <a:cxn ang="0">
                      <a:pos x="431" y="135"/>
                    </a:cxn>
                    <a:cxn ang="0">
                      <a:pos x="448" y="103"/>
                    </a:cxn>
                    <a:cxn ang="0">
                      <a:pos x="396" y="103"/>
                    </a:cxn>
                    <a:cxn ang="0">
                      <a:pos x="461" y="84"/>
                    </a:cxn>
                    <a:cxn ang="0">
                      <a:pos x="420" y="71"/>
                    </a:cxn>
                    <a:cxn ang="0">
                      <a:pos x="389" y="103"/>
                    </a:cxn>
                    <a:cxn ang="0">
                      <a:pos x="169" y="162"/>
                    </a:cxn>
                    <a:cxn ang="0">
                      <a:pos x="181" y="134"/>
                    </a:cxn>
                    <a:cxn ang="0">
                      <a:pos x="167" y="127"/>
                    </a:cxn>
                    <a:cxn ang="0">
                      <a:pos x="151" y="123"/>
                    </a:cxn>
                    <a:cxn ang="0">
                      <a:pos x="132" y="97"/>
                    </a:cxn>
                    <a:cxn ang="0">
                      <a:pos x="115" y="74"/>
                    </a:cxn>
                    <a:cxn ang="0">
                      <a:pos x="86" y="57"/>
                    </a:cxn>
                    <a:cxn ang="0">
                      <a:pos x="41" y="13"/>
                    </a:cxn>
                    <a:cxn ang="0">
                      <a:pos x="6" y="19"/>
                    </a:cxn>
                    <a:cxn ang="0">
                      <a:pos x="57" y="81"/>
                    </a:cxn>
                    <a:cxn ang="0">
                      <a:pos x="110" y="152"/>
                    </a:cxn>
                    <a:cxn ang="0">
                      <a:pos x="154" y="184"/>
                    </a:cxn>
                    <a:cxn ang="0">
                      <a:pos x="537" y="74"/>
                    </a:cxn>
                    <a:cxn ang="0">
                      <a:pos x="517" y="64"/>
                    </a:cxn>
                    <a:cxn ang="0">
                      <a:pos x="528" y="86"/>
                    </a:cxn>
                    <a:cxn ang="0">
                      <a:pos x="502" y="142"/>
                    </a:cxn>
                    <a:cxn ang="0">
                      <a:pos x="421" y="228"/>
                    </a:cxn>
                    <a:cxn ang="0">
                      <a:pos x="443" y="232"/>
                    </a:cxn>
                    <a:cxn ang="0">
                      <a:pos x="525" y="144"/>
                    </a:cxn>
                    <a:cxn ang="0">
                      <a:pos x="568" y="148"/>
                    </a:cxn>
                    <a:cxn ang="0">
                      <a:pos x="276" y="214"/>
                    </a:cxn>
                    <a:cxn ang="0">
                      <a:pos x="245" y="199"/>
                    </a:cxn>
                    <a:cxn ang="0">
                      <a:pos x="174" y="188"/>
                    </a:cxn>
                    <a:cxn ang="0">
                      <a:pos x="181" y="211"/>
                    </a:cxn>
                    <a:cxn ang="0">
                      <a:pos x="246" y="225"/>
                    </a:cxn>
                    <a:cxn ang="0">
                      <a:pos x="310" y="231"/>
                    </a:cxn>
                    <a:cxn ang="0">
                      <a:pos x="677" y="117"/>
                    </a:cxn>
                    <a:cxn ang="0">
                      <a:pos x="636" y="145"/>
                    </a:cxn>
                    <a:cxn ang="0">
                      <a:pos x="586" y="101"/>
                    </a:cxn>
                    <a:cxn ang="0">
                      <a:pos x="586" y="120"/>
                    </a:cxn>
                    <a:cxn ang="0">
                      <a:pos x="606" y="134"/>
                    </a:cxn>
                    <a:cxn ang="0">
                      <a:pos x="606" y="158"/>
                    </a:cxn>
                    <a:cxn ang="0">
                      <a:pos x="642" y="165"/>
                    </a:cxn>
                    <a:cxn ang="0">
                      <a:pos x="702" y="211"/>
                    </a:cxn>
                    <a:cxn ang="0">
                      <a:pos x="717" y="224"/>
                    </a:cxn>
                    <a:cxn ang="0">
                      <a:pos x="470" y="239"/>
                    </a:cxn>
                    <a:cxn ang="0">
                      <a:pos x="454" y="259"/>
                    </a:cxn>
                    <a:cxn ang="0">
                      <a:pos x="474" y="236"/>
                    </a:cxn>
                    <a:cxn ang="0">
                      <a:pos x="377" y="76"/>
                    </a:cxn>
                    <a:cxn ang="0">
                      <a:pos x="353" y="37"/>
                    </a:cxn>
                    <a:cxn ang="0">
                      <a:pos x="343" y="22"/>
                    </a:cxn>
                    <a:cxn ang="0">
                      <a:pos x="316" y="50"/>
                    </a:cxn>
                    <a:cxn ang="0">
                      <a:pos x="282" y="67"/>
                    </a:cxn>
                    <a:cxn ang="0">
                      <a:pos x="235" y="71"/>
                    </a:cxn>
                    <a:cxn ang="0">
                      <a:pos x="215" y="81"/>
                    </a:cxn>
                    <a:cxn ang="0">
                      <a:pos x="242" y="135"/>
                    </a:cxn>
                    <a:cxn ang="0">
                      <a:pos x="286" y="145"/>
                    </a:cxn>
                    <a:cxn ang="0">
                      <a:pos x="336" y="134"/>
                    </a:cxn>
                    <a:cxn ang="0">
                      <a:pos x="406" y="259"/>
                    </a:cxn>
                    <a:cxn ang="0">
                      <a:pos x="347" y="228"/>
                    </a:cxn>
                    <a:cxn ang="0">
                      <a:pos x="356" y="239"/>
                    </a:cxn>
                    <a:cxn ang="0">
                      <a:pos x="354" y="225"/>
                    </a:cxn>
                  </a:cxnLst>
                  <a:rect l="0" t="0" r="r" b="b"/>
                  <a:pathLst>
                    <a:path w="734" h="259">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5" name="China">
                  <a:extLst>
                    <a:ext uri="{FF2B5EF4-FFF2-40B4-BE49-F238E27FC236}">
                      <a16:creationId xmlns:a16="http://schemas.microsoft.com/office/drawing/2014/main" id="{8390C191-3BC1-FA39-CE0C-45B129C12281}"/>
                    </a:ext>
                  </a:extLst>
                </p:cNvPr>
                <p:cNvSpPr>
                  <a:spLocks noEditPoints="1"/>
                </p:cNvSpPr>
                <p:nvPr/>
              </p:nvSpPr>
              <p:spPr bwMode="auto">
                <a:xfrm>
                  <a:off x="9895735" y="1996644"/>
                  <a:ext cx="1477678" cy="1014845"/>
                </a:xfrm>
                <a:custGeom>
                  <a:avLst/>
                  <a:gdLst/>
                  <a:ahLst/>
                  <a:cxnLst>
                    <a:cxn ang="0">
                      <a:pos x="911" y="124"/>
                    </a:cxn>
                    <a:cxn ang="0">
                      <a:pos x="870" y="89"/>
                    </a:cxn>
                    <a:cxn ang="0">
                      <a:pos x="833" y="43"/>
                    </a:cxn>
                    <a:cxn ang="0">
                      <a:pos x="793" y="3"/>
                    </a:cxn>
                    <a:cxn ang="0">
                      <a:pos x="732" y="17"/>
                    </a:cxn>
                    <a:cxn ang="0">
                      <a:pos x="712" y="72"/>
                    </a:cxn>
                    <a:cxn ang="0">
                      <a:pos x="655" y="120"/>
                    </a:cxn>
                    <a:cxn ang="0">
                      <a:pos x="707" y="126"/>
                    </a:cxn>
                    <a:cxn ang="0">
                      <a:pos x="676" y="150"/>
                    </a:cxn>
                    <a:cxn ang="0">
                      <a:pos x="598" y="178"/>
                    </a:cxn>
                    <a:cxn ang="0">
                      <a:pos x="557" y="228"/>
                    </a:cxn>
                    <a:cxn ang="0">
                      <a:pos x="466" y="239"/>
                    </a:cxn>
                    <a:cxn ang="0">
                      <a:pos x="346" y="224"/>
                    </a:cxn>
                    <a:cxn ang="0">
                      <a:pos x="312" y="184"/>
                    </a:cxn>
                    <a:cxn ang="0">
                      <a:pos x="269" y="141"/>
                    </a:cxn>
                    <a:cxn ang="0">
                      <a:pos x="220" y="93"/>
                    </a:cxn>
                    <a:cxn ang="0">
                      <a:pos x="197" y="107"/>
                    </a:cxn>
                    <a:cxn ang="0">
                      <a:pos x="158" y="137"/>
                    </a:cxn>
                    <a:cxn ang="0">
                      <a:pos x="126" y="171"/>
                    </a:cxn>
                    <a:cxn ang="0">
                      <a:pos x="111" y="212"/>
                    </a:cxn>
                    <a:cxn ang="0">
                      <a:pos x="74" y="252"/>
                    </a:cxn>
                    <a:cxn ang="0">
                      <a:pos x="23" y="265"/>
                    </a:cxn>
                    <a:cxn ang="0">
                      <a:pos x="16" y="305"/>
                    </a:cxn>
                    <a:cxn ang="0">
                      <a:pos x="57" y="359"/>
                    </a:cxn>
                    <a:cxn ang="0">
                      <a:pos x="89" y="386"/>
                    </a:cxn>
                    <a:cxn ang="0">
                      <a:pos x="74" y="416"/>
                    </a:cxn>
                    <a:cxn ang="0">
                      <a:pos x="110" y="454"/>
                    </a:cxn>
                    <a:cxn ang="0">
                      <a:pos x="183" y="488"/>
                    </a:cxn>
                    <a:cxn ang="0">
                      <a:pos x="232" y="501"/>
                    </a:cxn>
                    <a:cxn ang="0">
                      <a:pos x="279" y="498"/>
                    </a:cxn>
                    <a:cxn ang="0">
                      <a:pos x="332" y="474"/>
                    </a:cxn>
                    <a:cxn ang="0">
                      <a:pos x="369" y="488"/>
                    </a:cxn>
                    <a:cxn ang="0">
                      <a:pos x="363" y="550"/>
                    </a:cxn>
                    <a:cxn ang="0">
                      <a:pos x="385" y="578"/>
                    </a:cxn>
                    <a:cxn ang="0">
                      <a:pos x="410" y="605"/>
                    </a:cxn>
                    <a:cxn ang="0">
                      <a:pos x="426" y="591"/>
                    </a:cxn>
                    <a:cxn ang="0">
                      <a:pos x="460" y="587"/>
                    </a:cxn>
                    <a:cxn ang="0">
                      <a:pos x="507" y="587"/>
                    </a:cxn>
                    <a:cxn ang="0">
                      <a:pos x="544" y="604"/>
                    </a:cxn>
                    <a:cxn ang="0">
                      <a:pos x="564" y="626"/>
                    </a:cxn>
                    <a:cxn ang="0">
                      <a:pos x="632" y="588"/>
                    </a:cxn>
                    <a:cxn ang="0">
                      <a:pos x="690" y="557"/>
                    </a:cxn>
                    <a:cxn ang="0">
                      <a:pos x="716" y="530"/>
                    </a:cxn>
                    <a:cxn ang="0">
                      <a:pos x="744" y="490"/>
                    </a:cxn>
                    <a:cxn ang="0">
                      <a:pos x="752" y="458"/>
                    </a:cxn>
                    <a:cxn ang="0">
                      <a:pos x="754" y="443"/>
                    </a:cxn>
                    <a:cxn ang="0">
                      <a:pos x="753" y="427"/>
                    </a:cxn>
                    <a:cxn ang="0">
                      <a:pos x="715" y="375"/>
                    </a:cxn>
                    <a:cxn ang="0">
                      <a:pos x="737" y="340"/>
                    </a:cxn>
                    <a:cxn ang="0">
                      <a:pos x="742" y="319"/>
                    </a:cxn>
                    <a:cxn ang="0">
                      <a:pos x="697" y="312"/>
                    </a:cxn>
                    <a:cxn ang="0">
                      <a:pos x="712" y="282"/>
                    </a:cxn>
                    <a:cxn ang="0">
                      <a:pos x="749" y="279"/>
                    </a:cxn>
                    <a:cxn ang="0">
                      <a:pos x="791" y="278"/>
                    </a:cxn>
                    <a:cxn ang="0">
                      <a:pos x="858" y="247"/>
                    </a:cxn>
                    <a:cxn ang="0">
                      <a:pos x="884" y="218"/>
                    </a:cxn>
                    <a:cxn ang="0">
                      <a:pos x="904" y="183"/>
                    </a:cxn>
                    <a:cxn ang="0">
                      <a:pos x="941" y="164"/>
                    </a:cxn>
                    <a:cxn ang="0">
                      <a:pos x="725" y="574"/>
                    </a:cxn>
                    <a:cxn ang="0">
                      <a:pos x="732" y="555"/>
                    </a:cxn>
                    <a:cxn ang="0">
                      <a:pos x="567" y="653"/>
                    </a:cxn>
                  </a:cxnLst>
                  <a:rect l="0" t="0" r="r" b="b"/>
                  <a:pathLst>
                    <a:path w="961" h="660">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6" name="India">
                  <a:extLst>
                    <a:ext uri="{FF2B5EF4-FFF2-40B4-BE49-F238E27FC236}">
                      <a16:creationId xmlns:a16="http://schemas.microsoft.com/office/drawing/2014/main" id="{46F7FC86-9578-3E4F-8F3A-EDD9C7D79D1D}"/>
                    </a:ext>
                  </a:extLst>
                </p:cNvPr>
                <p:cNvSpPr>
                  <a:spLocks/>
                </p:cNvSpPr>
                <p:nvPr/>
              </p:nvSpPr>
              <p:spPr bwMode="auto">
                <a:xfrm>
                  <a:off x="9758887" y="2548655"/>
                  <a:ext cx="684252" cy="721155"/>
                </a:xfrm>
                <a:custGeom>
                  <a:avLst/>
                  <a:gdLst/>
                  <a:ahLst/>
                  <a:cxnLst>
                    <a:cxn ang="0">
                      <a:pos x="321" y="185"/>
                    </a:cxn>
                    <a:cxn ang="0">
                      <a:pos x="313" y="168"/>
                    </a:cxn>
                    <a:cxn ang="0">
                      <a:pos x="337" y="176"/>
                    </a:cxn>
                    <a:cxn ang="0">
                      <a:pos x="374" y="185"/>
                    </a:cxn>
                    <a:cxn ang="0">
                      <a:pos x="360" y="205"/>
                    </a:cxn>
                    <a:cxn ang="0">
                      <a:pos x="367" y="215"/>
                    </a:cxn>
                    <a:cxn ang="0">
                      <a:pos x="381" y="237"/>
                    </a:cxn>
                    <a:cxn ang="0">
                      <a:pos x="388" y="206"/>
                    </a:cxn>
                    <a:cxn ang="0">
                      <a:pos x="405" y="196"/>
                    </a:cxn>
                    <a:cxn ang="0">
                      <a:pos x="412" y="162"/>
                    </a:cxn>
                    <a:cxn ang="0">
                      <a:pos x="438" y="149"/>
                    </a:cxn>
                    <a:cxn ang="0">
                      <a:pos x="441" y="136"/>
                    </a:cxn>
                    <a:cxn ang="0">
                      <a:pos x="435" y="125"/>
                    </a:cxn>
                    <a:cxn ang="0">
                      <a:pos x="418" y="115"/>
                    </a:cxn>
                    <a:cxn ang="0">
                      <a:pos x="388" y="125"/>
                    </a:cxn>
                    <a:cxn ang="0">
                      <a:pos x="367" y="141"/>
                    </a:cxn>
                    <a:cxn ang="0">
                      <a:pos x="353" y="156"/>
                    </a:cxn>
                    <a:cxn ang="0">
                      <a:pos x="328" y="154"/>
                    </a:cxn>
                    <a:cxn ang="0">
                      <a:pos x="320" y="135"/>
                    </a:cxn>
                    <a:cxn ang="0">
                      <a:pos x="311" y="151"/>
                    </a:cxn>
                    <a:cxn ang="0">
                      <a:pos x="277" y="158"/>
                    </a:cxn>
                    <a:cxn ang="0">
                      <a:pos x="243" y="145"/>
                    </a:cxn>
                    <a:cxn ang="0">
                      <a:pos x="213" y="134"/>
                    </a:cxn>
                    <a:cxn ang="0">
                      <a:pos x="193" y="122"/>
                    </a:cxn>
                    <a:cxn ang="0">
                      <a:pos x="199" y="99"/>
                    </a:cxn>
                    <a:cxn ang="0">
                      <a:pos x="183" y="82"/>
                    </a:cxn>
                    <a:cxn ang="0">
                      <a:pos x="166" y="63"/>
                    </a:cxn>
                    <a:cxn ang="0">
                      <a:pos x="176" y="54"/>
                    </a:cxn>
                    <a:cxn ang="0">
                      <a:pos x="171" y="26"/>
                    </a:cxn>
                    <a:cxn ang="0">
                      <a:pos x="158" y="4"/>
                    </a:cxn>
                    <a:cxn ang="0">
                      <a:pos x="134" y="14"/>
                    </a:cxn>
                    <a:cxn ang="0">
                      <a:pos x="95" y="14"/>
                    </a:cxn>
                    <a:cxn ang="0">
                      <a:pos x="97" y="45"/>
                    </a:cxn>
                    <a:cxn ang="0">
                      <a:pos x="112" y="60"/>
                    </a:cxn>
                    <a:cxn ang="0">
                      <a:pos x="101" y="84"/>
                    </a:cxn>
                    <a:cxn ang="0">
                      <a:pos x="88" y="98"/>
                    </a:cxn>
                    <a:cxn ang="0">
                      <a:pos x="64" y="124"/>
                    </a:cxn>
                    <a:cxn ang="0">
                      <a:pos x="45" y="136"/>
                    </a:cxn>
                    <a:cxn ang="0">
                      <a:pos x="25" y="144"/>
                    </a:cxn>
                    <a:cxn ang="0">
                      <a:pos x="30" y="164"/>
                    </a:cxn>
                    <a:cxn ang="0">
                      <a:pos x="42" y="195"/>
                    </a:cxn>
                    <a:cxn ang="0">
                      <a:pos x="15" y="199"/>
                    </a:cxn>
                    <a:cxn ang="0">
                      <a:pos x="14" y="223"/>
                    </a:cxn>
                    <a:cxn ang="0">
                      <a:pos x="31" y="226"/>
                    </a:cxn>
                    <a:cxn ang="0">
                      <a:pos x="40" y="259"/>
                    </a:cxn>
                    <a:cxn ang="0">
                      <a:pos x="61" y="243"/>
                    </a:cxn>
                    <a:cxn ang="0">
                      <a:pos x="70" y="252"/>
                    </a:cxn>
                    <a:cxn ang="0">
                      <a:pos x="72" y="293"/>
                    </a:cxn>
                    <a:cxn ang="0">
                      <a:pos x="99" y="375"/>
                    </a:cxn>
                    <a:cxn ang="0">
                      <a:pos x="126" y="444"/>
                    </a:cxn>
                    <a:cxn ang="0">
                      <a:pos x="156" y="458"/>
                    </a:cxn>
                    <a:cxn ang="0">
                      <a:pos x="175" y="434"/>
                    </a:cxn>
                    <a:cxn ang="0">
                      <a:pos x="186" y="401"/>
                    </a:cxn>
                    <a:cxn ang="0">
                      <a:pos x="190" y="354"/>
                    </a:cxn>
                    <a:cxn ang="0">
                      <a:pos x="212" y="330"/>
                    </a:cxn>
                    <a:cxn ang="0">
                      <a:pos x="263" y="284"/>
                    </a:cxn>
                    <a:cxn ang="0">
                      <a:pos x="291" y="252"/>
                    </a:cxn>
                    <a:cxn ang="0">
                      <a:pos x="324" y="233"/>
                    </a:cxn>
                  </a:cxnLst>
                  <a:rect l="0" t="0" r="r" b="b"/>
                  <a:pathLst>
                    <a:path w="445" h="469">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7" name="South Korea">
                  <a:extLst>
                    <a:ext uri="{FF2B5EF4-FFF2-40B4-BE49-F238E27FC236}">
                      <a16:creationId xmlns:a16="http://schemas.microsoft.com/office/drawing/2014/main" id="{DE58D10A-0488-5AFB-5F32-5C8AED711DD7}"/>
                    </a:ext>
                  </a:extLst>
                </p:cNvPr>
                <p:cNvSpPr>
                  <a:spLocks/>
                </p:cNvSpPr>
                <p:nvPr/>
              </p:nvSpPr>
              <p:spPr bwMode="auto">
                <a:xfrm>
                  <a:off x="11165829" y="2465622"/>
                  <a:ext cx="84571" cy="113786"/>
                </a:xfrm>
                <a:custGeom>
                  <a:avLst/>
                  <a:gdLst/>
                  <a:ahLst/>
                  <a:cxnLst>
                    <a:cxn ang="0">
                      <a:pos x="11" y="6"/>
                    </a:cxn>
                    <a:cxn ang="0">
                      <a:pos x="11" y="6"/>
                    </a:cxn>
                    <a:cxn ang="0">
                      <a:pos x="1" y="13"/>
                    </a:cxn>
                    <a:cxn ang="0">
                      <a:pos x="1" y="13"/>
                    </a:cxn>
                    <a:cxn ang="0">
                      <a:pos x="4" y="18"/>
                    </a:cxn>
                    <a:cxn ang="0">
                      <a:pos x="4" y="21"/>
                    </a:cxn>
                    <a:cxn ang="0">
                      <a:pos x="7" y="21"/>
                    </a:cxn>
                    <a:cxn ang="0">
                      <a:pos x="7" y="21"/>
                    </a:cxn>
                    <a:cxn ang="0">
                      <a:pos x="9" y="23"/>
                    </a:cxn>
                    <a:cxn ang="0">
                      <a:pos x="9" y="25"/>
                    </a:cxn>
                    <a:cxn ang="0">
                      <a:pos x="8" y="28"/>
                    </a:cxn>
                    <a:cxn ang="0">
                      <a:pos x="5" y="28"/>
                    </a:cxn>
                    <a:cxn ang="0">
                      <a:pos x="5" y="28"/>
                    </a:cxn>
                    <a:cxn ang="0">
                      <a:pos x="4" y="28"/>
                    </a:cxn>
                    <a:cxn ang="0">
                      <a:pos x="2" y="30"/>
                    </a:cxn>
                    <a:cxn ang="0">
                      <a:pos x="1" y="33"/>
                    </a:cxn>
                    <a:cxn ang="0">
                      <a:pos x="2" y="38"/>
                    </a:cxn>
                    <a:cxn ang="0">
                      <a:pos x="5" y="44"/>
                    </a:cxn>
                    <a:cxn ang="0">
                      <a:pos x="5" y="44"/>
                    </a:cxn>
                    <a:cxn ang="0">
                      <a:pos x="5" y="47"/>
                    </a:cxn>
                    <a:cxn ang="0">
                      <a:pos x="5" y="50"/>
                    </a:cxn>
                    <a:cxn ang="0">
                      <a:pos x="2" y="54"/>
                    </a:cxn>
                    <a:cxn ang="0">
                      <a:pos x="0" y="60"/>
                    </a:cxn>
                    <a:cxn ang="0">
                      <a:pos x="0" y="61"/>
                    </a:cxn>
                    <a:cxn ang="0">
                      <a:pos x="0" y="62"/>
                    </a:cxn>
                    <a:cxn ang="0">
                      <a:pos x="0" y="62"/>
                    </a:cxn>
                    <a:cxn ang="0">
                      <a:pos x="1" y="65"/>
                    </a:cxn>
                    <a:cxn ang="0">
                      <a:pos x="1" y="68"/>
                    </a:cxn>
                    <a:cxn ang="0">
                      <a:pos x="1" y="71"/>
                    </a:cxn>
                    <a:cxn ang="0">
                      <a:pos x="2" y="74"/>
                    </a:cxn>
                    <a:cxn ang="0">
                      <a:pos x="2" y="74"/>
                    </a:cxn>
                    <a:cxn ang="0">
                      <a:pos x="7" y="74"/>
                    </a:cxn>
                    <a:cxn ang="0">
                      <a:pos x="15" y="72"/>
                    </a:cxn>
                    <a:cxn ang="0">
                      <a:pos x="24" y="70"/>
                    </a:cxn>
                    <a:cxn ang="0">
                      <a:pos x="29" y="67"/>
                    </a:cxn>
                    <a:cxn ang="0">
                      <a:pos x="32" y="64"/>
                    </a:cxn>
                    <a:cxn ang="0">
                      <a:pos x="32" y="64"/>
                    </a:cxn>
                    <a:cxn ang="0">
                      <a:pos x="38" y="58"/>
                    </a:cxn>
                    <a:cxn ang="0">
                      <a:pos x="42" y="57"/>
                    </a:cxn>
                    <a:cxn ang="0">
                      <a:pos x="45" y="57"/>
                    </a:cxn>
                    <a:cxn ang="0">
                      <a:pos x="48" y="57"/>
                    </a:cxn>
                    <a:cxn ang="0">
                      <a:pos x="48" y="57"/>
                    </a:cxn>
                    <a:cxn ang="0">
                      <a:pos x="51" y="57"/>
                    </a:cxn>
                    <a:cxn ang="0">
                      <a:pos x="54" y="55"/>
                    </a:cxn>
                    <a:cxn ang="0">
                      <a:pos x="55" y="52"/>
                    </a:cxn>
                    <a:cxn ang="0">
                      <a:pos x="55" y="50"/>
                    </a:cxn>
                    <a:cxn ang="0">
                      <a:pos x="55" y="50"/>
                    </a:cxn>
                    <a:cxn ang="0">
                      <a:pos x="54" y="47"/>
                    </a:cxn>
                    <a:cxn ang="0">
                      <a:pos x="52" y="41"/>
                    </a:cxn>
                    <a:cxn ang="0">
                      <a:pos x="51" y="34"/>
                    </a:cxn>
                    <a:cxn ang="0">
                      <a:pos x="51" y="27"/>
                    </a:cxn>
                    <a:cxn ang="0">
                      <a:pos x="51" y="27"/>
                    </a:cxn>
                    <a:cxn ang="0">
                      <a:pos x="49" y="21"/>
                    </a:cxn>
                    <a:cxn ang="0">
                      <a:pos x="45" y="14"/>
                    </a:cxn>
                    <a:cxn ang="0">
                      <a:pos x="34" y="0"/>
                    </a:cxn>
                    <a:cxn ang="0">
                      <a:pos x="34" y="0"/>
                    </a:cxn>
                    <a:cxn ang="0">
                      <a:pos x="29" y="3"/>
                    </a:cxn>
                    <a:cxn ang="0">
                      <a:pos x="25" y="3"/>
                    </a:cxn>
                    <a:cxn ang="0">
                      <a:pos x="25" y="3"/>
                    </a:cxn>
                    <a:cxn ang="0">
                      <a:pos x="17" y="4"/>
                    </a:cxn>
                    <a:cxn ang="0">
                      <a:pos x="14" y="4"/>
                    </a:cxn>
                    <a:cxn ang="0">
                      <a:pos x="11" y="6"/>
                    </a:cxn>
                    <a:cxn ang="0">
                      <a:pos x="11" y="6"/>
                    </a:cxn>
                  </a:cxnLst>
                  <a:rect l="0" t="0" r="r" b="b"/>
                  <a:pathLst>
                    <a:path w="55" h="74">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9" name="Japan">
                  <a:extLst>
                    <a:ext uri="{FF2B5EF4-FFF2-40B4-BE49-F238E27FC236}">
                      <a16:creationId xmlns:a16="http://schemas.microsoft.com/office/drawing/2014/main" id="{7AAC703F-7D43-7229-12D3-11E3B53A6A7B}"/>
                    </a:ext>
                  </a:extLst>
                </p:cNvPr>
                <p:cNvSpPr>
                  <a:spLocks noEditPoints="1"/>
                </p:cNvSpPr>
                <p:nvPr/>
              </p:nvSpPr>
              <p:spPr bwMode="auto">
                <a:xfrm>
                  <a:off x="11248862" y="2258041"/>
                  <a:ext cx="416702" cy="415164"/>
                </a:xfrm>
                <a:custGeom>
                  <a:avLst/>
                  <a:gdLst/>
                  <a:ahLst/>
                  <a:cxnLst>
                    <a:cxn ang="0">
                      <a:pos x="246" y="28"/>
                    </a:cxn>
                    <a:cxn ang="0">
                      <a:pos x="213" y="11"/>
                    </a:cxn>
                    <a:cxn ang="0">
                      <a:pos x="196" y="1"/>
                    </a:cxn>
                    <a:cxn ang="0">
                      <a:pos x="197" y="13"/>
                    </a:cxn>
                    <a:cxn ang="0">
                      <a:pos x="192" y="34"/>
                    </a:cxn>
                    <a:cxn ang="0">
                      <a:pos x="186" y="44"/>
                    </a:cxn>
                    <a:cxn ang="0">
                      <a:pos x="170" y="55"/>
                    </a:cxn>
                    <a:cxn ang="0">
                      <a:pos x="167" y="64"/>
                    </a:cxn>
                    <a:cxn ang="0">
                      <a:pos x="169" y="78"/>
                    </a:cxn>
                    <a:cxn ang="0">
                      <a:pos x="185" y="71"/>
                    </a:cxn>
                    <a:cxn ang="0">
                      <a:pos x="175" y="61"/>
                    </a:cxn>
                    <a:cxn ang="0">
                      <a:pos x="183" y="58"/>
                    </a:cxn>
                    <a:cxn ang="0">
                      <a:pos x="212" y="64"/>
                    </a:cxn>
                    <a:cxn ang="0">
                      <a:pos x="223" y="59"/>
                    </a:cxn>
                    <a:cxn ang="0">
                      <a:pos x="246" y="49"/>
                    </a:cxn>
                    <a:cxn ang="0">
                      <a:pos x="254" y="40"/>
                    </a:cxn>
                    <a:cxn ang="0">
                      <a:pos x="271" y="21"/>
                    </a:cxn>
                    <a:cxn ang="0">
                      <a:pos x="257" y="25"/>
                    </a:cxn>
                    <a:cxn ang="0">
                      <a:pos x="165" y="108"/>
                    </a:cxn>
                    <a:cxn ang="0">
                      <a:pos x="165" y="121"/>
                    </a:cxn>
                    <a:cxn ang="0">
                      <a:pos x="157" y="139"/>
                    </a:cxn>
                    <a:cxn ang="0">
                      <a:pos x="143" y="155"/>
                    </a:cxn>
                    <a:cxn ang="0">
                      <a:pos x="125" y="162"/>
                    </a:cxn>
                    <a:cxn ang="0">
                      <a:pos x="118" y="156"/>
                    </a:cxn>
                    <a:cxn ang="0">
                      <a:pos x="111" y="175"/>
                    </a:cxn>
                    <a:cxn ang="0">
                      <a:pos x="102" y="186"/>
                    </a:cxn>
                    <a:cxn ang="0">
                      <a:pos x="92" y="187"/>
                    </a:cxn>
                    <a:cxn ang="0">
                      <a:pos x="68" y="190"/>
                    </a:cxn>
                    <a:cxn ang="0">
                      <a:pos x="49" y="192"/>
                    </a:cxn>
                    <a:cxn ang="0">
                      <a:pos x="19" y="212"/>
                    </a:cxn>
                    <a:cxn ang="0">
                      <a:pos x="29" y="217"/>
                    </a:cxn>
                    <a:cxn ang="0">
                      <a:pos x="58" y="209"/>
                    </a:cxn>
                    <a:cxn ang="0">
                      <a:pos x="91" y="207"/>
                    </a:cxn>
                    <a:cxn ang="0">
                      <a:pos x="91" y="223"/>
                    </a:cxn>
                    <a:cxn ang="0">
                      <a:pos x="115" y="210"/>
                    </a:cxn>
                    <a:cxn ang="0">
                      <a:pos x="118" y="205"/>
                    </a:cxn>
                    <a:cxn ang="0">
                      <a:pos x="139" y="203"/>
                    </a:cxn>
                    <a:cxn ang="0">
                      <a:pos x="150" y="205"/>
                    </a:cxn>
                    <a:cxn ang="0">
                      <a:pos x="160" y="195"/>
                    </a:cxn>
                    <a:cxn ang="0">
                      <a:pos x="175" y="193"/>
                    </a:cxn>
                    <a:cxn ang="0">
                      <a:pos x="179" y="170"/>
                    </a:cxn>
                    <a:cxn ang="0">
                      <a:pos x="183" y="145"/>
                    </a:cxn>
                    <a:cxn ang="0">
                      <a:pos x="199" y="125"/>
                    </a:cxn>
                    <a:cxn ang="0">
                      <a:pos x="189" y="82"/>
                    </a:cxn>
                    <a:cxn ang="0">
                      <a:pos x="65" y="215"/>
                    </a:cxn>
                    <a:cxn ang="0">
                      <a:pos x="45" y="222"/>
                    </a:cxn>
                    <a:cxn ang="0">
                      <a:pos x="51" y="240"/>
                    </a:cxn>
                    <a:cxn ang="0">
                      <a:pos x="62" y="230"/>
                    </a:cxn>
                    <a:cxn ang="0">
                      <a:pos x="78" y="226"/>
                    </a:cxn>
                    <a:cxn ang="0">
                      <a:pos x="74" y="210"/>
                    </a:cxn>
                    <a:cxn ang="0">
                      <a:pos x="32" y="233"/>
                    </a:cxn>
                    <a:cxn ang="0">
                      <a:pos x="22" y="224"/>
                    </a:cxn>
                    <a:cxn ang="0">
                      <a:pos x="7" y="227"/>
                    </a:cxn>
                    <a:cxn ang="0">
                      <a:pos x="5" y="240"/>
                    </a:cxn>
                    <a:cxn ang="0">
                      <a:pos x="12" y="237"/>
                    </a:cxn>
                    <a:cxn ang="0">
                      <a:pos x="14" y="269"/>
                    </a:cxn>
                    <a:cxn ang="0">
                      <a:pos x="27" y="260"/>
                    </a:cxn>
                    <a:cxn ang="0">
                      <a:pos x="37" y="236"/>
                    </a:cxn>
                  </a:cxnLst>
                  <a:rect l="0" t="0" r="r" b="b"/>
                  <a:pathLst>
                    <a:path w="271" h="270">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0" name="Vietnam">
                  <a:extLst>
                    <a:ext uri="{FF2B5EF4-FFF2-40B4-BE49-F238E27FC236}">
                      <a16:creationId xmlns:a16="http://schemas.microsoft.com/office/drawing/2014/main" id="{E61DB04A-35AF-7712-553D-F9ED1F19A7BE}"/>
                    </a:ext>
                  </a:extLst>
                </p:cNvPr>
                <p:cNvSpPr>
                  <a:spLocks/>
                </p:cNvSpPr>
                <p:nvPr/>
              </p:nvSpPr>
              <p:spPr bwMode="auto">
                <a:xfrm>
                  <a:off x="10563073" y="2880787"/>
                  <a:ext cx="178367" cy="373648"/>
                </a:xfrm>
                <a:custGeom>
                  <a:avLst/>
                  <a:gdLst/>
                  <a:ahLst/>
                  <a:cxnLst>
                    <a:cxn ang="0">
                      <a:pos x="79" y="24"/>
                    </a:cxn>
                    <a:cxn ang="0">
                      <a:pos x="73" y="12"/>
                    </a:cxn>
                    <a:cxn ang="0">
                      <a:pos x="61" y="6"/>
                    </a:cxn>
                    <a:cxn ang="0">
                      <a:pos x="52" y="0"/>
                    </a:cxn>
                    <a:cxn ang="0">
                      <a:pos x="42" y="9"/>
                    </a:cxn>
                    <a:cxn ang="0">
                      <a:pos x="30" y="10"/>
                    </a:cxn>
                    <a:cxn ang="0">
                      <a:pos x="19" y="9"/>
                    </a:cxn>
                    <a:cxn ang="0">
                      <a:pos x="16" y="12"/>
                    </a:cxn>
                    <a:cxn ang="0">
                      <a:pos x="6" y="10"/>
                    </a:cxn>
                    <a:cxn ang="0">
                      <a:pos x="0" y="14"/>
                    </a:cxn>
                    <a:cxn ang="0">
                      <a:pos x="7" y="26"/>
                    </a:cxn>
                    <a:cxn ang="0">
                      <a:pos x="15" y="36"/>
                    </a:cxn>
                    <a:cxn ang="0">
                      <a:pos x="27" y="43"/>
                    </a:cxn>
                    <a:cxn ang="0">
                      <a:pos x="37" y="41"/>
                    </a:cxn>
                    <a:cxn ang="0">
                      <a:pos x="42" y="53"/>
                    </a:cxn>
                    <a:cxn ang="0">
                      <a:pos x="43" y="60"/>
                    </a:cxn>
                    <a:cxn ang="0">
                      <a:pos x="33" y="64"/>
                    </a:cxn>
                    <a:cxn ang="0">
                      <a:pos x="33" y="68"/>
                    </a:cxn>
                    <a:cxn ang="0">
                      <a:pos x="49" y="80"/>
                    </a:cxn>
                    <a:cxn ang="0">
                      <a:pos x="57" y="94"/>
                    </a:cxn>
                    <a:cxn ang="0">
                      <a:pos x="67" y="107"/>
                    </a:cxn>
                    <a:cxn ang="0">
                      <a:pos x="76" y="120"/>
                    </a:cxn>
                    <a:cxn ang="0">
                      <a:pos x="86" y="131"/>
                    </a:cxn>
                    <a:cxn ang="0">
                      <a:pos x="86" y="152"/>
                    </a:cxn>
                    <a:cxn ang="0">
                      <a:pos x="93" y="169"/>
                    </a:cxn>
                    <a:cxn ang="0">
                      <a:pos x="84" y="181"/>
                    </a:cxn>
                    <a:cxn ang="0">
                      <a:pos x="76" y="192"/>
                    </a:cxn>
                    <a:cxn ang="0">
                      <a:pos x="66" y="194"/>
                    </a:cxn>
                    <a:cxn ang="0">
                      <a:pos x="61" y="198"/>
                    </a:cxn>
                    <a:cxn ang="0">
                      <a:pos x="66" y="208"/>
                    </a:cxn>
                    <a:cxn ang="0">
                      <a:pos x="50" y="208"/>
                    </a:cxn>
                    <a:cxn ang="0">
                      <a:pos x="47" y="211"/>
                    </a:cxn>
                    <a:cxn ang="0">
                      <a:pos x="42" y="219"/>
                    </a:cxn>
                    <a:cxn ang="0">
                      <a:pos x="46" y="223"/>
                    </a:cxn>
                    <a:cxn ang="0">
                      <a:pos x="40" y="235"/>
                    </a:cxn>
                    <a:cxn ang="0">
                      <a:pos x="49" y="242"/>
                    </a:cxn>
                    <a:cxn ang="0">
                      <a:pos x="63" y="231"/>
                    </a:cxn>
                    <a:cxn ang="0">
                      <a:pos x="67" y="225"/>
                    </a:cxn>
                    <a:cxn ang="0">
                      <a:pos x="71" y="216"/>
                    </a:cxn>
                    <a:cxn ang="0">
                      <a:pos x="81" y="215"/>
                    </a:cxn>
                    <a:cxn ang="0">
                      <a:pos x="103" y="204"/>
                    </a:cxn>
                    <a:cxn ang="0">
                      <a:pos x="113" y="192"/>
                    </a:cxn>
                    <a:cxn ang="0">
                      <a:pos x="114" y="159"/>
                    </a:cxn>
                    <a:cxn ang="0">
                      <a:pos x="106" y="131"/>
                    </a:cxn>
                    <a:cxn ang="0">
                      <a:pos x="97" y="120"/>
                    </a:cxn>
                    <a:cxn ang="0">
                      <a:pos x="70" y="98"/>
                    </a:cxn>
                    <a:cxn ang="0">
                      <a:pos x="63" y="85"/>
                    </a:cxn>
                    <a:cxn ang="0">
                      <a:pos x="59" y="70"/>
                    </a:cxn>
                    <a:cxn ang="0">
                      <a:pos x="66" y="57"/>
                    </a:cxn>
                    <a:cxn ang="0">
                      <a:pos x="71" y="50"/>
                    </a:cxn>
                    <a:cxn ang="0">
                      <a:pos x="77" y="41"/>
                    </a:cxn>
                    <a:cxn ang="0">
                      <a:pos x="90" y="33"/>
                    </a:cxn>
                    <a:cxn ang="0">
                      <a:pos x="87" y="29"/>
                    </a:cxn>
                  </a:cxnLst>
                  <a:rect l="0" t="0" r="r" b="b"/>
                  <a:pathLst>
                    <a:path w="116" h="243">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1" name="Thailand">
                  <a:extLst>
                    <a:ext uri="{FF2B5EF4-FFF2-40B4-BE49-F238E27FC236}">
                      <a16:creationId xmlns:a16="http://schemas.microsoft.com/office/drawing/2014/main" id="{1B277C49-5E43-3676-32A0-34E2BE1A3FAA}"/>
                    </a:ext>
                  </a:extLst>
                </p:cNvPr>
                <p:cNvSpPr>
                  <a:spLocks/>
                </p:cNvSpPr>
                <p:nvPr/>
              </p:nvSpPr>
              <p:spPr bwMode="auto">
                <a:xfrm>
                  <a:off x="10452364" y="2953056"/>
                  <a:ext cx="193744" cy="372108"/>
                </a:xfrm>
                <a:custGeom>
                  <a:avLst/>
                  <a:gdLst/>
                  <a:ahLst/>
                  <a:cxnLst>
                    <a:cxn ang="0">
                      <a:pos x="77" y="121"/>
                    </a:cxn>
                    <a:cxn ang="0">
                      <a:pos x="84" y="108"/>
                    </a:cxn>
                    <a:cxn ang="0">
                      <a:pos x="99" y="103"/>
                    </a:cxn>
                    <a:cxn ang="0">
                      <a:pos x="121" y="103"/>
                    </a:cxn>
                    <a:cxn ang="0">
                      <a:pos x="124" y="105"/>
                    </a:cxn>
                    <a:cxn ang="0">
                      <a:pos x="126" y="87"/>
                    </a:cxn>
                    <a:cxn ang="0">
                      <a:pos x="119" y="73"/>
                    </a:cxn>
                    <a:cxn ang="0">
                      <a:pos x="114" y="67"/>
                    </a:cxn>
                    <a:cxn ang="0">
                      <a:pos x="114" y="51"/>
                    </a:cxn>
                    <a:cxn ang="0">
                      <a:pos x="102" y="38"/>
                    </a:cxn>
                    <a:cxn ang="0">
                      <a:pos x="87" y="40"/>
                    </a:cxn>
                    <a:cxn ang="0">
                      <a:pos x="79" y="44"/>
                    </a:cxn>
                    <a:cxn ang="0">
                      <a:pos x="72" y="40"/>
                    </a:cxn>
                    <a:cxn ang="0">
                      <a:pos x="57" y="50"/>
                    </a:cxn>
                    <a:cxn ang="0">
                      <a:pos x="51" y="48"/>
                    </a:cxn>
                    <a:cxn ang="0">
                      <a:pos x="55" y="36"/>
                    </a:cxn>
                    <a:cxn ang="0">
                      <a:pos x="57" y="24"/>
                    </a:cxn>
                    <a:cxn ang="0">
                      <a:pos x="54" y="16"/>
                    </a:cxn>
                    <a:cxn ang="0">
                      <a:pos x="45" y="16"/>
                    </a:cxn>
                    <a:cxn ang="0">
                      <a:pos x="44" y="4"/>
                    </a:cxn>
                    <a:cxn ang="0">
                      <a:pos x="41" y="0"/>
                    </a:cxn>
                    <a:cxn ang="0">
                      <a:pos x="31" y="6"/>
                    </a:cxn>
                    <a:cxn ang="0">
                      <a:pos x="21" y="13"/>
                    </a:cxn>
                    <a:cxn ang="0">
                      <a:pos x="7" y="14"/>
                    </a:cxn>
                    <a:cxn ang="0">
                      <a:pos x="0" y="44"/>
                    </a:cxn>
                    <a:cxn ang="0">
                      <a:pos x="8" y="57"/>
                    </a:cxn>
                    <a:cxn ang="0">
                      <a:pos x="13" y="64"/>
                    </a:cxn>
                    <a:cxn ang="0">
                      <a:pos x="17" y="71"/>
                    </a:cxn>
                    <a:cxn ang="0">
                      <a:pos x="14" y="77"/>
                    </a:cxn>
                    <a:cxn ang="0">
                      <a:pos x="11" y="88"/>
                    </a:cxn>
                    <a:cxn ang="0">
                      <a:pos x="13" y="101"/>
                    </a:cxn>
                    <a:cxn ang="0">
                      <a:pos x="23" y="115"/>
                    </a:cxn>
                    <a:cxn ang="0">
                      <a:pos x="25" y="131"/>
                    </a:cxn>
                    <a:cxn ang="0">
                      <a:pos x="24" y="151"/>
                    </a:cxn>
                    <a:cxn ang="0">
                      <a:pos x="15" y="164"/>
                    </a:cxn>
                    <a:cxn ang="0">
                      <a:pos x="8" y="201"/>
                    </a:cxn>
                    <a:cxn ang="0">
                      <a:pos x="20" y="208"/>
                    </a:cxn>
                    <a:cxn ang="0">
                      <a:pos x="37" y="231"/>
                    </a:cxn>
                    <a:cxn ang="0">
                      <a:pos x="52" y="235"/>
                    </a:cxn>
                    <a:cxn ang="0">
                      <a:pos x="55" y="242"/>
                    </a:cxn>
                    <a:cxn ang="0">
                      <a:pos x="68" y="241"/>
                    </a:cxn>
                    <a:cxn ang="0">
                      <a:pos x="72" y="235"/>
                    </a:cxn>
                    <a:cxn ang="0">
                      <a:pos x="54" y="225"/>
                    </a:cxn>
                    <a:cxn ang="0">
                      <a:pos x="44" y="218"/>
                    </a:cxn>
                    <a:cxn ang="0">
                      <a:pos x="41" y="202"/>
                    </a:cxn>
                    <a:cxn ang="0">
                      <a:pos x="37" y="192"/>
                    </a:cxn>
                    <a:cxn ang="0">
                      <a:pos x="27" y="184"/>
                    </a:cxn>
                    <a:cxn ang="0">
                      <a:pos x="28" y="158"/>
                    </a:cxn>
                    <a:cxn ang="0">
                      <a:pos x="37" y="132"/>
                    </a:cxn>
                    <a:cxn ang="0">
                      <a:pos x="37" y="124"/>
                    </a:cxn>
                    <a:cxn ang="0">
                      <a:pos x="50" y="120"/>
                    </a:cxn>
                    <a:cxn ang="0">
                      <a:pos x="54" y="130"/>
                    </a:cxn>
                    <a:cxn ang="0">
                      <a:pos x="68" y="132"/>
                    </a:cxn>
                    <a:cxn ang="0">
                      <a:pos x="79" y="141"/>
                    </a:cxn>
                    <a:cxn ang="0">
                      <a:pos x="81" y="141"/>
                    </a:cxn>
                    <a:cxn ang="0">
                      <a:pos x="78" y="128"/>
                    </a:cxn>
                  </a:cxnLst>
                  <a:rect l="0" t="0" r="r" b="b"/>
                  <a:pathLst>
                    <a:path w="126" h="242">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2" name="Phillippines">
                  <a:extLst>
                    <a:ext uri="{FF2B5EF4-FFF2-40B4-BE49-F238E27FC236}">
                      <a16:creationId xmlns:a16="http://schemas.microsoft.com/office/drawing/2014/main" id="{5C207CE4-088C-6ED8-12AA-3C6DF5D4A587}"/>
                    </a:ext>
                  </a:extLst>
                </p:cNvPr>
                <p:cNvSpPr>
                  <a:spLocks noEditPoints="1"/>
                </p:cNvSpPr>
                <p:nvPr/>
              </p:nvSpPr>
              <p:spPr bwMode="auto">
                <a:xfrm>
                  <a:off x="10939795" y="3008410"/>
                  <a:ext cx="229109" cy="327518"/>
                </a:xfrm>
                <a:custGeom>
                  <a:avLst/>
                  <a:gdLst/>
                  <a:ahLst/>
                  <a:cxnLst>
                    <a:cxn ang="0">
                      <a:pos x="94" y="85"/>
                    </a:cxn>
                    <a:cxn ang="0">
                      <a:pos x="100" y="98"/>
                    </a:cxn>
                    <a:cxn ang="0">
                      <a:pos x="105" y="108"/>
                    </a:cxn>
                    <a:cxn ang="0">
                      <a:pos x="111" y="115"/>
                    </a:cxn>
                    <a:cxn ang="0">
                      <a:pos x="119" y="135"/>
                    </a:cxn>
                    <a:cxn ang="0">
                      <a:pos x="125" y="131"/>
                    </a:cxn>
                    <a:cxn ang="0">
                      <a:pos x="132" y="122"/>
                    </a:cxn>
                    <a:cxn ang="0">
                      <a:pos x="128" y="102"/>
                    </a:cxn>
                    <a:cxn ang="0">
                      <a:pos x="110" y="92"/>
                    </a:cxn>
                    <a:cxn ang="0">
                      <a:pos x="104" y="81"/>
                    </a:cxn>
                    <a:cxn ang="0">
                      <a:pos x="95" y="72"/>
                    </a:cxn>
                    <a:cxn ang="0">
                      <a:pos x="74" y="72"/>
                    </a:cxn>
                    <a:cxn ang="0">
                      <a:pos x="68" y="57"/>
                    </a:cxn>
                    <a:cxn ang="0">
                      <a:pos x="74" y="39"/>
                    </a:cxn>
                    <a:cxn ang="0">
                      <a:pos x="81" y="20"/>
                    </a:cxn>
                    <a:cxn ang="0">
                      <a:pos x="77" y="1"/>
                    </a:cxn>
                    <a:cxn ang="0">
                      <a:pos x="58" y="0"/>
                    </a:cxn>
                    <a:cxn ang="0">
                      <a:pos x="50" y="7"/>
                    </a:cxn>
                    <a:cxn ang="0">
                      <a:pos x="48" y="38"/>
                    </a:cxn>
                    <a:cxn ang="0">
                      <a:pos x="41" y="35"/>
                    </a:cxn>
                    <a:cxn ang="0">
                      <a:pos x="46" y="58"/>
                    </a:cxn>
                    <a:cxn ang="0">
                      <a:pos x="50" y="69"/>
                    </a:cxn>
                    <a:cxn ang="0">
                      <a:pos x="60" y="76"/>
                    </a:cxn>
                    <a:cxn ang="0">
                      <a:pos x="73" y="76"/>
                    </a:cxn>
                    <a:cxn ang="0">
                      <a:pos x="50" y="84"/>
                    </a:cxn>
                    <a:cxn ang="0">
                      <a:pos x="58" y="101"/>
                    </a:cxn>
                    <a:cxn ang="0">
                      <a:pos x="67" y="96"/>
                    </a:cxn>
                    <a:cxn ang="0">
                      <a:pos x="50" y="84"/>
                    </a:cxn>
                    <a:cxn ang="0">
                      <a:pos x="84" y="128"/>
                    </a:cxn>
                    <a:cxn ang="0">
                      <a:pos x="88" y="128"/>
                    </a:cxn>
                    <a:cxn ang="0">
                      <a:pos x="84" y="142"/>
                    </a:cxn>
                    <a:cxn ang="0">
                      <a:pos x="90" y="156"/>
                    </a:cxn>
                    <a:cxn ang="0">
                      <a:pos x="107" y="132"/>
                    </a:cxn>
                    <a:cxn ang="0">
                      <a:pos x="101" y="129"/>
                    </a:cxn>
                    <a:cxn ang="0">
                      <a:pos x="98" y="122"/>
                    </a:cxn>
                    <a:cxn ang="0">
                      <a:pos x="75" y="108"/>
                    </a:cxn>
                    <a:cxn ang="0">
                      <a:pos x="74" y="129"/>
                    </a:cxn>
                    <a:cxn ang="0">
                      <a:pos x="7" y="153"/>
                    </a:cxn>
                    <a:cxn ang="0">
                      <a:pos x="1" y="166"/>
                    </a:cxn>
                    <a:cxn ang="0">
                      <a:pos x="30" y="139"/>
                    </a:cxn>
                    <a:cxn ang="0">
                      <a:pos x="34" y="122"/>
                    </a:cxn>
                    <a:cxn ang="0">
                      <a:pos x="21" y="139"/>
                    </a:cxn>
                    <a:cxn ang="0">
                      <a:pos x="108" y="150"/>
                    </a:cxn>
                    <a:cxn ang="0">
                      <a:pos x="117" y="140"/>
                    </a:cxn>
                    <a:cxn ang="0">
                      <a:pos x="105" y="149"/>
                    </a:cxn>
                    <a:cxn ang="0">
                      <a:pos x="149" y="179"/>
                    </a:cxn>
                    <a:cxn ang="0">
                      <a:pos x="144" y="146"/>
                    </a:cxn>
                    <a:cxn ang="0">
                      <a:pos x="132" y="145"/>
                    </a:cxn>
                    <a:cxn ang="0">
                      <a:pos x="134" y="152"/>
                    </a:cxn>
                    <a:cxn ang="0">
                      <a:pos x="124" y="158"/>
                    </a:cxn>
                    <a:cxn ang="0">
                      <a:pos x="114" y="163"/>
                    </a:cxn>
                    <a:cxn ang="0">
                      <a:pos x="110" y="166"/>
                    </a:cxn>
                    <a:cxn ang="0">
                      <a:pos x="91" y="165"/>
                    </a:cxn>
                    <a:cxn ang="0">
                      <a:pos x="77" y="176"/>
                    </a:cxn>
                    <a:cxn ang="0">
                      <a:pos x="75" y="189"/>
                    </a:cxn>
                    <a:cxn ang="0">
                      <a:pos x="90" y="182"/>
                    </a:cxn>
                    <a:cxn ang="0">
                      <a:pos x="101" y="177"/>
                    </a:cxn>
                    <a:cxn ang="0">
                      <a:pos x="111" y="203"/>
                    </a:cxn>
                    <a:cxn ang="0">
                      <a:pos x="128" y="212"/>
                    </a:cxn>
                    <a:cxn ang="0">
                      <a:pos x="132" y="205"/>
                    </a:cxn>
                    <a:cxn ang="0">
                      <a:pos x="132" y="190"/>
                    </a:cxn>
                    <a:cxn ang="0">
                      <a:pos x="148" y="186"/>
                    </a:cxn>
                  </a:cxnLst>
                  <a:rect l="0" t="0" r="r" b="b"/>
                  <a:pathLst>
                    <a:path w="149" h="213">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3" name="Malaysia">
                  <a:extLst>
                    <a:ext uri="{FF2B5EF4-FFF2-40B4-BE49-F238E27FC236}">
                      <a16:creationId xmlns:a16="http://schemas.microsoft.com/office/drawing/2014/main" id="{76FB8A04-8711-C012-5482-659552F40563}"/>
                    </a:ext>
                  </a:extLst>
                </p:cNvPr>
                <p:cNvSpPr>
                  <a:spLocks noEditPoints="1"/>
                </p:cNvSpPr>
                <p:nvPr/>
              </p:nvSpPr>
              <p:spPr bwMode="auto">
                <a:xfrm>
                  <a:off x="10509253" y="3303640"/>
                  <a:ext cx="476670" cy="146077"/>
                </a:xfrm>
                <a:custGeom>
                  <a:avLst/>
                  <a:gdLst/>
                  <a:ahLst/>
                  <a:cxnLst>
                    <a:cxn ang="0">
                      <a:pos x="55" y="28"/>
                    </a:cxn>
                    <a:cxn ang="0">
                      <a:pos x="44" y="18"/>
                    </a:cxn>
                    <a:cxn ang="0">
                      <a:pos x="37" y="10"/>
                    </a:cxn>
                    <a:cxn ang="0">
                      <a:pos x="32" y="10"/>
                    </a:cxn>
                    <a:cxn ang="0">
                      <a:pos x="30" y="14"/>
                    </a:cxn>
                    <a:cxn ang="0">
                      <a:pos x="17" y="13"/>
                    </a:cxn>
                    <a:cxn ang="0">
                      <a:pos x="10" y="3"/>
                    </a:cxn>
                    <a:cxn ang="0">
                      <a:pos x="3" y="8"/>
                    </a:cxn>
                    <a:cxn ang="0">
                      <a:pos x="5" y="31"/>
                    </a:cxn>
                    <a:cxn ang="0">
                      <a:pos x="21" y="58"/>
                    </a:cxn>
                    <a:cxn ang="0">
                      <a:pos x="37" y="72"/>
                    </a:cxn>
                    <a:cxn ang="0">
                      <a:pos x="67" y="88"/>
                    </a:cxn>
                    <a:cxn ang="0">
                      <a:pos x="65" y="78"/>
                    </a:cxn>
                    <a:cxn ang="0">
                      <a:pos x="55" y="62"/>
                    </a:cxn>
                    <a:cxn ang="0">
                      <a:pos x="57" y="34"/>
                    </a:cxn>
                    <a:cxn ang="0">
                      <a:pos x="286" y="15"/>
                    </a:cxn>
                    <a:cxn ang="0">
                      <a:pos x="283" y="8"/>
                    </a:cxn>
                    <a:cxn ang="0">
                      <a:pos x="270" y="0"/>
                    </a:cxn>
                    <a:cxn ang="0">
                      <a:pos x="257" y="17"/>
                    </a:cxn>
                    <a:cxn ang="0">
                      <a:pos x="249" y="24"/>
                    </a:cxn>
                    <a:cxn ang="0">
                      <a:pos x="247" y="30"/>
                    </a:cxn>
                    <a:cxn ang="0">
                      <a:pos x="246" y="41"/>
                    </a:cxn>
                    <a:cxn ang="0">
                      <a:pos x="240" y="42"/>
                    </a:cxn>
                    <a:cxn ang="0">
                      <a:pos x="233" y="44"/>
                    </a:cxn>
                    <a:cxn ang="0">
                      <a:pos x="226" y="34"/>
                    </a:cxn>
                    <a:cxn ang="0">
                      <a:pos x="215" y="48"/>
                    </a:cxn>
                    <a:cxn ang="0">
                      <a:pos x="209" y="61"/>
                    </a:cxn>
                    <a:cxn ang="0">
                      <a:pos x="185" y="64"/>
                    </a:cxn>
                    <a:cxn ang="0">
                      <a:pos x="179" y="78"/>
                    </a:cxn>
                    <a:cxn ang="0">
                      <a:pos x="175" y="85"/>
                    </a:cxn>
                    <a:cxn ang="0">
                      <a:pos x="153" y="77"/>
                    </a:cxn>
                    <a:cxn ang="0">
                      <a:pos x="159" y="88"/>
                    </a:cxn>
                    <a:cxn ang="0">
                      <a:pos x="170" y="95"/>
                    </a:cxn>
                    <a:cxn ang="0">
                      <a:pos x="182" y="92"/>
                    </a:cxn>
                    <a:cxn ang="0">
                      <a:pos x="196" y="91"/>
                    </a:cxn>
                    <a:cxn ang="0">
                      <a:pos x="209" y="85"/>
                    </a:cxn>
                    <a:cxn ang="0">
                      <a:pos x="225" y="88"/>
                    </a:cxn>
                    <a:cxn ang="0">
                      <a:pos x="239" y="84"/>
                    </a:cxn>
                    <a:cxn ang="0">
                      <a:pos x="242" y="71"/>
                    </a:cxn>
                    <a:cxn ang="0">
                      <a:pos x="243" y="62"/>
                    </a:cxn>
                    <a:cxn ang="0">
                      <a:pos x="253" y="54"/>
                    </a:cxn>
                    <a:cxn ang="0">
                      <a:pos x="256" y="42"/>
                    </a:cxn>
                    <a:cxn ang="0">
                      <a:pos x="277" y="40"/>
                    </a:cxn>
                    <a:cxn ang="0">
                      <a:pos x="293" y="37"/>
                    </a:cxn>
                    <a:cxn ang="0">
                      <a:pos x="296" y="32"/>
                    </a:cxn>
                    <a:cxn ang="0">
                      <a:pos x="306" y="28"/>
                    </a:cxn>
                    <a:cxn ang="0">
                      <a:pos x="310" y="24"/>
                    </a:cxn>
                    <a:cxn ang="0">
                      <a:pos x="298" y="17"/>
                    </a:cxn>
                  </a:cxnLst>
                  <a:rect l="0" t="0" r="r" b="b"/>
                  <a:pathLst>
                    <a:path w="310" h="95">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4" name="Timor-Leste">
                  <a:extLst>
                    <a:ext uri="{FF2B5EF4-FFF2-40B4-BE49-F238E27FC236}">
                      <a16:creationId xmlns:a16="http://schemas.microsoft.com/office/drawing/2014/main" id="{A4AE9222-0963-80E4-A524-A17D7C9E1FC6}"/>
                    </a:ext>
                  </a:extLst>
                </p:cNvPr>
                <p:cNvSpPr>
                  <a:spLocks noEditPoints="1"/>
                </p:cNvSpPr>
                <p:nvPr/>
              </p:nvSpPr>
              <p:spPr bwMode="auto">
                <a:xfrm>
                  <a:off x="11105859" y="3677286"/>
                  <a:ext cx="81496" cy="27677"/>
                </a:xfrm>
                <a:custGeom>
                  <a:avLst/>
                  <a:gdLst/>
                  <a:ahLst/>
                  <a:cxnLst>
                    <a:cxn ang="0">
                      <a:pos x="6" y="14"/>
                    </a:cxn>
                    <a:cxn ang="0">
                      <a:pos x="6" y="14"/>
                    </a:cxn>
                    <a:cxn ang="0">
                      <a:pos x="0" y="16"/>
                    </a:cxn>
                    <a:cxn ang="0">
                      <a:pos x="0" y="16"/>
                    </a:cxn>
                    <a:cxn ang="0">
                      <a:pos x="3" y="18"/>
                    </a:cxn>
                    <a:cxn ang="0">
                      <a:pos x="4" y="18"/>
                    </a:cxn>
                    <a:cxn ang="0">
                      <a:pos x="6" y="18"/>
                    </a:cxn>
                    <a:cxn ang="0">
                      <a:pos x="6" y="18"/>
                    </a:cxn>
                    <a:cxn ang="0">
                      <a:pos x="7" y="17"/>
                    </a:cxn>
                    <a:cxn ang="0">
                      <a:pos x="9" y="14"/>
                    </a:cxn>
                    <a:cxn ang="0">
                      <a:pos x="9" y="14"/>
                    </a:cxn>
                    <a:cxn ang="0">
                      <a:pos x="6" y="14"/>
                    </a:cxn>
                    <a:cxn ang="0">
                      <a:pos x="6" y="14"/>
                    </a:cxn>
                    <a:cxn ang="0">
                      <a:pos x="6" y="14"/>
                    </a:cxn>
                    <a:cxn ang="0">
                      <a:pos x="6" y="14"/>
                    </a:cxn>
                    <a:cxn ang="0">
                      <a:pos x="29" y="3"/>
                    </a:cxn>
                    <a:cxn ang="0">
                      <a:pos x="29" y="3"/>
                    </a:cxn>
                    <a:cxn ang="0">
                      <a:pos x="24" y="3"/>
                    </a:cxn>
                    <a:cxn ang="0">
                      <a:pos x="21" y="6"/>
                    </a:cxn>
                    <a:cxn ang="0">
                      <a:pos x="14" y="11"/>
                    </a:cxn>
                    <a:cxn ang="0">
                      <a:pos x="14" y="11"/>
                    </a:cxn>
                    <a:cxn ang="0">
                      <a:pos x="13" y="11"/>
                    </a:cxn>
                    <a:cxn ang="0">
                      <a:pos x="13" y="11"/>
                    </a:cxn>
                    <a:cxn ang="0">
                      <a:pos x="19" y="17"/>
                    </a:cxn>
                    <a:cxn ang="0">
                      <a:pos x="19" y="17"/>
                    </a:cxn>
                    <a:cxn ang="0">
                      <a:pos x="27" y="13"/>
                    </a:cxn>
                    <a:cxn ang="0">
                      <a:pos x="39" y="8"/>
                    </a:cxn>
                    <a:cxn ang="0">
                      <a:pos x="47" y="4"/>
                    </a:cxn>
                    <a:cxn ang="0">
                      <a:pos x="53" y="1"/>
                    </a:cxn>
                    <a:cxn ang="0">
                      <a:pos x="53" y="1"/>
                    </a:cxn>
                    <a:cxn ang="0">
                      <a:pos x="51" y="1"/>
                    </a:cxn>
                    <a:cxn ang="0">
                      <a:pos x="50" y="0"/>
                    </a:cxn>
                    <a:cxn ang="0">
                      <a:pos x="44" y="1"/>
                    </a:cxn>
                    <a:cxn ang="0">
                      <a:pos x="36" y="1"/>
                    </a:cxn>
                    <a:cxn ang="0">
                      <a:pos x="29" y="3"/>
                    </a:cxn>
                    <a:cxn ang="0">
                      <a:pos x="29" y="3"/>
                    </a:cxn>
                  </a:cxnLst>
                  <a:rect l="0" t="0" r="r" b="b"/>
                  <a:pathLst>
                    <a:path w="53" h="18">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nvGrpSpPr>
                <p:cNvPr id="675" name="Oceana">
                  <a:extLst>
                    <a:ext uri="{FF2B5EF4-FFF2-40B4-BE49-F238E27FC236}">
                      <a16:creationId xmlns:a16="http://schemas.microsoft.com/office/drawing/2014/main" id="{C16D70DD-8AD3-2D47-72BA-A379DC3CD5E9}"/>
                    </a:ext>
                  </a:extLst>
                </p:cNvPr>
                <p:cNvGrpSpPr/>
                <p:nvPr/>
              </p:nvGrpSpPr>
              <p:grpSpPr>
                <a:xfrm>
                  <a:off x="10830615" y="3740328"/>
                  <a:ext cx="1629908" cy="988706"/>
                  <a:chOff x="6975165" y="4574619"/>
                  <a:chExt cx="1568575" cy="951502"/>
                </a:xfrm>
                <a:grpFill/>
              </p:grpSpPr>
              <p:sp>
                <p:nvSpPr>
                  <p:cNvPr id="676" name="New Zealand">
                    <a:extLst>
                      <a:ext uri="{FF2B5EF4-FFF2-40B4-BE49-F238E27FC236}">
                        <a16:creationId xmlns:a16="http://schemas.microsoft.com/office/drawing/2014/main" id="{E7A0843C-6830-C096-5391-B18D27FCDECB}"/>
                      </a:ext>
                    </a:extLst>
                  </p:cNvPr>
                  <p:cNvSpPr>
                    <a:spLocks noEditPoints="1"/>
                  </p:cNvSpPr>
                  <p:nvPr/>
                </p:nvSpPr>
                <p:spPr bwMode="auto">
                  <a:xfrm>
                    <a:off x="8255182" y="5187251"/>
                    <a:ext cx="288558" cy="338870"/>
                  </a:xfrm>
                  <a:custGeom>
                    <a:avLst/>
                    <a:gdLst/>
                    <a:ahLst/>
                    <a:cxnLst>
                      <a:cxn ang="0">
                        <a:pos x="114" y="115"/>
                      </a:cxn>
                      <a:cxn ang="0">
                        <a:pos x="104" y="120"/>
                      </a:cxn>
                      <a:cxn ang="0">
                        <a:pos x="92" y="114"/>
                      </a:cxn>
                      <a:cxn ang="0">
                        <a:pos x="87" y="124"/>
                      </a:cxn>
                      <a:cxn ang="0">
                        <a:pos x="78" y="135"/>
                      </a:cxn>
                      <a:cxn ang="0">
                        <a:pos x="67" y="155"/>
                      </a:cxn>
                      <a:cxn ang="0">
                        <a:pos x="30" y="177"/>
                      </a:cxn>
                      <a:cxn ang="0">
                        <a:pos x="14" y="189"/>
                      </a:cxn>
                      <a:cxn ang="0">
                        <a:pos x="5" y="198"/>
                      </a:cxn>
                      <a:cxn ang="0">
                        <a:pos x="0" y="214"/>
                      </a:cxn>
                      <a:cxn ang="0">
                        <a:pos x="8" y="219"/>
                      </a:cxn>
                      <a:cxn ang="0">
                        <a:pos x="20" y="224"/>
                      </a:cxn>
                      <a:cxn ang="0">
                        <a:pos x="28" y="226"/>
                      </a:cxn>
                      <a:cxn ang="0">
                        <a:pos x="48" y="226"/>
                      </a:cxn>
                      <a:cxn ang="0">
                        <a:pos x="64" y="212"/>
                      </a:cxn>
                      <a:cxn ang="0">
                        <a:pos x="68" y="201"/>
                      </a:cxn>
                      <a:cxn ang="0">
                        <a:pos x="77" y="185"/>
                      </a:cxn>
                      <a:cxn ang="0">
                        <a:pos x="94" y="174"/>
                      </a:cxn>
                      <a:cxn ang="0">
                        <a:pos x="102" y="172"/>
                      </a:cxn>
                      <a:cxn ang="0">
                        <a:pos x="99" y="162"/>
                      </a:cxn>
                      <a:cxn ang="0">
                        <a:pos x="109" y="152"/>
                      </a:cxn>
                      <a:cxn ang="0">
                        <a:pos x="112" y="144"/>
                      </a:cxn>
                      <a:cxn ang="0">
                        <a:pos x="122" y="130"/>
                      </a:cxn>
                      <a:cxn ang="0">
                        <a:pos x="122" y="118"/>
                      </a:cxn>
                      <a:cxn ang="0">
                        <a:pos x="178" y="59"/>
                      </a:cxn>
                      <a:cxn ang="0">
                        <a:pos x="168" y="59"/>
                      </a:cxn>
                      <a:cxn ang="0">
                        <a:pos x="155" y="54"/>
                      </a:cxn>
                      <a:cxn ang="0">
                        <a:pos x="152" y="43"/>
                      </a:cxn>
                      <a:cxn ang="0">
                        <a:pos x="146" y="34"/>
                      </a:cxn>
                      <a:cxn ang="0">
                        <a:pos x="145" y="41"/>
                      </a:cxn>
                      <a:cxn ang="0">
                        <a:pos x="142" y="43"/>
                      </a:cxn>
                      <a:cxn ang="0">
                        <a:pos x="136" y="40"/>
                      </a:cxn>
                      <a:cxn ang="0">
                        <a:pos x="134" y="30"/>
                      </a:cxn>
                      <a:cxn ang="0">
                        <a:pos x="126" y="14"/>
                      </a:cxn>
                      <a:cxn ang="0">
                        <a:pos x="119" y="4"/>
                      </a:cxn>
                      <a:cxn ang="0">
                        <a:pos x="105" y="2"/>
                      </a:cxn>
                      <a:cxn ang="0">
                        <a:pos x="112" y="17"/>
                      </a:cxn>
                      <a:cxn ang="0">
                        <a:pos x="124" y="29"/>
                      </a:cxn>
                      <a:cxn ang="0">
                        <a:pos x="129" y="40"/>
                      </a:cxn>
                      <a:cxn ang="0">
                        <a:pos x="134" y="44"/>
                      </a:cxn>
                      <a:cxn ang="0">
                        <a:pos x="131" y="66"/>
                      </a:cxn>
                      <a:cxn ang="0">
                        <a:pos x="116" y="80"/>
                      </a:cxn>
                      <a:cxn ang="0">
                        <a:pos x="122" y="90"/>
                      </a:cxn>
                      <a:cxn ang="0">
                        <a:pos x="141" y="103"/>
                      </a:cxn>
                      <a:cxn ang="0">
                        <a:pos x="134" y="123"/>
                      </a:cxn>
                      <a:cxn ang="0">
                        <a:pos x="138" y="127"/>
                      </a:cxn>
                      <a:cxn ang="0">
                        <a:pos x="151" y="125"/>
                      </a:cxn>
                      <a:cxn ang="0">
                        <a:pos x="166" y="103"/>
                      </a:cxn>
                      <a:cxn ang="0">
                        <a:pos x="171" y="88"/>
                      </a:cxn>
                      <a:cxn ang="0">
                        <a:pos x="176" y="83"/>
                      </a:cxn>
                      <a:cxn ang="0">
                        <a:pos x="183" y="80"/>
                      </a:cxn>
                      <a:cxn ang="0">
                        <a:pos x="189" y="73"/>
                      </a:cxn>
                      <a:cxn ang="0">
                        <a:pos x="192" y="63"/>
                      </a:cxn>
                      <a:cxn ang="0">
                        <a:pos x="193" y="54"/>
                      </a:cxn>
                      <a:cxn ang="0">
                        <a:pos x="178" y="59"/>
                      </a:cxn>
                    </a:cxnLst>
                    <a:rect l="0" t="0" r="r" b="b"/>
                    <a:pathLst>
                      <a:path w="195" h="229">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77" name="Australia">
                    <a:extLst>
                      <a:ext uri="{FF2B5EF4-FFF2-40B4-BE49-F238E27FC236}">
                        <a16:creationId xmlns:a16="http://schemas.microsoft.com/office/drawing/2014/main" id="{8921C829-BC54-E859-9DE1-BB83F23FB941}"/>
                      </a:ext>
                    </a:extLst>
                  </p:cNvPr>
                  <p:cNvSpPr>
                    <a:spLocks noEditPoints="1"/>
                  </p:cNvSpPr>
                  <p:nvPr/>
                </p:nvSpPr>
                <p:spPr bwMode="auto">
                  <a:xfrm>
                    <a:off x="6975168" y="4574621"/>
                    <a:ext cx="967778" cy="861234"/>
                  </a:xfrm>
                  <a:custGeom>
                    <a:avLst/>
                    <a:gdLst/>
                    <a:ahLst/>
                    <a:cxnLst>
                      <a:cxn ang="0">
                        <a:pos x="649" y="253"/>
                      </a:cxn>
                      <a:cxn ang="0">
                        <a:pos x="633" y="234"/>
                      </a:cxn>
                      <a:cxn ang="0">
                        <a:pos x="614" y="218"/>
                      </a:cxn>
                      <a:cxn ang="0">
                        <a:pos x="600" y="195"/>
                      </a:cxn>
                      <a:cxn ang="0">
                        <a:pos x="586" y="177"/>
                      </a:cxn>
                      <a:cxn ang="0">
                        <a:pos x="540" y="141"/>
                      </a:cxn>
                      <a:cxn ang="0">
                        <a:pos x="532" y="105"/>
                      </a:cxn>
                      <a:cxn ang="0">
                        <a:pos x="519" y="70"/>
                      </a:cxn>
                      <a:cxn ang="0">
                        <a:pos x="492" y="51"/>
                      </a:cxn>
                      <a:cxn ang="0">
                        <a:pos x="478" y="0"/>
                      </a:cxn>
                      <a:cxn ang="0">
                        <a:pos x="462" y="33"/>
                      </a:cxn>
                      <a:cxn ang="0">
                        <a:pos x="458" y="90"/>
                      </a:cxn>
                      <a:cxn ang="0">
                        <a:pos x="422" y="105"/>
                      </a:cxn>
                      <a:cxn ang="0">
                        <a:pos x="387" y="84"/>
                      </a:cxn>
                      <a:cxn ang="0">
                        <a:pos x="367" y="61"/>
                      </a:cxn>
                      <a:cxn ang="0">
                        <a:pos x="381" y="34"/>
                      </a:cxn>
                      <a:cxn ang="0">
                        <a:pos x="374" y="29"/>
                      </a:cxn>
                      <a:cxn ang="0">
                        <a:pos x="350" y="22"/>
                      </a:cxn>
                      <a:cxn ang="0">
                        <a:pos x="316" y="16"/>
                      </a:cxn>
                      <a:cxn ang="0">
                        <a:pos x="286" y="29"/>
                      </a:cxn>
                      <a:cxn ang="0">
                        <a:pos x="269" y="54"/>
                      </a:cxn>
                      <a:cxn ang="0">
                        <a:pos x="257" y="67"/>
                      </a:cxn>
                      <a:cxn ang="0">
                        <a:pos x="242" y="63"/>
                      </a:cxn>
                      <a:cxn ang="0">
                        <a:pos x="213" y="56"/>
                      </a:cxn>
                      <a:cxn ang="0">
                        <a:pos x="196" y="63"/>
                      </a:cxn>
                      <a:cxn ang="0">
                        <a:pos x="183" y="77"/>
                      </a:cxn>
                      <a:cxn ang="0">
                        <a:pos x="172" y="98"/>
                      </a:cxn>
                      <a:cxn ang="0">
                        <a:pos x="162" y="98"/>
                      </a:cxn>
                      <a:cxn ang="0">
                        <a:pos x="149" y="124"/>
                      </a:cxn>
                      <a:cxn ang="0">
                        <a:pos x="89" y="157"/>
                      </a:cxn>
                      <a:cxn ang="0">
                        <a:pos x="53" y="167"/>
                      </a:cxn>
                      <a:cxn ang="0">
                        <a:pos x="20" y="194"/>
                      </a:cxn>
                      <a:cxn ang="0">
                        <a:pos x="10" y="195"/>
                      </a:cxn>
                      <a:cxn ang="0">
                        <a:pos x="7" y="239"/>
                      </a:cxn>
                      <a:cxn ang="0">
                        <a:pos x="7" y="253"/>
                      </a:cxn>
                      <a:cxn ang="0">
                        <a:pos x="0" y="256"/>
                      </a:cxn>
                      <a:cxn ang="0">
                        <a:pos x="30" y="322"/>
                      </a:cxn>
                      <a:cxn ang="0">
                        <a:pos x="41" y="386"/>
                      </a:cxn>
                      <a:cxn ang="0">
                        <a:pos x="41" y="407"/>
                      </a:cxn>
                      <a:cxn ang="0">
                        <a:pos x="95" y="407"/>
                      </a:cxn>
                      <a:cxn ang="0">
                        <a:pos x="173" y="390"/>
                      </a:cxn>
                      <a:cxn ang="0">
                        <a:pos x="222" y="367"/>
                      </a:cxn>
                      <a:cxn ang="0">
                        <a:pos x="297" y="353"/>
                      </a:cxn>
                      <a:cxn ang="0">
                        <a:pos x="334" y="367"/>
                      </a:cxn>
                      <a:cxn ang="0">
                        <a:pos x="348" y="387"/>
                      </a:cxn>
                      <a:cxn ang="0">
                        <a:pos x="371" y="406"/>
                      </a:cxn>
                      <a:cxn ang="0">
                        <a:pos x="401" y="380"/>
                      </a:cxn>
                      <a:cxn ang="0">
                        <a:pos x="385" y="414"/>
                      </a:cxn>
                      <a:cxn ang="0">
                        <a:pos x="402" y="404"/>
                      </a:cxn>
                      <a:cxn ang="0">
                        <a:pos x="415" y="427"/>
                      </a:cxn>
                      <a:cxn ang="0">
                        <a:pos x="439" y="468"/>
                      </a:cxn>
                      <a:cxn ang="0">
                        <a:pos x="491" y="488"/>
                      </a:cxn>
                      <a:cxn ang="0">
                        <a:pos x="516" y="478"/>
                      </a:cxn>
                      <a:cxn ang="0">
                        <a:pos x="523" y="480"/>
                      </a:cxn>
                      <a:cxn ang="0">
                        <a:pos x="542" y="487"/>
                      </a:cxn>
                      <a:cxn ang="0">
                        <a:pos x="597" y="455"/>
                      </a:cxn>
                      <a:cxn ang="0">
                        <a:pos x="629" y="376"/>
                      </a:cxn>
                      <a:cxn ang="0">
                        <a:pos x="651" y="326"/>
                      </a:cxn>
                      <a:cxn ang="0">
                        <a:pos x="654" y="292"/>
                      </a:cxn>
                      <a:cxn ang="0">
                        <a:pos x="519" y="549"/>
                      </a:cxn>
                      <a:cxn ang="0">
                        <a:pos x="546" y="576"/>
                      </a:cxn>
                      <a:cxn ang="0">
                        <a:pos x="562" y="569"/>
                      </a:cxn>
                      <a:cxn ang="0">
                        <a:pos x="565" y="528"/>
                      </a:cxn>
                    </a:cxnLst>
                    <a:rect l="0" t="0" r="r" b="b"/>
                    <a:pathLst>
                      <a:path w="654" h="582">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grpSp>
            <p:nvGrpSpPr>
              <p:cNvPr id="622" name="Group 621">
                <a:extLst>
                  <a:ext uri="{FF2B5EF4-FFF2-40B4-BE49-F238E27FC236}">
                    <a16:creationId xmlns:a16="http://schemas.microsoft.com/office/drawing/2014/main" id="{24D05DA1-DBB9-A92B-FFC5-12C803434D97}"/>
                  </a:ext>
                </a:extLst>
              </p:cNvPr>
              <p:cNvGrpSpPr/>
              <p:nvPr/>
            </p:nvGrpSpPr>
            <p:grpSpPr>
              <a:xfrm>
                <a:off x="3905069" y="665045"/>
                <a:ext cx="4938916" cy="4353069"/>
                <a:chOff x="3905069" y="665045"/>
                <a:chExt cx="4938916" cy="4353069"/>
              </a:xfrm>
              <a:grpFill/>
            </p:grpSpPr>
            <p:grpSp>
              <p:nvGrpSpPr>
                <p:cNvPr id="623" name="Group 622">
                  <a:extLst>
                    <a:ext uri="{FF2B5EF4-FFF2-40B4-BE49-F238E27FC236}">
                      <a16:creationId xmlns:a16="http://schemas.microsoft.com/office/drawing/2014/main" id="{628F5F5E-083C-1D2C-8A94-E803E576D1D2}"/>
                    </a:ext>
                  </a:extLst>
                </p:cNvPr>
                <p:cNvGrpSpPr/>
                <p:nvPr/>
              </p:nvGrpSpPr>
              <p:grpSpPr>
                <a:xfrm>
                  <a:off x="3905069" y="665045"/>
                  <a:ext cx="3305934" cy="4353069"/>
                  <a:chOff x="3905069" y="665045"/>
                  <a:chExt cx="3305934" cy="4353069"/>
                </a:xfrm>
                <a:grpFill/>
              </p:grpSpPr>
              <p:grpSp>
                <p:nvGrpSpPr>
                  <p:cNvPr id="636" name="South America">
                    <a:extLst>
                      <a:ext uri="{FF2B5EF4-FFF2-40B4-BE49-F238E27FC236}">
                        <a16:creationId xmlns:a16="http://schemas.microsoft.com/office/drawing/2014/main" id="{2989DA78-115C-FC5D-5C05-07076918943F}"/>
                      </a:ext>
                    </a:extLst>
                  </p:cNvPr>
                  <p:cNvGrpSpPr/>
                  <p:nvPr/>
                </p:nvGrpSpPr>
                <p:grpSpPr>
                  <a:xfrm>
                    <a:off x="6051616" y="3156023"/>
                    <a:ext cx="1159387" cy="1862091"/>
                    <a:chOff x="2375963" y="4012413"/>
                    <a:chExt cx="1115745" cy="1792073"/>
                  </a:xfrm>
                  <a:grpFill/>
                </p:grpSpPr>
                <p:sp>
                  <p:nvSpPr>
                    <p:cNvPr id="640" name="Trinidad and Tobago">
                      <a:extLst>
                        <a:ext uri="{FF2B5EF4-FFF2-40B4-BE49-F238E27FC236}">
                          <a16:creationId xmlns:a16="http://schemas.microsoft.com/office/drawing/2014/main" id="{E806B01E-6668-51FB-90AC-1E0069FB5674}"/>
                        </a:ext>
                      </a:extLst>
                    </p:cNvPr>
                    <p:cNvSpPr>
                      <a:spLocks/>
                    </p:cNvSpPr>
                    <p:nvPr/>
                  </p:nvSpPr>
                  <p:spPr bwMode="auto">
                    <a:xfrm>
                      <a:off x="2842133" y="4055217"/>
                      <a:ext cx="23676" cy="16278"/>
                    </a:xfrm>
                    <a:custGeom>
                      <a:avLst/>
                      <a:gdLst/>
                      <a:ahLst/>
                      <a:cxnLst>
                        <a:cxn ang="0">
                          <a:pos x="2" y="11"/>
                        </a:cxn>
                        <a:cxn ang="0">
                          <a:pos x="2" y="11"/>
                        </a:cxn>
                        <a:cxn ang="0">
                          <a:pos x="2" y="10"/>
                        </a:cxn>
                        <a:cxn ang="0">
                          <a:pos x="2" y="7"/>
                        </a:cxn>
                        <a:cxn ang="0">
                          <a:pos x="3" y="6"/>
                        </a:cxn>
                        <a:cxn ang="0">
                          <a:pos x="2" y="4"/>
                        </a:cxn>
                        <a:cxn ang="0">
                          <a:pos x="2" y="4"/>
                        </a:cxn>
                        <a:cxn ang="0">
                          <a:pos x="0" y="3"/>
                        </a:cxn>
                        <a:cxn ang="0">
                          <a:pos x="2" y="1"/>
                        </a:cxn>
                        <a:cxn ang="0">
                          <a:pos x="5" y="0"/>
                        </a:cxn>
                        <a:cxn ang="0">
                          <a:pos x="9" y="0"/>
                        </a:cxn>
                        <a:cxn ang="0">
                          <a:pos x="13" y="0"/>
                        </a:cxn>
                        <a:cxn ang="0">
                          <a:pos x="13" y="0"/>
                        </a:cxn>
                        <a:cxn ang="0">
                          <a:pos x="16" y="3"/>
                        </a:cxn>
                        <a:cxn ang="0">
                          <a:pos x="16" y="6"/>
                        </a:cxn>
                        <a:cxn ang="0">
                          <a:pos x="16" y="8"/>
                        </a:cxn>
                        <a:cxn ang="0">
                          <a:pos x="15" y="10"/>
                        </a:cxn>
                        <a:cxn ang="0">
                          <a:pos x="15" y="10"/>
                        </a:cxn>
                        <a:cxn ang="0">
                          <a:pos x="7" y="11"/>
                        </a:cxn>
                        <a:cxn ang="0">
                          <a:pos x="5" y="11"/>
                        </a:cxn>
                        <a:cxn ang="0">
                          <a:pos x="2" y="11"/>
                        </a:cxn>
                        <a:cxn ang="0">
                          <a:pos x="2" y="11"/>
                        </a:cxn>
                      </a:cxnLst>
                      <a:rect l="0" t="0" r="r" b="b"/>
                      <a:pathLst>
                        <a:path w="16" h="11">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41" name="Suriname">
                      <a:extLst>
                        <a:ext uri="{FF2B5EF4-FFF2-40B4-BE49-F238E27FC236}">
                          <a16:creationId xmlns:a16="http://schemas.microsoft.com/office/drawing/2014/main" id="{3108AF20-6A27-7A87-42CA-42CAA181D640}"/>
                        </a:ext>
                      </a:extLst>
                    </p:cNvPr>
                    <p:cNvSpPr>
                      <a:spLocks/>
                    </p:cNvSpPr>
                    <p:nvPr/>
                  </p:nvSpPr>
                  <p:spPr bwMode="auto">
                    <a:xfrm>
                      <a:off x="2935360" y="4164720"/>
                      <a:ext cx="99146" cy="105065"/>
                    </a:xfrm>
                    <a:custGeom>
                      <a:avLst/>
                      <a:gdLst/>
                      <a:ahLst/>
                      <a:cxnLst>
                        <a:cxn ang="0">
                          <a:pos x="14" y="14"/>
                        </a:cxn>
                        <a:cxn ang="0">
                          <a:pos x="13" y="18"/>
                        </a:cxn>
                        <a:cxn ang="0">
                          <a:pos x="7" y="21"/>
                        </a:cxn>
                        <a:cxn ang="0">
                          <a:pos x="6" y="21"/>
                        </a:cxn>
                        <a:cxn ang="0">
                          <a:pos x="3" y="27"/>
                        </a:cxn>
                        <a:cxn ang="0">
                          <a:pos x="0" y="35"/>
                        </a:cxn>
                        <a:cxn ang="0">
                          <a:pos x="0" y="37"/>
                        </a:cxn>
                        <a:cxn ang="0">
                          <a:pos x="6" y="42"/>
                        </a:cxn>
                        <a:cxn ang="0">
                          <a:pos x="14" y="51"/>
                        </a:cxn>
                        <a:cxn ang="0">
                          <a:pos x="23" y="70"/>
                        </a:cxn>
                        <a:cxn ang="0">
                          <a:pos x="27" y="71"/>
                        </a:cxn>
                        <a:cxn ang="0">
                          <a:pos x="31" y="70"/>
                        </a:cxn>
                        <a:cxn ang="0">
                          <a:pos x="34" y="64"/>
                        </a:cxn>
                        <a:cxn ang="0">
                          <a:pos x="36" y="60"/>
                        </a:cxn>
                        <a:cxn ang="0">
                          <a:pos x="38" y="60"/>
                        </a:cxn>
                        <a:cxn ang="0">
                          <a:pos x="53" y="60"/>
                        </a:cxn>
                        <a:cxn ang="0">
                          <a:pos x="55" y="61"/>
                        </a:cxn>
                        <a:cxn ang="0">
                          <a:pos x="57" y="62"/>
                        </a:cxn>
                        <a:cxn ang="0">
                          <a:pos x="63" y="55"/>
                        </a:cxn>
                        <a:cxn ang="0">
                          <a:pos x="63" y="40"/>
                        </a:cxn>
                        <a:cxn ang="0">
                          <a:pos x="60" y="34"/>
                        </a:cxn>
                        <a:cxn ang="0">
                          <a:pos x="60" y="23"/>
                        </a:cxn>
                        <a:cxn ang="0">
                          <a:pos x="63" y="15"/>
                        </a:cxn>
                        <a:cxn ang="0">
                          <a:pos x="67" y="7"/>
                        </a:cxn>
                        <a:cxn ang="0">
                          <a:pos x="58" y="4"/>
                        </a:cxn>
                        <a:cxn ang="0">
                          <a:pos x="50" y="3"/>
                        </a:cxn>
                        <a:cxn ang="0">
                          <a:pos x="33" y="6"/>
                        </a:cxn>
                        <a:cxn ang="0">
                          <a:pos x="30" y="3"/>
                        </a:cxn>
                        <a:cxn ang="0">
                          <a:pos x="27" y="1"/>
                        </a:cxn>
                        <a:cxn ang="0">
                          <a:pos x="21" y="1"/>
                        </a:cxn>
                        <a:cxn ang="0">
                          <a:pos x="17" y="3"/>
                        </a:cxn>
                        <a:cxn ang="0">
                          <a:pos x="16" y="3"/>
                        </a:cxn>
                        <a:cxn ang="0">
                          <a:pos x="14" y="14"/>
                        </a:cxn>
                      </a:cxnLst>
                      <a:rect l="0" t="0" r="r" b="b"/>
                      <a:pathLst>
                        <a:path w="67" h="71">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42" name="French Guiana">
                      <a:extLst>
                        <a:ext uri="{FF2B5EF4-FFF2-40B4-BE49-F238E27FC236}">
                          <a16:creationId xmlns:a16="http://schemas.microsoft.com/office/drawing/2014/main" id="{F6B6D0FE-4323-7112-AD10-1553DC3D3E2C}"/>
                        </a:ext>
                      </a:extLst>
                    </p:cNvPr>
                    <p:cNvSpPr>
                      <a:spLocks/>
                    </p:cNvSpPr>
                    <p:nvPr/>
                  </p:nvSpPr>
                  <p:spPr bwMode="auto">
                    <a:xfrm>
                      <a:off x="3019708" y="4175080"/>
                      <a:ext cx="75470" cy="88787"/>
                    </a:xfrm>
                    <a:custGeom>
                      <a:avLst/>
                      <a:gdLst/>
                      <a:ahLst/>
                      <a:cxnLst>
                        <a:cxn ang="0">
                          <a:pos x="3" y="27"/>
                        </a:cxn>
                        <a:cxn ang="0">
                          <a:pos x="3" y="27"/>
                        </a:cxn>
                        <a:cxn ang="0">
                          <a:pos x="6" y="33"/>
                        </a:cxn>
                        <a:cxn ang="0">
                          <a:pos x="6" y="40"/>
                        </a:cxn>
                        <a:cxn ang="0">
                          <a:pos x="6" y="48"/>
                        </a:cxn>
                        <a:cxn ang="0">
                          <a:pos x="6" y="48"/>
                        </a:cxn>
                        <a:cxn ang="0">
                          <a:pos x="0" y="55"/>
                        </a:cxn>
                        <a:cxn ang="0">
                          <a:pos x="0" y="55"/>
                        </a:cxn>
                        <a:cxn ang="0">
                          <a:pos x="3" y="58"/>
                        </a:cxn>
                        <a:cxn ang="0">
                          <a:pos x="6" y="60"/>
                        </a:cxn>
                        <a:cxn ang="0">
                          <a:pos x="10" y="60"/>
                        </a:cxn>
                        <a:cxn ang="0">
                          <a:pos x="14" y="58"/>
                        </a:cxn>
                        <a:cxn ang="0">
                          <a:pos x="14" y="58"/>
                        </a:cxn>
                        <a:cxn ang="0">
                          <a:pos x="21" y="57"/>
                        </a:cxn>
                        <a:cxn ang="0">
                          <a:pos x="25" y="57"/>
                        </a:cxn>
                        <a:cxn ang="0">
                          <a:pos x="28" y="55"/>
                        </a:cxn>
                        <a:cxn ang="0">
                          <a:pos x="31" y="51"/>
                        </a:cxn>
                        <a:cxn ang="0">
                          <a:pos x="31" y="51"/>
                        </a:cxn>
                        <a:cxn ang="0">
                          <a:pos x="34" y="45"/>
                        </a:cxn>
                        <a:cxn ang="0">
                          <a:pos x="40" y="38"/>
                        </a:cxn>
                        <a:cxn ang="0">
                          <a:pos x="51" y="26"/>
                        </a:cxn>
                        <a:cxn ang="0">
                          <a:pos x="51" y="26"/>
                        </a:cxn>
                        <a:cxn ang="0">
                          <a:pos x="50" y="26"/>
                        </a:cxn>
                        <a:cxn ang="0">
                          <a:pos x="50" y="26"/>
                        </a:cxn>
                        <a:cxn ang="0">
                          <a:pos x="44" y="21"/>
                        </a:cxn>
                        <a:cxn ang="0">
                          <a:pos x="38" y="14"/>
                        </a:cxn>
                        <a:cxn ang="0">
                          <a:pos x="30" y="8"/>
                        </a:cxn>
                        <a:cxn ang="0">
                          <a:pos x="27" y="6"/>
                        </a:cxn>
                        <a:cxn ang="0">
                          <a:pos x="23" y="4"/>
                        </a:cxn>
                        <a:cxn ang="0">
                          <a:pos x="23" y="4"/>
                        </a:cxn>
                        <a:cxn ang="0">
                          <a:pos x="10" y="0"/>
                        </a:cxn>
                        <a:cxn ang="0">
                          <a:pos x="10" y="0"/>
                        </a:cxn>
                        <a:cxn ang="0">
                          <a:pos x="6" y="8"/>
                        </a:cxn>
                        <a:cxn ang="0">
                          <a:pos x="6" y="8"/>
                        </a:cxn>
                        <a:cxn ang="0">
                          <a:pos x="4" y="11"/>
                        </a:cxn>
                        <a:cxn ang="0">
                          <a:pos x="3" y="16"/>
                        </a:cxn>
                        <a:cxn ang="0">
                          <a:pos x="3" y="21"/>
                        </a:cxn>
                        <a:cxn ang="0">
                          <a:pos x="3" y="27"/>
                        </a:cxn>
                        <a:cxn ang="0">
                          <a:pos x="3" y="27"/>
                        </a:cxn>
                      </a:cxnLst>
                      <a:rect l="0" t="0" r="r" b="b"/>
                      <a:pathLst>
                        <a:path w="51" h="60">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2" name="Guyana">
                      <a:extLst>
                        <a:ext uri="{FF2B5EF4-FFF2-40B4-BE49-F238E27FC236}">
                          <a16:creationId xmlns:a16="http://schemas.microsoft.com/office/drawing/2014/main" id="{53FAF93D-DB46-2390-C4F2-E0373269B1B7}"/>
                        </a:ext>
                      </a:extLst>
                    </p:cNvPr>
                    <p:cNvSpPr>
                      <a:spLocks/>
                    </p:cNvSpPr>
                    <p:nvPr/>
                  </p:nvSpPr>
                  <p:spPr bwMode="auto">
                    <a:xfrm>
                      <a:off x="2856932" y="4109969"/>
                      <a:ext cx="112464" cy="171655"/>
                    </a:xfrm>
                    <a:custGeom>
                      <a:avLst/>
                      <a:gdLst/>
                      <a:ahLst/>
                      <a:cxnLst>
                        <a:cxn ang="0">
                          <a:pos x="19" y="8"/>
                        </a:cxn>
                        <a:cxn ang="0">
                          <a:pos x="12" y="14"/>
                        </a:cxn>
                        <a:cxn ang="0">
                          <a:pos x="12" y="18"/>
                        </a:cxn>
                        <a:cxn ang="0">
                          <a:pos x="13" y="18"/>
                        </a:cxn>
                        <a:cxn ang="0">
                          <a:pos x="16" y="24"/>
                        </a:cxn>
                        <a:cxn ang="0">
                          <a:pos x="10" y="28"/>
                        </a:cxn>
                        <a:cxn ang="0">
                          <a:pos x="6" y="28"/>
                        </a:cxn>
                        <a:cxn ang="0">
                          <a:pos x="3" y="33"/>
                        </a:cxn>
                        <a:cxn ang="0">
                          <a:pos x="3" y="35"/>
                        </a:cxn>
                        <a:cxn ang="0">
                          <a:pos x="0" y="40"/>
                        </a:cxn>
                        <a:cxn ang="0">
                          <a:pos x="0" y="44"/>
                        </a:cxn>
                        <a:cxn ang="0">
                          <a:pos x="6" y="50"/>
                        </a:cxn>
                        <a:cxn ang="0">
                          <a:pos x="12" y="57"/>
                        </a:cxn>
                        <a:cxn ang="0">
                          <a:pos x="17" y="54"/>
                        </a:cxn>
                        <a:cxn ang="0">
                          <a:pos x="19" y="54"/>
                        </a:cxn>
                        <a:cxn ang="0">
                          <a:pos x="22" y="60"/>
                        </a:cxn>
                        <a:cxn ang="0">
                          <a:pos x="23" y="65"/>
                        </a:cxn>
                        <a:cxn ang="0">
                          <a:pos x="24" y="67"/>
                        </a:cxn>
                        <a:cxn ang="0">
                          <a:pos x="29" y="74"/>
                        </a:cxn>
                        <a:cxn ang="0">
                          <a:pos x="26" y="79"/>
                        </a:cxn>
                        <a:cxn ang="0">
                          <a:pos x="23" y="85"/>
                        </a:cxn>
                        <a:cxn ang="0">
                          <a:pos x="24" y="101"/>
                        </a:cxn>
                        <a:cxn ang="0">
                          <a:pos x="29" y="108"/>
                        </a:cxn>
                        <a:cxn ang="0">
                          <a:pos x="34" y="114"/>
                        </a:cxn>
                        <a:cxn ang="0">
                          <a:pos x="44" y="116"/>
                        </a:cxn>
                        <a:cxn ang="0">
                          <a:pos x="46" y="115"/>
                        </a:cxn>
                        <a:cxn ang="0">
                          <a:pos x="52" y="114"/>
                        </a:cxn>
                        <a:cxn ang="0">
                          <a:pos x="57" y="111"/>
                        </a:cxn>
                        <a:cxn ang="0">
                          <a:pos x="59" y="109"/>
                        </a:cxn>
                        <a:cxn ang="0">
                          <a:pos x="63" y="108"/>
                        </a:cxn>
                        <a:cxn ang="0">
                          <a:pos x="64" y="107"/>
                        </a:cxn>
                        <a:cxn ang="0">
                          <a:pos x="70" y="105"/>
                        </a:cxn>
                        <a:cxn ang="0">
                          <a:pos x="76" y="107"/>
                        </a:cxn>
                        <a:cxn ang="0">
                          <a:pos x="67" y="88"/>
                        </a:cxn>
                        <a:cxn ang="0">
                          <a:pos x="59" y="79"/>
                        </a:cxn>
                        <a:cxn ang="0">
                          <a:pos x="53" y="74"/>
                        </a:cxn>
                        <a:cxn ang="0">
                          <a:pos x="53" y="72"/>
                        </a:cxn>
                        <a:cxn ang="0">
                          <a:pos x="56" y="64"/>
                        </a:cxn>
                        <a:cxn ang="0">
                          <a:pos x="59" y="58"/>
                        </a:cxn>
                        <a:cxn ang="0">
                          <a:pos x="60" y="58"/>
                        </a:cxn>
                        <a:cxn ang="0">
                          <a:pos x="66" y="55"/>
                        </a:cxn>
                        <a:cxn ang="0">
                          <a:pos x="67" y="51"/>
                        </a:cxn>
                        <a:cxn ang="0">
                          <a:pos x="67" y="47"/>
                        </a:cxn>
                        <a:cxn ang="0">
                          <a:pos x="69" y="40"/>
                        </a:cxn>
                        <a:cxn ang="0">
                          <a:pos x="61" y="34"/>
                        </a:cxn>
                        <a:cxn ang="0">
                          <a:pos x="54" y="27"/>
                        </a:cxn>
                        <a:cxn ang="0">
                          <a:pos x="52" y="27"/>
                        </a:cxn>
                        <a:cxn ang="0">
                          <a:pos x="46" y="21"/>
                        </a:cxn>
                        <a:cxn ang="0">
                          <a:pos x="46" y="17"/>
                        </a:cxn>
                        <a:cxn ang="0">
                          <a:pos x="44" y="14"/>
                        </a:cxn>
                        <a:cxn ang="0">
                          <a:pos x="36" y="8"/>
                        </a:cxn>
                        <a:cxn ang="0">
                          <a:pos x="30" y="4"/>
                        </a:cxn>
                        <a:cxn ang="0">
                          <a:pos x="24" y="0"/>
                        </a:cxn>
                        <a:cxn ang="0">
                          <a:pos x="22" y="6"/>
                        </a:cxn>
                        <a:cxn ang="0">
                          <a:pos x="19" y="8"/>
                        </a:cxn>
                      </a:cxnLst>
                      <a:rect l="0" t="0" r="r" b="b"/>
                      <a:pathLst>
                        <a:path w="76" h="11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3" name="Uruguay">
                      <a:extLst>
                        <a:ext uri="{FF2B5EF4-FFF2-40B4-BE49-F238E27FC236}">
                          <a16:creationId xmlns:a16="http://schemas.microsoft.com/office/drawing/2014/main" id="{4437638C-D226-7DC0-C7EF-5DEBF3C59D7A}"/>
                        </a:ext>
                      </a:extLst>
                    </p:cNvPr>
                    <p:cNvSpPr>
                      <a:spLocks/>
                    </p:cNvSpPr>
                    <p:nvPr/>
                  </p:nvSpPr>
                  <p:spPr bwMode="auto">
                    <a:xfrm>
                      <a:off x="2922041" y="5057031"/>
                      <a:ext cx="121343" cy="125782"/>
                    </a:xfrm>
                    <a:custGeom>
                      <a:avLst/>
                      <a:gdLst/>
                      <a:ahLst/>
                      <a:cxnLst>
                        <a:cxn ang="0">
                          <a:pos x="79" y="41"/>
                        </a:cxn>
                        <a:cxn ang="0">
                          <a:pos x="74" y="33"/>
                        </a:cxn>
                        <a:cxn ang="0">
                          <a:pos x="69" y="28"/>
                        </a:cxn>
                        <a:cxn ang="0">
                          <a:pos x="54" y="20"/>
                        </a:cxn>
                        <a:cxn ang="0">
                          <a:pos x="50" y="16"/>
                        </a:cxn>
                        <a:cxn ang="0">
                          <a:pos x="45" y="14"/>
                        </a:cxn>
                        <a:cxn ang="0">
                          <a:pos x="42" y="17"/>
                        </a:cxn>
                        <a:cxn ang="0">
                          <a:pos x="40" y="17"/>
                        </a:cxn>
                        <a:cxn ang="0">
                          <a:pos x="37" y="11"/>
                        </a:cxn>
                        <a:cxn ang="0">
                          <a:pos x="35" y="6"/>
                        </a:cxn>
                        <a:cxn ang="0">
                          <a:pos x="26" y="1"/>
                        </a:cxn>
                        <a:cxn ang="0">
                          <a:pos x="20" y="1"/>
                        </a:cxn>
                        <a:cxn ang="0">
                          <a:pos x="16" y="1"/>
                        </a:cxn>
                        <a:cxn ang="0">
                          <a:pos x="12" y="6"/>
                        </a:cxn>
                        <a:cxn ang="0">
                          <a:pos x="10" y="10"/>
                        </a:cxn>
                        <a:cxn ang="0">
                          <a:pos x="8" y="23"/>
                        </a:cxn>
                        <a:cxn ang="0">
                          <a:pos x="5" y="38"/>
                        </a:cxn>
                        <a:cxn ang="0">
                          <a:pos x="5" y="46"/>
                        </a:cxn>
                        <a:cxn ang="0">
                          <a:pos x="2" y="53"/>
                        </a:cxn>
                        <a:cxn ang="0">
                          <a:pos x="0" y="58"/>
                        </a:cxn>
                        <a:cxn ang="0">
                          <a:pos x="3" y="67"/>
                        </a:cxn>
                        <a:cxn ang="0">
                          <a:pos x="6" y="68"/>
                        </a:cxn>
                        <a:cxn ang="0">
                          <a:pos x="5" y="75"/>
                        </a:cxn>
                        <a:cxn ang="0">
                          <a:pos x="8" y="78"/>
                        </a:cxn>
                        <a:cxn ang="0">
                          <a:pos x="10" y="78"/>
                        </a:cxn>
                        <a:cxn ang="0">
                          <a:pos x="20" y="80"/>
                        </a:cxn>
                        <a:cxn ang="0">
                          <a:pos x="32" y="84"/>
                        </a:cxn>
                        <a:cxn ang="0">
                          <a:pos x="37" y="85"/>
                        </a:cxn>
                        <a:cxn ang="0">
                          <a:pos x="45" y="84"/>
                        </a:cxn>
                        <a:cxn ang="0">
                          <a:pos x="56" y="84"/>
                        </a:cxn>
                        <a:cxn ang="0">
                          <a:pos x="69" y="81"/>
                        </a:cxn>
                        <a:cxn ang="0">
                          <a:pos x="72" y="78"/>
                        </a:cxn>
                        <a:cxn ang="0">
                          <a:pos x="82" y="65"/>
                        </a:cxn>
                        <a:cxn ang="0">
                          <a:pos x="79" y="58"/>
                        </a:cxn>
                        <a:cxn ang="0">
                          <a:pos x="79" y="41"/>
                        </a:cxn>
                      </a:cxnLst>
                      <a:rect l="0" t="0" r="r" b="b"/>
                      <a:pathLst>
                        <a:path w="82" h="85">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4" name="Paraguay">
                      <a:extLst>
                        <a:ext uri="{FF2B5EF4-FFF2-40B4-BE49-F238E27FC236}">
                          <a16:creationId xmlns:a16="http://schemas.microsoft.com/office/drawing/2014/main" id="{5DFF87B8-83E4-E9E4-C786-A07A37DF6B46}"/>
                        </a:ext>
                      </a:extLst>
                    </p:cNvPr>
                    <p:cNvSpPr>
                      <a:spLocks/>
                    </p:cNvSpPr>
                    <p:nvPr/>
                  </p:nvSpPr>
                  <p:spPr bwMode="auto">
                    <a:xfrm>
                      <a:off x="2816976" y="4781791"/>
                      <a:ext cx="204210" cy="207170"/>
                    </a:xfrm>
                    <a:custGeom>
                      <a:avLst/>
                      <a:gdLst/>
                      <a:ahLst/>
                      <a:cxnLst>
                        <a:cxn ang="0">
                          <a:pos x="137" y="76"/>
                        </a:cxn>
                        <a:cxn ang="0">
                          <a:pos x="128" y="78"/>
                        </a:cxn>
                        <a:cxn ang="0">
                          <a:pos x="123" y="79"/>
                        </a:cxn>
                        <a:cxn ang="0">
                          <a:pos x="118" y="72"/>
                        </a:cxn>
                        <a:cxn ang="0">
                          <a:pos x="116" y="62"/>
                        </a:cxn>
                        <a:cxn ang="0">
                          <a:pos x="110" y="52"/>
                        </a:cxn>
                        <a:cxn ang="0">
                          <a:pos x="106" y="48"/>
                        </a:cxn>
                        <a:cxn ang="0">
                          <a:pos x="104" y="48"/>
                        </a:cxn>
                        <a:cxn ang="0">
                          <a:pos x="100" y="49"/>
                        </a:cxn>
                        <a:cxn ang="0">
                          <a:pos x="90" y="47"/>
                        </a:cxn>
                        <a:cxn ang="0">
                          <a:pos x="84" y="47"/>
                        </a:cxn>
                        <a:cxn ang="0">
                          <a:pos x="80" y="41"/>
                        </a:cxn>
                        <a:cxn ang="0">
                          <a:pos x="81" y="34"/>
                        </a:cxn>
                        <a:cxn ang="0">
                          <a:pos x="81" y="27"/>
                        </a:cxn>
                        <a:cxn ang="0">
                          <a:pos x="79" y="17"/>
                        </a:cxn>
                        <a:cxn ang="0">
                          <a:pos x="79" y="14"/>
                        </a:cxn>
                        <a:cxn ang="0">
                          <a:pos x="80" y="12"/>
                        </a:cxn>
                        <a:cxn ang="0">
                          <a:pos x="79" y="5"/>
                        </a:cxn>
                        <a:cxn ang="0">
                          <a:pos x="76" y="7"/>
                        </a:cxn>
                        <a:cxn ang="0">
                          <a:pos x="73" y="5"/>
                        </a:cxn>
                        <a:cxn ang="0">
                          <a:pos x="64" y="1"/>
                        </a:cxn>
                        <a:cxn ang="0">
                          <a:pos x="60" y="0"/>
                        </a:cxn>
                        <a:cxn ang="0">
                          <a:pos x="46" y="1"/>
                        </a:cxn>
                        <a:cxn ang="0">
                          <a:pos x="42" y="2"/>
                        </a:cxn>
                        <a:cxn ang="0">
                          <a:pos x="33" y="2"/>
                        </a:cxn>
                        <a:cxn ang="0">
                          <a:pos x="23" y="5"/>
                        </a:cxn>
                        <a:cxn ang="0">
                          <a:pos x="15" y="12"/>
                        </a:cxn>
                        <a:cxn ang="0">
                          <a:pos x="10" y="21"/>
                        </a:cxn>
                        <a:cxn ang="0">
                          <a:pos x="9" y="34"/>
                        </a:cxn>
                        <a:cxn ang="0">
                          <a:pos x="6" y="45"/>
                        </a:cxn>
                        <a:cxn ang="0">
                          <a:pos x="0" y="45"/>
                        </a:cxn>
                        <a:cxn ang="0">
                          <a:pos x="5" y="51"/>
                        </a:cxn>
                        <a:cxn ang="0">
                          <a:pos x="16" y="64"/>
                        </a:cxn>
                        <a:cxn ang="0">
                          <a:pos x="22" y="68"/>
                        </a:cxn>
                        <a:cxn ang="0">
                          <a:pos x="30" y="75"/>
                        </a:cxn>
                        <a:cxn ang="0">
                          <a:pos x="40" y="79"/>
                        </a:cxn>
                        <a:cxn ang="0">
                          <a:pos x="46" y="79"/>
                        </a:cxn>
                        <a:cxn ang="0">
                          <a:pos x="54" y="85"/>
                        </a:cxn>
                        <a:cxn ang="0">
                          <a:pos x="57" y="88"/>
                        </a:cxn>
                        <a:cxn ang="0">
                          <a:pos x="73" y="96"/>
                        </a:cxn>
                        <a:cxn ang="0">
                          <a:pos x="87" y="103"/>
                        </a:cxn>
                        <a:cxn ang="0">
                          <a:pos x="87" y="105"/>
                        </a:cxn>
                        <a:cxn ang="0">
                          <a:pos x="81" y="112"/>
                        </a:cxn>
                        <a:cxn ang="0">
                          <a:pos x="76" y="121"/>
                        </a:cxn>
                        <a:cxn ang="0">
                          <a:pos x="76" y="125"/>
                        </a:cxn>
                        <a:cxn ang="0">
                          <a:pos x="73" y="132"/>
                        </a:cxn>
                        <a:cxn ang="0">
                          <a:pos x="70" y="135"/>
                        </a:cxn>
                        <a:cxn ang="0">
                          <a:pos x="71" y="136"/>
                        </a:cxn>
                        <a:cxn ang="0">
                          <a:pos x="81" y="138"/>
                        </a:cxn>
                        <a:cxn ang="0">
                          <a:pos x="84" y="139"/>
                        </a:cxn>
                        <a:cxn ang="0">
                          <a:pos x="91" y="139"/>
                        </a:cxn>
                        <a:cxn ang="0">
                          <a:pos x="100" y="140"/>
                        </a:cxn>
                        <a:cxn ang="0">
                          <a:pos x="104" y="140"/>
                        </a:cxn>
                        <a:cxn ang="0">
                          <a:pos x="111" y="138"/>
                        </a:cxn>
                        <a:cxn ang="0">
                          <a:pos x="114" y="138"/>
                        </a:cxn>
                        <a:cxn ang="0">
                          <a:pos x="120" y="133"/>
                        </a:cxn>
                        <a:cxn ang="0">
                          <a:pos x="127" y="131"/>
                        </a:cxn>
                        <a:cxn ang="0">
                          <a:pos x="128" y="131"/>
                        </a:cxn>
                        <a:cxn ang="0">
                          <a:pos x="133" y="122"/>
                        </a:cxn>
                        <a:cxn ang="0">
                          <a:pos x="134" y="108"/>
                        </a:cxn>
                        <a:cxn ang="0">
                          <a:pos x="135" y="101"/>
                        </a:cxn>
                        <a:cxn ang="0">
                          <a:pos x="138" y="82"/>
                        </a:cxn>
                        <a:cxn ang="0">
                          <a:pos x="137" y="76"/>
                        </a:cxn>
                      </a:cxnLst>
                      <a:rect l="0" t="0" r="r" b="b"/>
                      <a:pathLst>
                        <a:path w="138" h="140">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5" name="Ecuador">
                      <a:extLst>
                        <a:ext uri="{FF2B5EF4-FFF2-40B4-BE49-F238E27FC236}">
                          <a16:creationId xmlns:a16="http://schemas.microsoft.com/office/drawing/2014/main" id="{EDD38F14-E895-D4E5-67CA-ECE862193D9D}"/>
                        </a:ext>
                      </a:extLst>
                    </p:cNvPr>
                    <p:cNvSpPr>
                      <a:spLocks/>
                    </p:cNvSpPr>
                    <p:nvPr/>
                  </p:nvSpPr>
                  <p:spPr bwMode="auto">
                    <a:xfrm>
                      <a:off x="2383400" y="4275705"/>
                      <a:ext cx="137620" cy="155377"/>
                    </a:xfrm>
                    <a:custGeom>
                      <a:avLst/>
                      <a:gdLst/>
                      <a:ahLst/>
                      <a:cxnLst>
                        <a:cxn ang="0">
                          <a:pos x="86" y="29"/>
                        </a:cxn>
                        <a:cxn ang="0">
                          <a:pos x="76" y="19"/>
                        </a:cxn>
                        <a:cxn ang="0">
                          <a:pos x="74" y="19"/>
                        </a:cxn>
                        <a:cxn ang="0">
                          <a:pos x="70" y="22"/>
                        </a:cxn>
                        <a:cxn ang="0">
                          <a:pos x="63" y="19"/>
                        </a:cxn>
                        <a:cxn ang="0">
                          <a:pos x="57" y="14"/>
                        </a:cxn>
                        <a:cxn ang="0">
                          <a:pos x="53" y="12"/>
                        </a:cxn>
                        <a:cxn ang="0">
                          <a:pos x="49" y="10"/>
                        </a:cxn>
                        <a:cxn ang="0">
                          <a:pos x="33" y="0"/>
                        </a:cxn>
                        <a:cxn ang="0">
                          <a:pos x="33" y="3"/>
                        </a:cxn>
                        <a:cxn ang="0">
                          <a:pos x="32" y="4"/>
                        </a:cxn>
                        <a:cxn ang="0">
                          <a:pos x="22" y="9"/>
                        </a:cxn>
                        <a:cxn ang="0">
                          <a:pos x="17" y="10"/>
                        </a:cxn>
                        <a:cxn ang="0">
                          <a:pos x="16" y="20"/>
                        </a:cxn>
                        <a:cxn ang="0">
                          <a:pos x="16" y="23"/>
                        </a:cxn>
                        <a:cxn ang="0">
                          <a:pos x="12" y="27"/>
                        </a:cxn>
                        <a:cxn ang="0">
                          <a:pos x="9" y="30"/>
                        </a:cxn>
                        <a:cxn ang="0">
                          <a:pos x="7" y="37"/>
                        </a:cxn>
                        <a:cxn ang="0">
                          <a:pos x="5" y="39"/>
                        </a:cxn>
                        <a:cxn ang="0">
                          <a:pos x="0" y="43"/>
                        </a:cxn>
                        <a:cxn ang="0">
                          <a:pos x="2" y="50"/>
                        </a:cxn>
                        <a:cxn ang="0">
                          <a:pos x="2" y="53"/>
                        </a:cxn>
                        <a:cxn ang="0">
                          <a:pos x="0" y="60"/>
                        </a:cxn>
                        <a:cxn ang="0">
                          <a:pos x="0" y="61"/>
                        </a:cxn>
                        <a:cxn ang="0">
                          <a:pos x="9" y="68"/>
                        </a:cxn>
                        <a:cxn ang="0">
                          <a:pos x="12" y="70"/>
                        </a:cxn>
                        <a:cxn ang="0">
                          <a:pos x="16" y="68"/>
                        </a:cxn>
                        <a:cxn ang="0">
                          <a:pos x="17" y="70"/>
                        </a:cxn>
                        <a:cxn ang="0">
                          <a:pos x="16" y="77"/>
                        </a:cxn>
                        <a:cxn ang="0">
                          <a:pos x="10" y="80"/>
                        </a:cxn>
                        <a:cxn ang="0">
                          <a:pos x="9" y="80"/>
                        </a:cxn>
                        <a:cxn ang="0">
                          <a:pos x="12" y="86"/>
                        </a:cxn>
                        <a:cxn ang="0">
                          <a:pos x="12" y="88"/>
                        </a:cxn>
                        <a:cxn ang="0">
                          <a:pos x="9" y="93"/>
                        </a:cxn>
                        <a:cxn ang="0">
                          <a:pos x="12" y="97"/>
                        </a:cxn>
                        <a:cxn ang="0">
                          <a:pos x="14" y="98"/>
                        </a:cxn>
                        <a:cxn ang="0">
                          <a:pos x="22" y="98"/>
                        </a:cxn>
                        <a:cxn ang="0">
                          <a:pos x="24" y="100"/>
                        </a:cxn>
                        <a:cxn ang="0">
                          <a:pos x="30" y="105"/>
                        </a:cxn>
                        <a:cxn ang="0">
                          <a:pos x="36" y="100"/>
                        </a:cxn>
                        <a:cxn ang="0">
                          <a:pos x="41" y="84"/>
                        </a:cxn>
                        <a:cxn ang="0">
                          <a:pos x="47" y="76"/>
                        </a:cxn>
                        <a:cxn ang="0">
                          <a:pos x="50" y="74"/>
                        </a:cxn>
                        <a:cxn ang="0">
                          <a:pos x="66" y="68"/>
                        </a:cxn>
                        <a:cxn ang="0">
                          <a:pos x="78" y="61"/>
                        </a:cxn>
                        <a:cxn ang="0">
                          <a:pos x="81" y="57"/>
                        </a:cxn>
                        <a:cxn ang="0">
                          <a:pos x="87" y="46"/>
                        </a:cxn>
                        <a:cxn ang="0">
                          <a:pos x="90" y="40"/>
                        </a:cxn>
                        <a:cxn ang="0">
                          <a:pos x="93" y="39"/>
                        </a:cxn>
                        <a:cxn ang="0">
                          <a:pos x="86" y="29"/>
                        </a:cxn>
                      </a:cxnLst>
                      <a:rect l="0" t="0" r="r" b="b"/>
                      <a:pathLst>
                        <a:path w="93" h="105">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6" name="Bolivia">
                      <a:extLst>
                        <a:ext uri="{FF2B5EF4-FFF2-40B4-BE49-F238E27FC236}">
                          <a16:creationId xmlns:a16="http://schemas.microsoft.com/office/drawing/2014/main" id="{6E914F0D-F99D-5144-4DAD-A69B34BDB55C}"/>
                        </a:ext>
                      </a:extLst>
                    </p:cNvPr>
                    <p:cNvSpPr>
                      <a:spLocks/>
                    </p:cNvSpPr>
                    <p:nvPr/>
                  </p:nvSpPr>
                  <p:spPr bwMode="auto">
                    <a:xfrm>
                      <a:off x="2655680" y="4549465"/>
                      <a:ext cx="288558" cy="322593"/>
                    </a:xfrm>
                    <a:custGeom>
                      <a:avLst/>
                      <a:gdLst/>
                      <a:ahLst/>
                      <a:cxnLst>
                        <a:cxn ang="0">
                          <a:pos x="189" y="124"/>
                        </a:cxn>
                        <a:cxn ang="0">
                          <a:pos x="183" y="111"/>
                        </a:cxn>
                        <a:cxn ang="0">
                          <a:pos x="172" y="107"/>
                        </a:cxn>
                        <a:cxn ang="0">
                          <a:pos x="153" y="100"/>
                        </a:cxn>
                        <a:cxn ang="0">
                          <a:pos x="151" y="88"/>
                        </a:cxn>
                        <a:cxn ang="0">
                          <a:pos x="153" y="84"/>
                        </a:cxn>
                        <a:cxn ang="0">
                          <a:pos x="149" y="74"/>
                        </a:cxn>
                        <a:cxn ang="0">
                          <a:pos x="143" y="63"/>
                        </a:cxn>
                        <a:cxn ang="0">
                          <a:pos x="126" y="60"/>
                        </a:cxn>
                        <a:cxn ang="0">
                          <a:pos x="121" y="54"/>
                        </a:cxn>
                        <a:cxn ang="0">
                          <a:pos x="109" y="50"/>
                        </a:cxn>
                        <a:cxn ang="0">
                          <a:pos x="102" y="47"/>
                        </a:cxn>
                        <a:cxn ang="0">
                          <a:pos x="95" y="44"/>
                        </a:cxn>
                        <a:cxn ang="0">
                          <a:pos x="75" y="33"/>
                        </a:cxn>
                        <a:cxn ang="0">
                          <a:pos x="69" y="16"/>
                        </a:cxn>
                        <a:cxn ang="0">
                          <a:pos x="71" y="0"/>
                        </a:cxn>
                        <a:cxn ang="0">
                          <a:pos x="55" y="2"/>
                        </a:cxn>
                        <a:cxn ang="0">
                          <a:pos x="37" y="10"/>
                        </a:cxn>
                        <a:cxn ang="0">
                          <a:pos x="23" y="17"/>
                        </a:cxn>
                        <a:cxn ang="0">
                          <a:pos x="8" y="20"/>
                        </a:cxn>
                        <a:cxn ang="0">
                          <a:pos x="14" y="41"/>
                        </a:cxn>
                        <a:cxn ang="0">
                          <a:pos x="10" y="50"/>
                        </a:cxn>
                        <a:cxn ang="0">
                          <a:pos x="11" y="73"/>
                        </a:cxn>
                        <a:cxn ang="0">
                          <a:pos x="7" y="83"/>
                        </a:cxn>
                        <a:cxn ang="0">
                          <a:pos x="8" y="88"/>
                        </a:cxn>
                        <a:cxn ang="0">
                          <a:pos x="4" y="100"/>
                        </a:cxn>
                        <a:cxn ang="0">
                          <a:pos x="10" y="107"/>
                        </a:cxn>
                        <a:cxn ang="0">
                          <a:pos x="1" y="120"/>
                        </a:cxn>
                        <a:cxn ang="0">
                          <a:pos x="0" y="127"/>
                        </a:cxn>
                        <a:cxn ang="0">
                          <a:pos x="7" y="134"/>
                        </a:cxn>
                        <a:cxn ang="0">
                          <a:pos x="8" y="147"/>
                        </a:cxn>
                        <a:cxn ang="0">
                          <a:pos x="14" y="155"/>
                        </a:cxn>
                        <a:cxn ang="0">
                          <a:pos x="17" y="161"/>
                        </a:cxn>
                        <a:cxn ang="0">
                          <a:pos x="14" y="172"/>
                        </a:cxn>
                        <a:cxn ang="0">
                          <a:pos x="14" y="179"/>
                        </a:cxn>
                        <a:cxn ang="0">
                          <a:pos x="21" y="188"/>
                        </a:cxn>
                        <a:cxn ang="0">
                          <a:pos x="25" y="199"/>
                        </a:cxn>
                        <a:cxn ang="0">
                          <a:pos x="30" y="218"/>
                        </a:cxn>
                        <a:cxn ang="0">
                          <a:pos x="44" y="211"/>
                        </a:cxn>
                        <a:cxn ang="0">
                          <a:pos x="58" y="201"/>
                        </a:cxn>
                        <a:cxn ang="0">
                          <a:pos x="75" y="205"/>
                        </a:cxn>
                        <a:cxn ang="0">
                          <a:pos x="85" y="214"/>
                        </a:cxn>
                        <a:cxn ang="0">
                          <a:pos x="94" y="202"/>
                        </a:cxn>
                        <a:cxn ang="0">
                          <a:pos x="115" y="202"/>
                        </a:cxn>
                        <a:cxn ang="0">
                          <a:pos x="119" y="178"/>
                        </a:cxn>
                        <a:cxn ang="0">
                          <a:pos x="132" y="162"/>
                        </a:cxn>
                        <a:cxn ang="0">
                          <a:pos x="151" y="159"/>
                        </a:cxn>
                        <a:cxn ang="0">
                          <a:pos x="169" y="157"/>
                        </a:cxn>
                        <a:cxn ang="0">
                          <a:pos x="182" y="162"/>
                        </a:cxn>
                        <a:cxn ang="0">
                          <a:pos x="190" y="159"/>
                        </a:cxn>
                        <a:cxn ang="0">
                          <a:pos x="192" y="147"/>
                        </a:cxn>
                        <a:cxn ang="0">
                          <a:pos x="195" y="131"/>
                        </a:cxn>
                      </a:cxnLst>
                      <a:rect l="0" t="0" r="r" b="b"/>
                      <a:pathLst>
                        <a:path w="195" h="218">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7" name="Peru">
                      <a:extLst>
                        <a:ext uri="{FF2B5EF4-FFF2-40B4-BE49-F238E27FC236}">
                          <a16:creationId xmlns:a16="http://schemas.microsoft.com/office/drawing/2014/main" id="{8D985011-1934-F105-F466-D37C19D85744}"/>
                        </a:ext>
                      </a:extLst>
                    </p:cNvPr>
                    <p:cNvSpPr>
                      <a:spLocks/>
                    </p:cNvSpPr>
                    <p:nvPr/>
                  </p:nvSpPr>
                  <p:spPr bwMode="auto">
                    <a:xfrm>
                      <a:off x="2376001" y="4315658"/>
                      <a:ext cx="300396" cy="443935"/>
                    </a:xfrm>
                    <a:custGeom>
                      <a:avLst/>
                      <a:gdLst/>
                      <a:ahLst/>
                      <a:cxnLst>
                        <a:cxn ang="0">
                          <a:pos x="189" y="285"/>
                        </a:cxn>
                        <a:cxn ang="0">
                          <a:pos x="196" y="272"/>
                        </a:cxn>
                        <a:cxn ang="0">
                          <a:pos x="199" y="263"/>
                        </a:cxn>
                        <a:cxn ang="0">
                          <a:pos x="193" y="258"/>
                        </a:cxn>
                        <a:cxn ang="0">
                          <a:pos x="197" y="243"/>
                        </a:cxn>
                        <a:cxn ang="0">
                          <a:pos x="197" y="238"/>
                        </a:cxn>
                        <a:cxn ang="0">
                          <a:pos x="199" y="218"/>
                        </a:cxn>
                        <a:cxn ang="0">
                          <a:pos x="203" y="205"/>
                        </a:cxn>
                        <a:cxn ang="0">
                          <a:pos x="192" y="177"/>
                        </a:cxn>
                        <a:cxn ang="0">
                          <a:pos x="177" y="178"/>
                        </a:cxn>
                        <a:cxn ang="0">
                          <a:pos x="173" y="157"/>
                        </a:cxn>
                        <a:cxn ang="0">
                          <a:pos x="167" y="155"/>
                        </a:cxn>
                        <a:cxn ang="0">
                          <a:pos x="159" y="161"/>
                        </a:cxn>
                        <a:cxn ang="0">
                          <a:pos x="145" y="160"/>
                        </a:cxn>
                        <a:cxn ang="0">
                          <a:pos x="140" y="151"/>
                        </a:cxn>
                        <a:cxn ang="0">
                          <a:pos x="132" y="148"/>
                        </a:cxn>
                        <a:cxn ang="0">
                          <a:pos x="130" y="138"/>
                        </a:cxn>
                        <a:cxn ang="0">
                          <a:pos x="120" y="121"/>
                        </a:cxn>
                        <a:cxn ang="0">
                          <a:pos x="122" y="113"/>
                        </a:cxn>
                        <a:cxn ang="0">
                          <a:pos x="126" y="106"/>
                        </a:cxn>
                        <a:cxn ang="0">
                          <a:pos x="130" y="98"/>
                        </a:cxn>
                        <a:cxn ang="0">
                          <a:pos x="136" y="84"/>
                        </a:cxn>
                        <a:cxn ang="0">
                          <a:pos x="145" y="77"/>
                        </a:cxn>
                        <a:cxn ang="0">
                          <a:pos x="160" y="70"/>
                        </a:cxn>
                        <a:cxn ang="0">
                          <a:pos x="173" y="66"/>
                        </a:cxn>
                        <a:cxn ang="0">
                          <a:pos x="180" y="64"/>
                        </a:cxn>
                        <a:cxn ang="0">
                          <a:pos x="173" y="59"/>
                        </a:cxn>
                        <a:cxn ang="0">
                          <a:pos x="182" y="46"/>
                        </a:cxn>
                        <a:cxn ang="0">
                          <a:pos x="170" y="36"/>
                        </a:cxn>
                        <a:cxn ang="0">
                          <a:pos x="162" y="37"/>
                        </a:cxn>
                        <a:cxn ang="0">
                          <a:pos x="155" y="36"/>
                        </a:cxn>
                        <a:cxn ang="0">
                          <a:pos x="139" y="39"/>
                        </a:cxn>
                        <a:cxn ang="0">
                          <a:pos x="130" y="34"/>
                        </a:cxn>
                        <a:cxn ang="0">
                          <a:pos x="125" y="24"/>
                        </a:cxn>
                        <a:cxn ang="0">
                          <a:pos x="119" y="16"/>
                        </a:cxn>
                        <a:cxn ang="0">
                          <a:pos x="112" y="13"/>
                        </a:cxn>
                        <a:cxn ang="0">
                          <a:pos x="105" y="2"/>
                        </a:cxn>
                        <a:cxn ang="0">
                          <a:pos x="92" y="2"/>
                        </a:cxn>
                        <a:cxn ang="0">
                          <a:pos x="95" y="13"/>
                        </a:cxn>
                        <a:cxn ang="0">
                          <a:pos x="86" y="30"/>
                        </a:cxn>
                        <a:cxn ang="0">
                          <a:pos x="71" y="41"/>
                        </a:cxn>
                        <a:cxn ang="0">
                          <a:pos x="52" y="49"/>
                        </a:cxn>
                        <a:cxn ang="0">
                          <a:pos x="41" y="73"/>
                        </a:cxn>
                        <a:cxn ang="0">
                          <a:pos x="29" y="73"/>
                        </a:cxn>
                        <a:cxn ang="0">
                          <a:pos x="19" y="71"/>
                        </a:cxn>
                        <a:cxn ang="0">
                          <a:pos x="14" y="66"/>
                        </a:cxn>
                        <a:cxn ang="0">
                          <a:pos x="17" y="59"/>
                        </a:cxn>
                        <a:cxn ang="0">
                          <a:pos x="7" y="59"/>
                        </a:cxn>
                        <a:cxn ang="0">
                          <a:pos x="0" y="73"/>
                        </a:cxn>
                        <a:cxn ang="0">
                          <a:pos x="7" y="91"/>
                        </a:cxn>
                        <a:cxn ang="0">
                          <a:pos x="1" y="94"/>
                        </a:cxn>
                        <a:cxn ang="0">
                          <a:pos x="19" y="107"/>
                        </a:cxn>
                        <a:cxn ang="0">
                          <a:pos x="31" y="124"/>
                        </a:cxn>
                        <a:cxn ang="0">
                          <a:pos x="41" y="138"/>
                        </a:cxn>
                        <a:cxn ang="0">
                          <a:pos x="65" y="192"/>
                        </a:cxn>
                        <a:cxn ang="0">
                          <a:pos x="79" y="215"/>
                        </a:cxn>
                        <a:cxn ang="0">
                          <a:pos x="81" y="225"/>
                        </a:cxn>
                        <a:cxn ang="0">
                          <a:pos x="86" y="236"/>
                        </a:cxn>
                        <a:cxn ang="0">
                          <a:pos x="112" y="255"/>
                        </a:cxn>
                        <a:cxn ang="0">
                          <a:pos x="159" y="283"/>
                        </a:cxn>
                        <a:cxn ang="0">
                          <a:pos x="177" y="298"/>
                        </a:cxn>
                        <a:cxn ang="0">
                          <a:pos x="182" y="298"/>
                        </a:cxn>
                        <a:cxn ang="0">
                          <a:pos x="189" y="285"/>
                        </a:cxn>
                      </a:cxnLst>
                      <a:rect l="0" t="0" r="r" b="b"/>
                      <a:pathLst>
                        <a:path w="203" h="300">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8" name="Colombia">
                      <a:extLst>
                        <a:ext uri="{FF2B5EF4-FFF2-40B4-BE49-F238E27FC236}">
                          <a16:creationId xmlns:a16="http://schemas.microsoft.com/office/drawing/2014/main" id="{A42458A5-5CCF-C0B5-2DB3-313F733ACBB9}"/>
                        </a:ext>
                      </a:extLst>
                    </p:cNvPr>
                    <p:cNvSpPr>
                      <a:spLocks/>
                    </p:cNvSpPr>
                    <p:nvPr/>
                  </p:nvSpPr>
                  <p:spPr bwMode="auto">
                    <a:xfrm>
                      <a:off x="2432233" y="4012303"/>
                      <a:ext cx="282640" cy="401022"/>
                    </a:xfrm>
                    <a:custGeom>
                      <a:avLst/>
                      <a:gdLst/>
                      <a:ahLst/>
                      <a:cxnLst>
                        <a:cxn ang="0">
                          <a:pos x="40" y="198"/>
                        </a:cxn>
                        <a:cxn ang="0">
                          <a:pos x="53" y="207"/>
                        </a:cxn>
                        <a:cxn ang="0">
                          <a:pos x="65" y="205"/>
                        </a:cxn>
                        <a:cxn ang="0">
                          <a:pos x="74" y="218"/>
                        </a:cxn>
                        <a:cxn ang="0">
                          <a:pos x="84" y="224"/>
                        </a:cxn>
                        <a:cxn ang="0">
                          <a:pos x="90" y="234"/>
                        </a:cxn>
                        <a:cxn ang="0">
                          <a:pos x="95" y="242"/>
                        </a:cxn>
                        <a:cxn ang="0">
                          <a:pos x="117" y="241"/>
                        </a:cxn>
                        <a:cxn ang="0">
                          <a:pos x="127" y="241"/>
                        </a:cxn>
                        <a:cxn ang="0">
                          <a:pos x="142" y="246"/>
                        </a:cxn>
                        <a:cxn ang="0">
                          <a:pos x="135" y="261"/>
                        </a:cxn>
                        <a:cxn ang="0">
                          <a:pos x="142" y="269"/>
                        </a:cxn>
                        <a:cxn ang="0">
                          <a:pos x="146" y="271"/>
                        </a:cxn>
                        <a:cxn ang="0">
                          <a:pos x="152" y="238"/>
                        </a:cxn>
                        <a:cxn ang="0">
                          <a:pos x="151" y="215"/>
                        </a:cxn>
                        <a:cxn ang="0">
                          <a:pos x="145" y="197"/>
                        </a:cxn>
                        <a:cxn ang="0">
                          <a:pos x="158" y="190"/>
                        </a:cxn>
                        <a:cxn ang="0">
                          <a:pos x="149" y="182"/>
                        </a:cxn>
                        <a:cxn ang="0">
                          <a:pos x="151" y="175"/>
                        </a:cxn>
                        <a:cxn ang="0">
                          <a:pos x="183" y="173"/>
                        </a:cxn>
                        <a:cxn ang="0">
                          <a:pos x="188" y="161"/>
                        </a:cxn>
                        <a:cxn ang="0">
                          <a:pos x="188" y="150"/>
                        </a:cxn>
                        <a:cxn ang="0">
                          <a:pos x="182" y="137"/>
                        </a:cxn>
                        <a:cxn ang="0">
                          <a:pos x="185" y="107"/>
                        </a:cxn>
                        <a:cxn ang="0">
                          <a:pos x="182" y="101"/>
                        </a:cxn>
                        <a:cxn ang="0">
                          <a:pos x="155" y="101"/>
                        </a:cxn>
                        <a:cxn ang="0">
                          <a:pos x="139" y="90"/>
                        </a:cxn>
                        <a:cxn ang="0">
                          <a:pos x="109" y="89"/>
                        </a:cxn>
                        <a:cxn ang="0">
                          <a:pos x="107" y="69"/>
                        </a:cxn>
                        <a:cxn ang="0">
                          <a:pos x="100" y="59"/>
                        </a:cxn>
                        <a:cxn ang="0">
                          <a:pos x="91" y="54"/>
                        </a:cxn>
                        <a:cxn ang="0">
                          <a:pos x="97" y="36"/>
                        </a:cxn>
                        <a:cxn ang="0">
                          <a:pos x="111" y="17"/>
                        </a:cxn>
                        <a:cxn ang="0">
                          <a:pos x="119" y="12"/>
                        </a:cxn>
                        <a:cxn ang="0">
                          <a:pos x="124" y="2"/>
                        </a:cxn>
                        <a:cxn ang="0">
                          <a:pos x="111" y="7"/>
                        </a:cxn>
                        <a:cxn ang="0">
                          <a:pos x="91" y="19"/>
                        </a:cxn>
                        <a:cxn ang="0">
                          <a:pos x="77" y="22"/>
                        </a:cxn>
                        <a:cxn ang="0">
                          <a:pos x="70" y="22"/>
                        </a:cxn>
                        <a:cxn ang="0">
                          <a:pos x="54" y="36"/>
                        </a:cxn>
                        <a:cxn ang="0">
                          <a:pos x="48" y="52"/>
                        </a:cxn>
                        <a:cxn ang="0">
                          <a:pos x="31" y="70"/>
                        </a:cxn>
                        <a:cxn ang="0">
                          <a:pos x="27" y="76"/>
                        </a:cxn>
                        <a:cxn ang="0">
                          <a:pos x="24" y="94"/>
                        </a:cxn>
                        <a:cxn ang="0">
                          <a:pos x="26" y="109"/>
                        </a:cxn>
                        <a:cxn ang="0">
                          <a:pos x="24" y="124"/>
                        </a:cxn>
                        <a:cxn ang="0">
                          <a:pos x="28" y="143"/>
                        </a:cxn>
                        <a:cxn ang="0">
                          <a:pos x="16" y="161"/>
                        </a:cxn>
                        <a:cxn ang="0">
                          <a:pos x="6" y="167"/>
                        </a:cxn>
                        <a:cxn ang="0">
                          <a:pos x="0" y="174"/>
                        </a:cxn>
                        <a:cxn ang="0">
                          <a:pos x="20" y="190"/>
                        </a:cxn>
                        <a:cxn ang="0">
                          <a:pos x="30" y="197"/>
                        </a:cxn>
                      </a:cxnLst>
                      <a:rect l="0" t="0" r="r" b="b"/>
                      <a:pathLst>
                        <a:path w="191" h="27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59" name="Venezuela">
                      <a:extLst>
                        <a:ext uri="{FF2B5EF4-FFF2-40B4-BE49-F238E27FC236}">
                          <a16:creationId xmlns:a16="http://schemas.microsoft.com/office/drawing/2014/main" id="{72D70D18-9C24-D758-24BF-64B85F61D337}"/>
                        </a:ext>
                      </a:extLst>
                    </p:cNvPr>
                    <p:cNvSpPr>
                      <a:spLocks/>
                    </p:cNvSpPr>
                    <p:nvPr/>
                  </p:nvSpPr>
                  <p:spPr bwMode="auto">
                    <a:xfrm>
                      <a:off x="2566893" y="4021182"/>
                      <a:ext cx="325552" cy="273761"/>
                    </a:xfrm>
                    <a:custGeom>
                      <a:avLst/>
                      <a:gdLst/>
                      <a:ahLst/>
                      <a:cxnLst>
                        <a:cxn ang="0">
                          <a:pos x="6" y="30"/>
                        </a:cxn>
                        <a:cxn ang="0">
                          <a:pos x="0" y="47"/>
                        </a:cxn>
                        <a:cxn ang="0">
                          <a:pos x="7" y="50"/>
                        </a:cxn>
                        <a:cxn ang="0">
                          <a:pos x="14" y="60"/>
                        </a:cxn>
                        <a:cxn ang="0">
                          <a:pos x="17" y="80"/>
                        </a:cxn>
                        <a:cxn ang="0">
                          <a:pos x="43" y="83"/>
                        </a:cxn>
                        <a:cxn ang="0">
                          <a:pos x="58" y="91"/>
                        </a:cxn>
                        <a:cxn ang="0">
                          <a:pos x="83" y="95"/>
                        </a:cxn>
                        <a:cxn ang="0">
                          <a:pos x="94" y="101"/>
                        </a:cxn>
                        <a:cxn ang="0">
                          <a:pos x="90" y="128"/>
                        </a:cxn>
                        <a:cxn ang="0">
                          <a:pos x="97" y="144"/>
                        </a:cxn>
                        <a:cxn ang="0">
                          <a:pos x="97" y="155"/>
                        </a:cxn>
                        <a:cxn ang="0">
                          <a:pos x="100" y="164"/>
                        </a:cxn>
                        <a:cxn ang="0">
                          <a:pos x="107" y="178"/>
                        </a:cxn>
                        <a:cxn ang="0">
                          <a:pos x="119" y="185"/>
                        </a:cxn>
                        <a:cxn ang="0">
                          <a:pos x="128" y="184"/>
                        </a:cxn>
                        <a:cxn ang="0">
                          <a:pos x="142" y="176"/>
                        </a:cxn>
                        <a:cxn ang="0">
                          <a:pos x="151" y="169"/>
                        </a:cxn>
                        <a:cxn ang="0">
                          <a:pos x="161" y="162"/>
                        </a:cxn>
                        <a:cxn ang="0">
                          <a:pos x="155" y="158"/>
                        </a:cxn>
                        <a:cxn ang="0">
                          <a:pos x="149" y="149"/>
                        </a:cxn>
                        <a:cxn ang="0">
                          <a:pos x="145" y="135"/>
                        </a:cxn>
                        <a:cxn ang="0">
                          <a:pos x="144" y="130"/>
                        </a:cxn>
                        <a:cxn ang="0">
                          <a:pos x="159" y="132"/>
                        </a:cxn>
                        <a:cxn ang="0">
                          <a:pos x="168" y="138"/>
                        </a:cxn>
                        <a:cxn ang="0">
                          <a:pos x="174" y="132"/>
                        </a:cxn>
                        <a:cxn ang="0">
                          <a:pos x="188" y="130"/>
                        </a:cxn>
                        <a:cxn ang="0">
                          <a:pos x="208" y="117"/>
                        </a:cxn>
                        <a:cxn ang="0">
                          <a:pos x="196" y="101"/>
                        </a:cxn>
                        <a:cxn ang="0">
                          <a:pos x="199" y="93"/>
                        </a:cxn>
                        <a:cxn ang="0">
                          <a:pos x="211" y="87"/>
                        </a:cxn>
                        <a:cxn ang="0">
                          <a:pos x="208" y="78"/>
                        </a:cxn>
                        <a:cxn ang="0">
                          <a:pos x="215" y="68"/>
                        </a:cxn>
                        <a:cxn ang="0">
                          <a:pos x="208" y="58"/>
                        </a:cxn>
                        <a:cxn ang="0">
                          <a:pos x="196" y="54"/>
                        </a:cxn>
                        <a:cxn ang="0">
                          <a:pos x="199" y="41"/>
                        </a:cxn>
                        <a:cxn ang="0">
                          <a:pos x="174" y="31"/>
                        </a:cxn>
                        <a:cxn ang="0">
                          <a:pos x="182" y="26"/>
                        </a:cxn>
                        <a:cxn ang="0">
                          <a:pos x="158" y="24"/>
                        </a:cxn>
                        <a:cxn ang="0">
                          <a:pos x="128" y="34"/>
                        </a:cxn>
                        <a:cxn ang="0">
                          <a:pos x="105" y="26"/>
                        </a:cxn>
                        <a:cxn ang="0">
                          <a:pos x="84" y="21"/>
                        </a:cxn>
                        <a:cxn ang="0">
                          <a:pos x="71" y="9"/>
                        </a:cxn>
                        <a:cxn ang="0">
                          <a:pos x="61" y="1"/>
                        </a:cxn>
                        <a:cxn ang="0">
                          <a:pos x="55" y="1"/>
                        </a:cxn>
                        <a:cxn ang="0">
                          <a:pos x="53" y="10"/>
                        </a:cxn>
                        <a:cxn ang="0">
                          <a:pos x="31" y="23"/>
                        </a:cxn>
                        <a:cxn ang="0">
                          <a:pos x="37" y="47"/>
                        </a:cxn>
                        <a:cxn ang="0">
                          <a:pos x="23" y="46"/>
                        </a:cxn>
                        <a:cxn ang="0">
                          <a:pos x="23" y="30"/>
                        </a:cxn>
                        <a:cxn ang="0">
                          <a:pos x="24" y="14"/>
                        </a:cxn>
                        <a:cxn ang="0">
                          <a:pos x="20" y="11"/>
                        </a:cxn>
                      </a:cxnLst>
                      <a:rect l="0" t="0" r="r" b="b"/>
                      <a:pathLst>
                        <a:path w="220" h="185">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0" name="Argentina">
                      <a:extLst>
                        <a:ext uri="{FF2B5EF4-FFF2-40B4-BE49-F238E27FC236}">
                          <a16:creationId xmlns:a16="http://schemas.microsoft.com/office/drawing/2014/main" id="{DF0E6E80-5A16-F530-3522-AEF88471BA95}"/>
                        </a:ext>
                      </a:extLst>
                    </p:cNvPr>
                    <p:cNvSpPr>
                      <a:spLocks noEditPoints="1"/>
                    </p:cNvSpPr>
                    <p:nvPr/>
                  </p:nvSpPr>
                  <p:spPr bwMode="auto">
                    <a:xfrm>
                      <a:off x="2560975" y="4846902"/>
                      <a:ext cx="475011" cy="941142"/>
                    </a:xfrm>
                    <a:custGeom>
                      <a:avLst/>
                      <a:gdLst/>
                      <a:ahLst/>
                      <a:cxnLst>
                        <a:cxn ang="0">
                          <a:pos x="87" y="597"/>
                        </a:cxn>
                        <a:cxn ang="0">
                          <a:pos x="84" y="587"/>
                        </a:cxn>
                        <a:cxn ang="0">
                          <a:pos x="78" y="633"/>
                        </a:cxn>
                        <a:cxn ang="0">
                          <a:pos x="116" y="633"/>
                        </a:cxn>
                        <a:cxn ang="0">
                          <a:pos x="318" y="62"/>
                        </a:cxn>
                        <a:cxn ang="0">
                          <a:pos x="303" y="84"/>
                        </a:cxn>
                        <a:cxn ang="0">
                          <a:pos x="284" y="94"/>
                        </a:cxn>
                        <a:cxn ang="0">
                          <a:pos x="257" y="95"/>
                        </a:cxn>
                        <a:cxn ang="0">
                          <a:pos x="249" y="81"/>
                        </a:cxn>
                        <a:cxn ang="0">
                          <a:pos x="256" y="55"/>
                        </a:cxn>
                        <a:cxn ang="0">
                          <a:pos x="213" y="35"/>
                        </a:cxn>
                        <a:cxn ang="0">
                          <a:pos x="173" y="1"/>
                        </a:cxn>
                        <a:cxn ang="0">
                          <a:pos x="148" y="11"/>
                        </a:cxn>
                        <a:cxn ang="0">
                          <a:pos x="115" y="4"/>
                        </a:cxn>
                        <a:cxn ang="0">
                          <a:pos x="89" y="40"/>
                        </a:cxn>
                        <a:cxn ang="0">
                          <a:pos x="81" y="61"/>
                        </a:cxn>
                        <a:cxn ang="0">
                          <a:pos x="84" y="84"/>
                        </a:cxn>
                        <a:cxn ang="0">
                          <a:pos x="71" y="105"/>
                        </a:cxn>
                        <a:cxn ang="0">
                          <a:pos x="58" y="125"/>
                        </a:cxn>
                        <a:cxn ang="0">
                          <a:pos x="55" y="148"/>
                        </a:cxn>
                        <a:cxn ang="0">
                          <a:pos x="50" y="176"/>
                        </a:cxn>
                        <a:cxn ang="0">
                          <a:pos x="59" y="206"/>
                        </a:cxn>
                        <a:cxn ang="0">
                          <a:pos x="50" y="232"/>
                        </a:cxn>
                        <a:cxn ang="0">
                          <a:pos x="42" y="256"/>
                        </a:cxn>
                        <a:cxn ang="0">
                          <a:pos x="41" y="294"/>
                        </a:cxn>
                        <a:cxn ang="0">
                          <a:pos x="34" y="311"/>
                        </a:cxn>
                        <a:cxn ang="0">
                          <a:pos x="25" y="333"/>
                        </a:cxn>
                        <a:cxn ang="0">
                          <a:pos x="27" y="358"/>
                        </a:cxn>
                        <a:cxn ang="0">
                          <a:pos x="22" y="382"/>
                        </a:cxn>
                        <a:cxn ang="0">
                          <a:pos x="27" y="401"/>
                        </a:cxn>
                        <a:cxn ang="0">
                          <a:pos x="37" y="415"/>
                        </a:cxn>
                        <a:cxn ang="0">
                          <a:pos x="34" y="425"/>
                        </a:cxn>
                        <a:cxn ang="0">
                          <a:pos x="28" y="448"/>
                        </a:cxn>
                        <a:cxn ang="0">
                          <a:pos x="25" y="466"/>
                        </a:cxn>
                        <a:cxn ang="0">
                          <a:pos x="15" y="481"/>
                        </a:cxn>
                        <a:cxn ang="0">
                          <a:pos x="11" y="500"/>
                        </a:cxn>
                        <a:cxn ang="0">
                          <a:pos x="1" y="526"/>
                        </a:cxn>
                        <a:cxn ang="0">
                          <a:pos x="18" y="539"/>
                        </a:cxn>
                        <a:cxn ang="0">
                          <a:pos x="22" y="562"/>
                        </a:cxn>
                        <a:cxn ang="0">
                          <a:pos x="61" y="569"/>
                        </a:cxn>
                        <a:cxn ang="0">
                          <a:pos x="79" y="570"/>
                        </a:cxn>
                        <a:cxn ang="0">
                          <a:pos x="71" y="535"/>
                        </a:cxn>
                        <a:cxn ang="0">
                          <a:pos x="91" y="519"/>
                        </a:cxn>
                        <a:cxn ang="0">
                          <a:pos x="122" y="482"/>
                        </a:cxn>
                        <a:cxn ang="0">
                          <a:pos x="118" y="462"/>
                        </a:cxn>
                        <a:cxn ang="0">
                          <a:pos x="98" y="435"/>
                        </a:cxn>
                        <a:cxn ang="0">
                          <a:pos x="126" y="414"/>
                        </a:cxn>
                        <a:cxn ang="0">
                          <a:pos x="136" y="385"/>
                        </a:cxn>
                        <a:cxn ang="0">
                          <a:pos x="139" y="377"/>
                        </a:cxn>
                        <a:cxn ang="0">
                          <a:pos x="156" y="377"/>
                        </a:cxn>
                        <a:cxn ang="0">
                          <a:pos x="148" y="368"/>
                        </a:cxn>
                        <a:cxn ang="0">
                          <a:pos x="136" y="355"/>
                        </a:cxn>
                        <a:cxn ang="0">
                          <a:pos x="146" y="340"/>
                        </a:cxn>
                        <a:cxn ang="0">
                          <a:pos x="178" y="327"/>
                        </a:cxn>
                        <a:cxn ang="0">
                          <a:pos x="180" y="308"/>
                        </a:cxn>
                        <a:cxn ang="0">
                          <a:pos x="227" y="300"/>
                        </a:cxn>
                        <a:cxn ang="0">
                          <a:pos x="273" y="263"/>
                        </a:cxn>
                        <a:cxn ang="0">
                          <a:pos x="263" y="239"/>
                        </a:cxn>
                        <a:cxn ang="0">
                          <a:pos x="242" y="222"/>
                        </a:cxn>
                        <a:cxn ang="0">
                          <a:pos x="250" y="210"/>
                        </a:cxn>
                        <a:cxn ang="0">
                          <a:pos x="249" y="180"/>
                        </a:cxn>
                        <a:cxn ang="0">
                          <a:pos x="269" y="135"/>
                        </a:cxn>
                        <a:cxn ang="0">
                          <a:pos x="318" y="89"/>
                        </a:cxn>
                      </a:cxnLst>
                      <a:rect l="0" t="0" r="r" b="b"/>
                      <a:pathLst>
                        <a:path w="321" h="636">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1" name="Brazil">
                      <a:extLst>
                        <a:ext uri="{FF2B5EF4-FFF2-40B4-BE49-F238E27FC236}">
                          <a16:creationId xmlns:a16="http://schemas.microsoft.com/office/drawing/2014/main" id="{4D6F1710-F2CE-7A95-05DB-C0F1B98BEA70}"/>
                        </a:ext>
                      </a:extLst>
                    </p:cNvPr>
                    <p:cNvSpPr>
                      <a:spLocks/>
                    </p:cNvSpPr>
                    <p:nvPr/>
                  </p:nvSpPr>
                  <p:spPr bwMode="auto">
                    <a:xfrm>
                      <a:off x="2553575" y="4189877"/>
                      <a:ext cx="938183" cy="963340"/>
                    </a:xfrm>
                    <a:custGeom>
                      <a:avLst/>
                      <a:gdLst/>
                      <a:ahLst/>
                      <a:cxnLst>
                        <a:cxn ang="0">
                          <a:pos x="358" y="604"/>
                        </a:cxn>
                        <a:cxn ang="0">
                          <a:pos x="373" y="587"/>
                        </a:cxn>
                        <a:cxn ang="0">
                          <a:pos x="389" y="576"/>
                        </a:cxn>
                        <a:cxn ang="0">
                          <a:pos x="409" y="536"/>
                        </a:cxn>
                        <a:cxn ang="0">
                          <a:pos x="423" y="496"/>
                        </a:cxn>
                        <a:cxn ang="0">
                          <a:pos x="464" y="471"/>
                        </a:cxn>
                        <a:cxn ang="0">
                          <a:pos x="517" y="461"/>
                        </a:cxn>
                        <a:cxn ang="0">
                          <a:pos x="534" y="439"/>
                        </a:cxn>
                        <a:cxn ang="0">
                          <a:pos x="548" y="407"/>
                        </a:cxn>
                        <a:cxn ang="0">
                          <a:pos x="564" y="373"/>
                        </a:cxn>
                        <a:cxn ang="0">
                          <a:pos x="565" y="307"/>
                        </a:cxn>
                        <a:cxn ang="0">
                          <a:pos x="571" y="287"/>
                        </a:cxn>
                        <a:cxn ang="0">
                          <a:pos x="601" y="256"/>
                        </a:cxn>
                        <a:cxn ang="0">
                          <a:pos x="631" y="185"/>
                        </a:cxn>
                        <a:cxn ang="0">
                          <a:pos x="575" y="145"/>
                        </a:cxn>
                        <a:cxn ang="0">
                          <a:pos x="520" y="131"/>
                        </a:cxn>
                        <a:cxn ang="0">
                          <a:pos x="474" y="134"/>
                        </a:cxn>
                        <a:cxn ang="0">
                          <a:pos x="441" y="95"/>
                        </a:cxn>
                        <a:cxn ang="0">
                          <a:pos x="410" y="107"/>
                        </a:cxn>
                        <a:cxn ang="0">
                          <a:pos x="399" y="111"/>
                        </a:cxn>
                        <a:cxn ang="0">
                          <a:pos x="380" y="84"/>
                        </a:cxn>
                        <a:cxn ang="0">
                          <a:pos x="367" y="88"/>
                        </a:cxn>
                        <a:cxn ang="0">
                          <a:pos x="387" y="54"/>
                        </a:cxn>
                        <a:cxn ang="0">
                          <a:pos x="355" y="28"/>
                        </a:cxn>
                        <a:cxn ang="0">
                          <a:pos x="316" y="47"/>
                        </a:cxn>
                        <a:cxn ang="0">
                          <a:pos x="289" y="53"/>
                        </a:cxn>
                        <a:cxn ang="0">
                          <a:pos x="262" y="57"/>
                        </a:cxn>
                        <a:cxn ang="0">
                          <a:pos x="234" y="54"/>
                        </a:cxn>
                        <a:cxn ang="0">
                          <a:pos x="229" y="13"/>
                        </a:cxn>
                        <a:cxn ang="0">
                          <a:pos x="214" y="6"/>
                        </a:cxn>
                        <a:cxn ang="0">
                          <a:pos x="181" y="23"/>
                        </a:cxn>
                        <a:cxn ang="0">
                          <a:pos x="161" y="17"/>
                        </a:cxn>
                        <a:cxn ang="0">
                          <a:pos x="157" y="34"/>
                        </a:cxn>
                        <a:cxn ang="0">
                          <a:pos x="170" y="48"/>
                        </a:cxn>
                        <a:cxn ang="0">
                          <a:pos x="147" y="64"/>
                        </a:cxn>
                        <a:cxn ang="0">
                          <a:pos x="124" y="71"/>
                        </a:cxn>
                        <a:cxn ang="0">
                          <a:pos x="76" y="55"/>
                        </a:cxn>
                        <a:cxn ang="0">
                          <a:pos x="76" y="70"/>
                        </a:cxn>
                        <a:cxn ang="0">
                          <a:pos x="72" y="101"/>
                        </a:cxn>
                        <a:cxn ang="0">
                          <a:pos x="63" y="151"/>
                        </a:cxn>
                        <a:cxn ang="0">
                          <a:pos x="25" y="162"/>
                        </a:cxn>
                        <a:cxn ang="0">
                          <a:pos x="9" y="189"/>
                        </a:cxn>
                        <a:cxn ang="0">
                          <a:pos x="6" y="216"/>
                        </a:cxn>
                        <a:cxn ang="0">
                          <a:pos x="22" y="236"/>
                        </a:cxn>
                        <a:cxn ang="0">
                          <a:pos x="47" y="240"/>
                        </a:cxn>
                        <a:cxn ang="0">
                          <a:pos x="67" y="262"/>
                        </a:cxn>
                        <a:cxn ang="0">
                          <a:pos x="106" y="253"/>
                        </a:cxn>
                        <a:cxn ang="0">
                          <a:pos x="138" y="259"/>
                        </a:cxn>
                        <a:cxn ang="0">
                          <a:pos x="170" y="289"/>
                        </a:cxn>
                        <a:cxn ang="0">
                          <a:pos x="195" y="301"/>
                        </a:cxn>
                        <a:cxn ang="0">
                          <a:pos x="218" y="317"/>
                        </a:cxn>
                        <a:cxn ang="0">
                          <a:pos x="222" y="343"/>
                        </a:cxn>
                        <a:cxn ang="0">
                          <a:pos x="255" y="363"/>
                        </a:cxn>
                        <a:cxn ang="0">
                          <a:pos x="259" y="401"/>
                        </a:cxn>
                        <a:cxn ang="0">
                          <a:pos x="261" y="430"/>
                        </a:cxn>
                        <a:cxn ang="0">
                          <a:pos x="282" y="448"/>
                        </a:cxn>
                        <a:cxn ang="0">
                          <a:pos x="301" y="479"/>
                        </a:cxn>
                        <a:cxn ang="0">
                          <a:pos x="319" y="505"/>
                        </a:cxn>
                        <a:cxn ang="0">
                          <a:pos x="306" y="542"/>
                        </a:cxn>
                        <a:cxn ang="0">
                          <a:pos x="272" y="586"/>
                        </a:cxn>
                        <a:cxn ang="0">
                          <a:pos x="294" y="600"/>
                        </a:cxn>
                        <a:cxn ang="0">
                          <a:pos x="328" y="627"/>
                        </a:cxn>
                      </a:cxnLst>
                      <a:rect l="0" t="0" r="r" b="b"/>
                      <a:pathLst>
                        <a:path w="634" h="651">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62" name="Chile">
                      <a:extLst>
                        <a:ext uri="{FF2B5EF4-FFF2-40B4-BE49-F238E27FC236}">
                          <a16:creationId xmlns:a16="http://schemas.microsoft.com/office/drawing/2014/main" id="{530B044B-B9ED-B67D-2EEB-6DD2652AE873}"/>
                        </a:ext>
                      </a:extLst>
                    </p:cNvPr>
                    <p:cNvSpPr>
                      <a:spLocks/>
                    </p:cNvSpPr>
                    <p:nvPr/>
                  </p:nvSpPr>
                  <p:spPr bwMode="auto">
                    <a:xfrm>
                      <a:off x="2510662" y="4737397"/>
                      <a:ext cx="205691" cy="1066925"/>
                    </a:xfrm>
                    <a:custGeom>
                      <a:avLst/>
                      <a:gdLst/>
                      <a:ahLst/>
                      <a:cxnLst>
                        <a:cxn ang="0">
                          <a:pos x="52" y="613"/>
                        </a:cxn>
                        <a:cxn ang="0">
                          <a:pos x="38" y="579"/>
                        </a:cxn>
                        <a:cxn ang="0">
                          <a:pos x="49" y="553"/>
                        </a:cxn>
                        <a:cxn ang="0">
                          <a:pos x="62" y="529"/>
                        </a:cxn>
                        <a:cxn ang="0">
                          <a:pos x="62" y="493"/>
                        </a:cxn>
                        <a:cxn ang="0">
                          <a:pos x="59" y="479"/>
                        </a:cxn>
                        <a:cxn ang="0">
                          <a:pos x="56" y="448"/>
                        </a:cxn>
                        <a:cxn ang="0">
                          <a:pos x="58" y="409"/>
                        </a:cxn>
                        <a:cxn ang="0">
                          <a:pos x="71" y="375"/>
                        </a:cxn>
                        <a:cxn ang="0">
                          <a:pos x="76" y="330"/>
                        </a:cxn>
                        <a:cxn ang="0">
                          <a:pos x="88" y="294"/>
                        </a:cxn>
                        <a:cxn ang="0">
                          <a:pos x="82" y="246"/>
                        </a:cxn>
                        <a:cxn ang="0">
                          <a:pos x="91" y="205"/>
                        </a:cxn>
                        <a:cxn ang="0">
                          <a:pos x="106" y="168"/>
                        </a:cxn>
                        <a:cxn ang="0">
                          <a:pos x="118" y="146"/>
                        </a:cxn>
                        <a:cxn ang="0">
                          <a:pos x="133" y="106"/>
                        </a:cxn>
                        <a:cxn ang="0">
                          <a:pos x="119" y="61"/>
                        </a:cxn>
                        <a:cxn ang="0">
                          <a:pos x="116" y="31"/>
                        </a:cxn>
                        <a:cxn ang="0">
                          <a:pos x="98" y="0"/>
                        </a:cxn>
                        <a:cxn ang="0">
                          <a:pos x="89" y="48"/>
                        </a:cxn>
                        <a:cxn ang="0">
                          <a:pos x="82" y="126"/>
                        </a:cxn>
                        <a:cxn ang="0">
                          <a:pos x="64" y="195"/>
                        </a:cxn>
                        <a:cxn ang="0">
                          <a:pos x="64" y="264"/>
                        </a:cxn>
                        <a:cxn ang="0">
                          <a:pos x="42" y="330"/>
                        </a:cxn>
                        <a:cxn ang="0">
                          <a:pos x="35" y="375"/>
                        </a:cxn>
                        <a:cxn ang="0">
                          <a:pos x="29" y="428"/>
                        </a:cxn>
                        <a:cxn ang="0">
                          <a:pos x="31" y="459"/>
                        </a:cxn>
                        <a:cxn ang="0">
                          <a:pos x="44" y="431"/>
                        </a:cxn>
                        <a:cxn ang="0">
                          <a:pos x="41" y="459"/>
                        </a:cxn>
                        <a:cxn ang="0">
                          <a:pos x="38" y="486"/>
                        </a:cxn>
                        <a:cxn ang="0">
                          <a:pos x="29" y="508"/>
                        </a:cxn>
                        <a:cxn ang="0">
                          <a:pos x="29" y="496"/>
                        </a:cxn>
                        <a:cxn ang="0">
                          <a:pos x="22" y="503"/>
                        </a:cxn>
                        <a:cxn ang="0">
                          <a:pos x="10" y="520"/>
                        </a:cxn>
                        <a:cxn ang="0">
                          <a:pos x="11" y="530"/>
                        </a:cxn>
                        <a:cxn ang="0">
                          <a:pos x="17" y="550"/>
                        </a:cxn>
                        <a:cxn ang="0">
                          <a:pos x="24" y="553"/>
                        </a:cxn>
                        <a:cxn ang="0">
                          <a:pos x="4" y="570"/>
                        </a:cxn>
                        <a:cxn ang="0">
                          <a:pos x="15" y="573"/>
                        </a:cxn>
                        <a:cxn ang="0">
                          <a:pos x="12" y="596"/>
                        </a:cxn>
                        <a:cxn ang="0">
                          <a:pos x="24" y="587"/>
                        </a:cxn>
                        <a:cxn ang="0">
                          <a:pos x="11" y="614"/>
                        </a:cxn>
                        <a:cxn ang="0">
                          <a:pos x="21" y="624"/>
                        </a:cxn>
                        <a:cxn ang="0">
                          <a:pos x="29" y="636"/>
                        </a:cxn>
                        <a:cxn ang="0">
                          <a:pos x="47" y="640"/>
                        </a:cxn>
                        <a:cxn ang="0">
                          <a:pos x="39" y="650"/>
                        </a:cxn>
                        <a:cxn ang="0">
                          <a:pos x="49" y="657"/>
                        </a:cxn>
                        <a:cxn ang="0">
                          <a:pos x="38" y="668"/>
                        </a:cxn>
                        <a:cxn ang="0">
                          <a:pos x="68" y="663"/>
                        </a:cxn>
                        <a:cxn ang="0">
                          <a:pos x="31" y="671"/>
                        </a:cxn>
                        <a:cxn ang="0">
                          <a:pos x="56" y="690"/>
                        </a:cxn>
                        <a:cxn ang="0">
                          <a:pos x="74" y="668"/>
                        </a:cxn>
                        <a:cxn ang="0">
                          <a:pos x="79" y="664"/>
                        </a:cxn>
                        <a:cxn ang="0">
                          <a:pos x="91" y="675"/>
                        </a:cxn>
                        <a:cxn ang="0">
                          <a:pos x="82" y="675"/>
                        </a:cxn>
                        <a:cxn ang="0">
                          <a:pos x="66" y="690"/>
                        </a:cxn>
                        <a:cxn ang="0">
                          <a:pos x="72" y="700"/>
                        </a:cxn>
                        <a:cxn ang="0">
                          <a:pos x="86" y="701"/>
                        </a:cxn>
                        <a:cxn ang="0">
                          <a:pos x="105" y="710"/>
                        </a:cxn>
                        <a:cxn ang="0">
                          <a:pos x="125" y="711"/>
                        </a:cxn>
                        <a:cxn ang="0">
                          <a:pos x="111" y="684"/>
                        </a:cxn>
                        <a:cxn ang="0">
                          <a:pos x="91" y="640"/>
                        </a:cxn>
                      </a:cxnLst>
                      <a:rect l="0" t="0" r="r" b="b"/>
                      <a:pathLst>
                        <a:path w="139" h="721">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sp>
                <p:nvSpPr>
                  <p:cNvPr id="637" name="Mexico">
                    <a:extLst>
                      <a:ext uri="{FF2B5EF4-FFF2-40B4-BE49-F238E27FC236}">
                        <a16:creationId xmlns:a16="http://schemas.microsoft.com/office/drawing/2014/main" id="{97AE27E8-8494-A86E-F075-2C03D97254D2}"/>
                      </a:ext>
                    </a:extLst>
                  </p:cNvPr>
                  <p:cNvSpPr>
                    <a:spLocks/>
                  </p:cNvSpPr>
                  <p:nvPr/>
                </p:nvSpPr>
                <p:spPr bwMode="auto">
                  <a:xfrm>
                    <a:off x="5169012" y="2625536"/>
                    <a:ext cx="748833" cy="467443"/>
                  </a:xfrm>
                  <a:custGeom>
                    <a:avLst/>
                    <a:gdLst/>
                    <a:ahLst/>
                    <a:cxnLst>
                      <a:cxn ang="0">
                        <a:pos x="427" y="284"/>
                      </a:cxn>
                      <a:cxn ang="0">
                        <a:pos x="417" y="266"/>
                      </a:cxn>
                      <a:cxn ang="0">
                        <a:pos x="450" y="256"/>
                      </a:cxn>
                      <a:cxn ang="0">
                        <a:pos x="468" y="251"/>
                      </a:cxn>
                      <a:cxn ang="0">
                        <a:pos x="478" y="212"/>
                      </a:cxn>
                      <a:cxn ang="0">
                        <a:pos x="485" y="195"/>
                      </a:cxn>
                      <a:cxn ang="0">
                        <a:pos x="448" y="196"/>
                      </a:cxn>
                      <a:cxn ang="0">
                        <a:pos x="427" y="219"/>
                      </a:cxn>
                      <a:cxn ang="0">
                        <a:pos x="417" y="237"/>
                      </a:cxn>
                      <a:cxn ang="0">
                        <a:pos x="407" y="244"/>
                      </a:cxn>
                      <a:cxn ang="0">
                        <a:pos x="359" y="249"/>
                      </a:cxn>
                      <a:cxn ang="0">
                        <a:pos x="337" y="236"/>
                      </a:cxn>
                      <a:cxn ang="0">
                        <a:pos x="317" y="203"/>
                      </a:cxn>
                      <a:cxn ang="0">
                        <a:pos x="313" y="141"/>
                      </a:cxn>
                      <a:cxn ang="0">
                        <a:pos x="312" y="118"/>
                      </a:cxn>
                      <a:cxn ang="0">
                        <a:pos x="285" y="101"/>
                      </a:cxn>
                      <a:cxn ang="0">
                        <a:pos x="273" y="81"/>
                      </a:cxn>
                      <a:cxn ang="0">
                        <a:pos x="244" y="52"/>
                      </a:cxn>
                      <a:cxn ang="0">
                        <a:pos x="225" y="65"/>
                      </a:cxn>
                      <a:cxn ang="0">
                        <a:pos x="202" y="51"/>
                      </a:cxn>
                      <a:cxn ang="0">
                        <a:pos x="179" y="24"/>
                      </a:cxn>
                      <a:cxn ang="0">
                        <a:pos x="54" y="10"/>
                      </a:cxn>
                      <a:cxn ang="0">
                        <a:pos x="3" y="11"/>
                      </a:cxn>
                      <a:cxn ang="0">
                        <a:pos x="22" y="49"/>
                      </a:cxn>
                      <a:cxn ang="0">
                        <a:pos x="49" y="77"/>
                      </a:cxn>
                      <a:cxn ang="0">
                        <a:pos x="39" y="86"/>
                      </a:cxn>
                      <a:cxn ang="0">
                        <a:pos x="57" y="102"/>
                      </a:cxn>
                      <a:cxn ang="0">
                        <a:pos x="81" y="125"/>
                      </a:cxn>
                      <a:cxn ang="0">
                        <a:pos x="97" y="149"/>
                      </a:cxn>
                      <a:cxn ang="0">
                        <a:pos x="115" y="172"/>
                      </a:cxn>
                      <a:cxn ang="0">
                        <a:pos x="120" y="156"/>
                      </a:cxn>
                      <a:cxn ang="0">
                        <a:pos x="106" y="146"/>
                      </a:cxn>
                      <a:cxn ang="0">
                        <a:pos x="98" y="128"/>
                      </a:cxn>
                      <a:cxn ang="0">
                        <a:pos x="73" y="85"/>
                      </a:cxn>
                      <a:cxn ang="0">
                        <a:pos x="63" y="62"/>
                      </a:cxn>
                      <a:cxn ang="0">
                        <a:pos x="46" y="52"/>
                      </a:cxn>
                      <a:cxn ang="0">
                        <a:pos x="36" y="18"/>
                      </a:cxn>
                      <a:cxn ang="0">
                        <a:pos x="44" y="20"/>
                      </a:cxn>
                      <a:cxn ang="0">
                        <a:pos x="56" y="22"/>
                      </a:cxn>
                      <a:cxn ang="0">
                        <a:pos x="66" y="27"/>
                      </a:cxn>
                      <a:cxn ang="0">
                        <a:pos x="74" y="57"/>
                      </a:cxn>
                      <a:cxn ang="0">
                        <a:pos x="77" y="69"/>
                      </a:cxn>
                      <a:cxn ang="0">
                        <a:pos x="94" y="81"/>
                      </a:cxn>
                      <a:cxn ang="0">
                        <a:pos x="108" y="95"/>
                      </a:cxn>
                      <a:cxn ang="0">
                        <a:pos x="123" y="105"/>
                      </a:cxn>
                      <a:cxn ang="0">
                        <a:pos x="125" y="121"/>
                      </a:cxn>
                      <a:cxn ang="0">
                        <a:pos x="148" y="139"/>
                      </a:cxn>
                      <a:cxn ang="0">
                        <a:pos x="191" y="195"/>
                      </a:cxn>
                      <a:cxn ang="0">
                        <a:pos x="188" y="210"/>
                      </a:cxn>
                      <a:cxn ang="0">
                        <a:pos x="195" y="232"/>
                      </a:cxn>
                      <a:cxn ang="0">
                        <a:pos x="226" y="251"/>
                      </a:cxn>
                      <a:cxn ang="0">
                        <a:pos x="269" y="269"/>
                      </a:cxn>
                      <a:cxn ang="0">
                        <a:pos x="329" y="291"/>
                      </a:cxn>
                      <a:cxn ang="0">
                        <a:pos x="370" y="287"/>
                      </a:cxn>
                      <a:cxn ang="0">
                        <a:pos x="406" y="286"/>
                      </a:cxn>
                    </a:cxnLst>
                    <a:rect l="0" t="0" r="r" b="b"/>
                    <a:pathLst>
                      <a:path w="487" h="304">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8" name="Canada">
                    <a:extLst>
                      <a:ext uri="{FF2B5EF4-FFF2-40B4-BE49-F238E27FC236}">
                        <a16:creationId xmlns:a16="http://schemas.microsoft.com/office/drawing/2014/main" id="{6E7F8245-0A86-1D14-5684-309CFFC4EB6D}"/>
                      </a:ext>
                    </a:extLst>
                  </p:cNvPr>
                  <p:cNvSpPr>
                    <a:spLocks noEditPoints="1"/>
                  </p:cNvSpPr>
                  <p:nvPr/>
                </p:nvSpPr>
                <p:spPr bwMode="auto">
                  <a:xfrm>
                    <a:off x="4572407" y="665045"/>
                    <a:ext cx="2191145" cy="1683723"/>
                  </a:xfrm>
                  <a:custGeom>
                    <a:avLst/>
                    <a:gdLst/>
                    <a:ahLst/>
                    <a:cxnLst>
                      <a:cxn ang="0">
                        <a:pos x="294" y="420"/>
                      </a:cxn>
                      <a:cxn ang="0">
                        <a:pos x="249" y="381"/>
                      </a:cxn>
                      <a:cxn ang="0">
                        <a:pos x="532" y="360"/>
                      </a:cxn>
                      <a:cxn ang="0">
                        <a:pos x="364" y="377"/>
                      </a:cxn>
                      <a:cxn ang="0">
                        <a:pos x="485" y="491"/>
                      </a:cxn>
                      <a:cxn ang="0">
                        <a:pos x="313" y="265"/>
                      </a:cxn>
                      <a:cxn ang="0">
                        <a:pos x="356" y="221"/>
                      </a:cxn>
                      <a:cxn ang="0">
                        <a:pos x="461" y="299"/>
                      </a:cxn>
                      <a:cxn ang="0">
                        <a:pos x="509" y="279"/>
                      </a:cxn>
                      <a:cxn ang="0">
                        <a:pos x="502" y="199"/>
                      </a:cxn>
                      <a:cxn ang="0">
                        <a:pos x="670" y="175"/>
                      </a:cxn>
                      <a:cxn ang="0">
                        <a:pos x="593" y="280"/>
                      </a:cxn>
                      <a:cxn ang="0">
                        <a:pos x="660" y="296"/>
                      </a:cxn>
                      <a:cxn ang="0">
                        <a:pos x="764" y="307"/>
                      </a:cxn>
                      <a:cxn ang="0">
                        <a:pos x="697" y="322"/>
                      </a:cxn>
                      <a:cxn ang="0">
                        <a:pos x="898" y="312"/>
                      </a:cxn>
                      <a:cxn ang="0">
                        <a:pos x="777" y="255"/>
                      </a:cxn>
                      <a:cxn ang="0">
                        <a:pos x="858" y="172"/>
                      </a:cxn>
                      <a:cxn ang="0">
                        <a:pos x="752" y="91"/>
                      </a:cxn>
                      <a:cxn ang="0">
                        <a:pos x="927" y="98"/>
                      </a:cxn>
                      <a:cxn ang="0">
                        <a:pos x="865" y="176"/>
                      </a:cxn>
                      <a:cxn ang="0">
                        <a:pos x="952" y="246"/>
                      </a:cxn>
                      <a:cxn ang="0">
                        <a:pos x="1065" y="145"/>
                      </a:cxn>
                      <a:cxn ang="0">
                        <a:pos x="1198" y="17"/>
                      </a:cxn>
                      <a:cxn ang="0">
                        <a:pos x="929" y="36"/>
                      </a:cxn>
                      <a:cxn ang="0">
                        <a:pos x="952" y="643"/>
                      </a:cxn>
                      <a:cxn ang="0">
                        <a:pos x="972" y="623"/>
                      </a:cxn>
                      <a:cxn ang="0">
                        <a:pos x="1189" y="457"/>
                      </a:cxn>
                      <a:cxn ang="0">
                        <a:pos x="1020" y="370"/>
                      </a:cxn>
                      <a:cxn ang="0">
                        <a:pos x="882" y="357"/>
                      </a:cxn>
                      <a:cxn ang="0">
                        <a:pos x="997" y="441"/>
                      </a:cxn>
                      <a:cxn ang="0">
                        <a:pos x="1111" y="542"/>
                      </a:cxn>
                      <a:cxn ang="0">
                        <a:pos x="1208" y="666"/>
                      </a:cxn>
                      <a:cxn ang="0">
                        <a:pos x="1024" y="516"/>
                      </a:cxn>
                      <a:cxn ang="0">
                        <a:pos x="1414" y="972"/>
                      </a:cxn>
                      <a:cxn ang="0">
                        <a:pos x="1327" y="989"/>
                      </a:cxn>
                      <a:cxn ang="0">
                        <a:pos x="1302" y="1004"/>
                      </a:cxn>
                      <a:cxn ang="0">
                        <a:pos x="1149" y="977"/>
                      </a:cxn>
                      <a:cxn ang="0">
                        <a:pos x="1311" y="862"/>
                      </a:cxn>
                      <a:cxn ang="0">
                        <a:pos x="1260" y="747"/>
                      </a:cxn>
                      <a:cxn ang="0">
                        <a:pos x="1152" y="716"/>
                      </a:cxn>
                      <a:cxn ang="0">
                        <a:pos x="1017" y="687"/>
                      </a:cxn>
                      <a:cxn ang="0">
                        <a:pos x="989" y="911"/>
                      </a:cxn>
                      <a:cxn ang="0">
                        <a:pos x="775" y="751"/>
                      </a:cxn>
                      <a:cxn ang="0">
                        <a:pos x="832" y="609"/>
                      </a:cxn>
                      <a:cxn ang="0">
                        <a:pos x="944" y="541"/>
                      </a:cxn>
                      <a:cxn ang="0">
                        <a:pos x="886" y="505"/>
                      </a:cxn>
                      <a:cxn ang="0">
                        <a:pos x="819" y="467"/>
                      </a:cxn>
                      <a:cxn ang="0">
                        <a:pos x="798" y="329"/>
                      </a:cxn>
                      <a:cxn ang="0">
                        <a:pos x="755" y="475"/>
                      </a:cxn>
                      <a:cxn ang="0">
                        <a:pos x="727" y="467"/>
                      </a:cxn>
                      <a:cxn ang="0">
                        <a:pos x="582" y="495"/>
                      </a:cxn>
                      <a:cxn ang="0">
                        <a:pos x="498" y="508"/>
                      </a:cxn>
                      <a:cxn ang="0">
                        <a:pos x="232" y="454"/>
                      </a:cxn>
                      <a:cxn ang="0">
                        <a:pos x="129" y="465"/>
                      </a:cxn>
                      <a:cxn ang="0">
                        <a:pos x="75" y="730"/>
                      </a:cxn>
                      <a:cxn ang="0">
                        <a:pos x="210" y="896"/>
                      </a:cxn>
                      <a:cxn ang="0">
                        <a:pos x="851" y="960"/>
                      </a:cxn>
                      <a:cxn ang="0">
                        <a:pos x="996" y="1085"/>
                      </a:cxn>
                      <a:cxn ang="0">
                        <a:pos x="1235" y="1037"/>
                      </a:cxn>
                      <a:cxn ang="0">
                        <a:pos x="299" y="588"/>
                      </a:cxn>
                      <a:cxn ang="0">
                        <a:pos x="444" y="681"/>
                      </a:cxn>
                      <a:cxn ang="0">
                        <a:pos x="686" y="855"/>
                      </a:cxn>
                    </a:cxnLst>
                    <a:rect l="0" t="0" r="r" b="b"/>
                    <a:pathLst>
                      <a:path w="1425" h="109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9" name="United States">
                    <a:extLst>
                      <a:ext uri="{FF2B5EF4-FFF2-40B4-BE49-F238E27FC236}">
                        <a16:creationId xmlns:a16="http://schemas.microsoft.com/office/drawing/2014/main" id="{FBDF38A6-0B1D-FBFF-E890-9BC9AA6D47F2}"/>
                      </a:ext>
                    </a:extLst>
                  </p:cNvPr>
                  <p:cNvSpPr>
                    <a:spLocks noEditPoints="1"/>
                  </p:cNvSpPr>
                  <p:nvPr/>
                </p:nvSpPr>
                <p:spPr bwMode="auto">
                  <a:xfrm>
                    <a:off x="3905069" y="1297013"/>
                    <a:ext cx="2504824" cy="1697558"/>
                  </a:xfrm>
                  <a:custGeom>
                    <a:avLst/>
                    <a:gdLst/>
                    <a:ahLst/>
                    <a:cxnLst>
                      <a:cxn ang="0">
                        <a:pos x="505" y="322"/>
                      </a:cxn>
                      <a:cxn ang="0">
                        <a:pos x="425" y="47"/>
                      </a:cxn>
                      <a:cxn ang="0">
                        <a:pos x="249" y="24"/>
                      </a:cxn>
                      <a:cxn ang="0">
                        <a:pos x="196" y="7"/>
                      </a:cxn>
                      <a:cxn ang="0">
                        <a:pos x="121" y="27"/>
                      </a:cxn>
                      <a:cxn ang="0">
                        <a:pos x="33" y="91"/>
                      </a:cxn>
                      <a:cxn ang="0">
                        <a:pos x="117" y="142"/>
                      </a:cxn>
                      <a:cxn ang="0">
                        <a:pos x="31" y="150"/>
                      </a:cxn>
                      <a:cxn ang="0">
                        <a:pos x="67" y="191"/>
                      </a:cxn>
                      <a:cxn ang="0">
                        <a:pos x="88" y="216"/>
                      </a:cxn>
                      <a:cxn ang="0">
                        <a:pos x="33" y="258"/>
                      </a:cxn>
                      <a:cxn ang="0">
                        <a:pos x="85" y="306"/>
                      </a:cxn>
                      <a:cxn ang="0">
                        <a:pos x="134" y="335"/>
                      </a:cxn>
                      <a:cxn ang="0">
                        <a:pos x="161" y="366"/>
                      </a:cxn>
                      <a:cxn ang="0">
                        <a:pos x="98" y="413"/>
                      </a:cxn>
                      <a:cxn ang="0">
                        <a:pos x="189" y="366"/>
                      </a:cxn>
                      <a:cxn ang="0">
                        <a:pos x="225" y="317"/>
                      </a:cxn>
                      <a:cxn ang="0">
                        <a:pos x="292" y="279"/>
                      </a:cxn>
                      <a:cxn ang="0">
                        <a:pos x="265" y="323"/>
                      </a:cxn>
                      <a:cxn ang="0">
                        <a:pos x="327" y="279"/>
                      </a:cxn>
                      <a:cxn ang="0">
                        <a:pos x="358" y="295"/>
                      </a:cxn>
                      <a:cxn ang="0">
                        <a:pos x="461" y="307"/>
                      </a:cxn>
                      <a:cxn ang="0">
                        <a:pos x="526" y="346"/>
                      </a:cxn>
                      <a:cxn ang="0">
                        <a:pos x="511" y="357"/>
                      </a:cxn>
                      <a:cxn ang="0">
                        <a:pos x="538" y="369"/>
                      </a:cxn>
                      <a:cxn ang="0">
                        <a:pos x="542" y="381"/>
                      </a:cxn>
                      <a:cxn ang="0">
                        <a:pos x="565" y="384"/>
                      </a:cxn>
                      <a:cxn ang="0">
                        <a:pos x="562" y="426"/>
                      </a:cxn>
                      <a:cxn ang="0">
                        <a:pos x="600" y="426"/>
                      </a:cxn>
                      <a:cxn ang="0">
                        <a:pos x="10" y="455"/>
                      </a:cxn>
                      <a:cxn ang="0">
                        <a:pos x="226" y="359"/>
                      </a:cxn>
                      <a:cxn ang="0">
                        <a:pos x="243" y="353"/>
                      </a:cxn>
                      <a:cxn ang="0">
                        <a:pos x="36" y="299"/>
                      </a:cxn>
                      <a:cxn ang="0">
                        <a:pos x="186" y="1070"/>
                      </a:cxn>
                      <a:cxn ang="0">
                        <a:pos x="156" y="1063"/>
                      </a:cxn>
                      <a:cxn ang="0">
                        <a:pos x="1569" y="616"/>
                      </a:cxn>
                      <a:cxn ang="0">
                        <a:pos x="1393" y="697"/>
                      </a:cxn>
                      <a:cxn ang="0">
                        <a:pos x="1374" y="653"/>
                      </a:cxn>
                      <a:cxn ang="0">
                        <a:pos x="1323" y="630"/>
                      </a:cxn>
                      <a:cxn ang="0">
                        <a:pos x="1293" y="632"/>
                      </a:cxn>
                      <a:cxn ang="0">
                        <a:pos x="1302" y="602"/>
                      </a:cxn>
                      <a:cxn ang="0">
                        <a:pos x="1225" y="588"/>
                      </a:cxn>
                      <a:cxn ang="0">
                        <a:pos x="1196" y="558"/>
                      </a:cxn>
                      <a:cxn ang="0">
                        <a:pos x="727" y="582"/>
                      </a:cxn>
                      <a:cxn ang="0">
                        <a:pos x="718" y="603"/>
                      </a:cxn>
                      <a:cxn ang="0">
                        <a:pos x="714" y="743"/>
                      </a:cxn>
                      <a:cxn ang="0">
                        <a:pos x="768" y="830"/>
                      </a:cxn>
                      <a:cxn ang="0">
                        <a:pos x="1001" y="888"/>
                      </a:cxn>
                      <a:cxn ang="0">
                        <a:pos x="1102" y="952"/>
                      </a:cxn>
                      <a:cxn ang="0">
                        <a:pos x="1138" y="950"/>
                      </a:cxn>
                      <a:cxn ang="0">
                        <a:pos x="1202" y="913"/>
                      </a:cxn>
                      <a:cxn ang="0">
                        <a:pos x="1265" y="926"/>
                      </a:cxn>
                      <a:cxn ang="0">
                        <a:pos x="1296" y="908"/>
                      </a:cxn>
                      <a:cxn ang="0">
                        <a:pos x="1374" y="955"/>
                      </a:cxn>
                      <a:cxn ang="0">
                        <a:pos x="1407" y="945"/>
                      </a:cxn>
                      <a:cxn ang="0">
                        <a:pos x="1450" y="840"/>
                      </a:cxn>
                      <a:cxn ang="0">
                        <a:pos x="1482" y="798"/>
                      </a:cxn>
                      <a:cxn ang="0">
                        <a:pos x="1478" y="736"/>
                      </a:cxn>
                      <a:cxn ang="0">
                        <a:pos x="1492" y="741"/>
                      </a:cxn>
                      <a:cxn ang="0">
                        <a:pos x="1521" y="709"/>
                      </a:cxn>
                      <a:cxn ang="0">
                        <a:pos x="1568" y="665"/>
                      </a:cxn>
                      <a:cxn ang="0">
                        <a:pos x="1616" y="586"/>
                      </a:cxn>
                    </a:cxnLst>
                    <a:rect l="0" t="0" r="r" b="b"/>
                    <a:pathLst>
                      <a:path w="1629" h="1104">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nvGrpSpPr>
                <p:cNvPr id="624" name="Group 623">
                  <a:extLst>
                    <a:ext uri="{FF2B5EF4-FFF2-40B4-BE49-F238E27FC236}">
                      <a16:creationId xmlns:a16="http://schemas.microsoft.com/office/drawing/2014/main" id="{1C35D5F6-7ECF-AC13-BFAD-5806291168E5}"/>
                    </a:ext>
                  </a:extLst>
                </p:cNvPr>
                <p:cNvGrpSpPr/>
                <p:nvPr/>
              </p:nvGrpSpPr>
              <p:grpSpPr>
                <a:xfrm>
                  <a:off x="7846052" y="1349289"/>
                  <a:ext cx="997933" cy="1179380"/>
                  <a:chOff x="7846052" y="1349289"/>
                  <a:chExt cx="997933" cy="1179380"/>
                </a:xfrm>
                <a:grpFill/>
              </p:grpSpPr>
              <p:sp>
                <p:nvSpPr>
                  <p:cNvPr id="625" name="Poland">
                    <a:extLst>
                      <a:ext uri="{FF2B5EF4-FFF2-40B4-BE49-F238E27FC236}">
                        <a16:creationId xmlns:a16="http://schemas.microsoft.com/office/drawing/2014/main" id="{F0609905-A27F-AE27-9766-93BE8CCA3B38}"/>
                      </a:ext>
                    </a:extLst>
                  </p:cNvPr>
                  <p:cNvSpPr>
                    <a:spLocks/>
                  </p:cNvSpPr>
                  <p:nvPr/>
                </p:nvSpPr>
                <p:spPr bwMode="auto">
                  <a:xfrm>
                    <a:off x="8425742" y="1942821"/>
                    <a:ext cx="235260" cy="192206"/>
                  </a:xfrm>
                  <a:custGeom>
                    <a:avLst/>
                    <a:gdLst/>
                    <a:ahLst/>
                    <a:cxnLst>
                      <a:cxn ang="0">
                        <a:pos x="3" y="33"/>
                      </a:cxn>
                      <a:cxn ang="0">
                        <a:pos x="2" y="41"/>
                      </a:cxn>
                      <a:cxn ang="0">
                        <a:pos x="2" y="48"/>
                      </a:cxn>
                      <a:cxn ang="0">
                        <a:pos x="6" y="55"/>
                      </a:cxn>
                      <a:cxn ang="0">
                        <a:pos x="8" y="64"/>
                      </a:cxn>
                      <a:cxn ang="0">
                        <a:pos x="12" y="77"/>
                      </a:cxn>
                      <a:cxn ang="0">
                        <a:pos x="12" y="84"/>
                      </a:cxn>
                      <a:cxn ang="0">
                        <a:pos x="22" y="89"/>
                      </a:cxn>
                      <a:cxn ang="0">
                        <a:pos x="32" y="97"/>
                      </a:cxn>
                      <a:cxn ang="0">
                        <a:pos x="36" y="101"/>
                      </a:cxn>
                      <a:cxn ang="0">
                        <a:pos x="40" y="101"/>
                      </a:cxn>
                      <a:cxn ang="0">
                        <a:pos x="50" y="99"/>
                      </a:cxn>
                      <a:cxn ang="0">
                        <a:pos x="53" y="101"/>
                      </a:cxn>
                      <a:cxn ang="0">
                        <a:pos x="56" y="107"/>
                      </a:cxn>
                      <a:cxn ang="0">
                        <a:pos x="64" y="108"/>
                      </a:cxn>
                      <a:cxn ang="0">
                        <a:pos x="70" y="115"/>
                      </a:cxn>
                      <a:cxn ang="0">
                        <a:pos x="74" y="118"/>
                      </a:cxn>
                      <a:cxn ang="0">
                        <a:pos x="82" y="117"/>
                      </a:cxn>
                      <a:cxn ang="0">
                        <a:pos x="92" y="118"/>
                      </a:cxn>
                      <a:cxn ang="0">
                        <a:pos x="99" y="118"/>
                      </a:cxn>
                      <a:cxn ang="0">
                        <a:pos x="107" y="119"/>
                      </a:cxn>
                      <a:cxn ang="0">
                        <a:pos x="121" y="122"/>
                      </a:cxn>
                      <a:cxn ang="0">
                        <a:pos x="131" y="125"/>
                      </a:cxn>
                      <a:cxn ang="0">
                        <a:pos x="130" y="114"/>
                      </a:cxn>
                      <a:cxn ang="0">
                        <a:pos x="146" y="98"/>
                      </a:cxn>
                      <a:cxn ang="0">
                        <a:pos x="150" y="95"/>
                      </a:cxn>
                      <a:cxn ang="0">
                        <a:pos x="153" y="89"/>
                      </a:cxn>
                      <a:cxn ang="0">
                        <a:pos x="146" y="77"/>
                      </a:cxn>
                      <a:cxn ang="0">
                        <a:pos x="144" y="62"/>
                      </a:cxn>
                      <a:cxn ang="0">
                        <a:pos x="140" y="57"/>
                      </a:cxn>
                      <a:cxn ang="0">
                        <a:pos x="140" y="52"/>
                      </a:cxn>
                      <a:cxn ang="0">
                        <a:pos x="148" y="47"/>
                      </a:cxn>
                      <a:cxn ang="0">
                        <a:pos x="150" y="35"/>
                      </a:cxn>
                      <a:cxn ang="0">
                        <a:pos x="146" y="31"/>
                      </a:cxn>
                      <a:cxn ang="0">
                        <a:pos x="146" y="21"/>
                      </a:cxn>
                      <a:cxn ang="0">
                        <a:pos x="144" y="17"/>
                      </a:cxn>
                      <a:cxn ang="0">
                        <a:pos x="133" y="11"/>
                      </a:cxn>
                      <a:cxn ang="0">
                        <a:pos x="121" y="11"/>
                      </a:cxn>
                      <a:cxn ang="0">
                        <a:pos x="90" y="10"/>
                      </a:cxn>
                      <a:cxn ang="0">
                        <a:pos x="79" y="10"/>
                      </a:cxn>
                      <a:cxn ang="0">
                        <a:pos x="70" y="10"/>
                      </a:cxn>
                      <a:cxn ang="0">
                        <a:pos x="66" y="1"/>
                      </a:cxn>
                      <a:cxn ang="0">
                        <a:pos x="52" y="3"/>
                      </a:cxn>
                      <a:cxn ang="0">
                        <a:pos x="32" y="11"/>
                      </a:cxn>
                      <a:cxn ang="0">
                        <a:pos x="25" y="14"/>
                      </a:cxn>
                      <a:cxn ang="0">
                        <a:pos x="8" y="18"/>
                      </a:cxn>
                      <a:cxn ang="0">
                        <a:pos x="5" y="23"/>
                      </a:cxn>
                      <a:cxn ang="0">
                        <a:pos x="2" y="25"/>
                      </a:cxn>
                    </a:cxnLst>
                    <a:rect l="0" t="0" r="r" b="b"/>
                    <a:pathLst>
                      <a:path w="153" h="125">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26" name="Czech Republic">
                    <a:extLst>
                      <a:ext uri="{FF2B5EF4-FFF2-40B4-BE49-F238E27FC236}">
                        <a16:creationId xmlns:a16="http://schemas.microsoft.com/office/drawing/2014/main" id="{05BA0B82-9A11-2EFB-4F16-A02668E4D4EC}"/>
                      </a:ext>
                    </a:extLst>
                  </p:cNvPr>
                  <p:cNvSpPr>
                    <a:spLocks/>
                  </p:cNvSpPr>
                  <p:nvPr/>
                </p:nvSpPr>
                <p:spPr bwMode="auto">
                  <a:xfrm>
                    <a:off x="8381152" y="2071983"/>
                    <a:ext cx="152227" cy="79958"/>
                  </a:xfrm>
                  <a:custGeom>
                    <a:avLst/>
                    <a:gdLst/>
                    <a:ahLst/>
                    <a:cxnLst>
                      <a:cxn ang="0">
                        <a:pos x="93" y="24"/>
                      </a:cxn>
                      <a:cxn ang="0">
                        <a:pos x="85" y="23"/>
                      </a:cxn>
                      <a:cxn ang="0">
                        <a:pos x="84" y="21"/>
                      </a:cxn>
                      <a:cxn ang="0">
                        <a:pos x="81" y="15"/>
                      </a:cxn>
                      <a:cxn ang="0">
                        <a:pos x="79" y="15"/>
                      </a:cxn>
                      <a:cxn ang="0">
                        <a:pos x="72" y="15"/>
                      </a:cxn>
                      <a:cxn ang="0">
                        <a:pos x="69" y="17"/>
                      </a:cxn>
                      <a:cxn ang="0">
                        <a:pos x="65" y="17"/>
                      </a:cxn>
                      <a:cxn ang="0">
                        <a:pos x="61" y="13"/>
                      </a:cxn>
                      <a:cxn ang="0">
                        <a:pos x="61" y="11"/>
                      </a:cxn>
                      <a:cxn ang="0">
                        <a:pos x="51" y="5"/>
                      </a:cxn>
                      <a:cxn ang="0">
                        <a:pos x="41" y="0"/>
                      </a:cxn>
                      <a:cxn ang="0">
                        <a:pos x="41" y="3"/>
                      </a:cxn>
                      <a:cxn ang="0">
                        <a:pos x="39" y="3"/>
                      </a:cxn>
                      <a:cxn ang="0">
                        <a:pos x="34" y="1"/>
                      </a:cxn>
                      <a:cxn ang="0">
                        <a:pos x="32" y="3"/>
                      </a:cxn>
                      <a:cxn ang="0">
                        <a:pos x="27" y="5"/>
                      </a:cxn>
                      <a:cxn ang="0">
                        <a:pos x="20" y="8"/>
                      </a:cxn>
                      <a:cxn ang="0">
                        <a:pos x="15" y="11"/>
                      </a:cxn>
                      <a:cxn ang="0">
                        <a:pos x="2" y="15"/>
                      </a:cxn>
                      <a:cxn ang="0">
                        <a:pos x="0" y="17"/>
                      </a:cxn>
                      <a:cxn ang="0">
                        <a:pos x="4" y="24"/>
                      </a:cxn>
                      <a:cxn ang="0">
                        <a:pos x="5" y="31"/>
                      </a:cxn>
                      <a:cxn ang="0">
                        <a:pos x="8" y="37"/>
                      </a:cxn>
                      <a:cxn ang="0">
                        <a:pos x="18" y="44"/>
                      </a:cxn>
                      <a:cxn ang="0">
                        <a:pos x="25" y="50"/>
                      </a:cxn>
                      <a:cxn ang="0">
                        <a:pos x="25" y="51"/>
                      </a:cxn>
                      <a:cxn ang="0">
                        <a:pos x="37" y="51"/>
                      </a:cxn>
                      <a:cxn ang="0">
                        <a:pos x="39" y="50"/>
                      </a:cxn>
                      <a:cxn ang="0">
                        <a:pos x="42" y="42"/>
                      </a:cxn>
                      <a:cxn ang="0">
                        <a:pos x="48" y="42"/>
                      </a:cxn>
                      <a:cxn ang="0">
                        <a:pos x="56" y="47"/>
                      </a:cxn>
                      <a:cxn ang="0">
                        <a:pos x="61" y="50"/>
                      </a:cxn>
                      <a:cxn ang="0">
                        <a:pos x="69" y="48"/>
                      </a:cxn>
                      <a:cxn ang="0">
                        <a:pos x="69" y="52"/>
                      </a:cxn>
                      <a:cxn ang="0">
                        <a:pos x="72" y="48"/>
                      </a:cxn>
                      <a:cxn ang="0">
                        <a:pos x="75" y="47"/>
                      </a:cxn>
                      <a:cxn ang="0">
                        <a:pos x="86" y="42"/>
                      </a:cxn>
                      <a:cxn ang="0">
                        <a:pos x="89" y="40"/>
                      </a:cxn>
                      <a:cxn ang="0">
                        <a:pos x="99" y="31"/>
                      </a:cxn>
                      <a:cxn ang="0">
                        <a:pos x="96" y="27"/>
                      </a:cxn>
                      <a:cxn ang="0">
                        <a:pos x="93" y="24"/>
                      </a:cxn>
                    </a:cxnLst>
                    <a:rect l="0" t="0" r="r" b="b"/>
                    <a:pathLst>
                      <a:path w="99" h="52">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27" name="Netherlands">
                    <a:extLst>
                      <a:ext uri="{FF2B5EF4-FFF2-40B4-BE49-F238E27FC236}">
                        <a16:creationId xmlns:a16="http://schemas.microsoft.com/office/drawing/2014/main" id="{757EC27C-7792-583C-A748-50334787074F}"/>
                      </a:ext>
                    </a:extLst>
                  </p:cNvPr>
                  <p:cNvSpPr>
                    <a:spLocks/>
                  </p:cNvSpPr>
                  <p:nvPr/>
                </p:nvSpPr>
                <p:spPr bwMode="auto">
                  <a:xfrm>
                    <a:off x="8155117" y="1993565"/>
                    <a:ext cx="99947" cy="86108"/>
                  </a:xfrm>
                  <a:custGeom>
                    <a:avLst/>
                    <a:gdLst/>
                    <a:ahLst/>
                    <a:cxnLst>
                      <a:cxn ang="0">
                        <a:pos x="21" y="44"/>
                      </a:cxn>
                      <a:cxn ang="0">
                        <a:pos x="26" y="42"/>
                      </a:cxn>
                      <a:cxn ang="0">
                        <a:pos x="31" y="45"/>
                      </a:cxn>
                      <a:cxn ang="0">
                        <a:pos x="37" y="48"/>
                      </a:cxn>
                      <a:cxn ang="0">
                        <a:pos x="43" y="52"/>
                      </a:cxn>
                      <a:cxn ang="0">
                        <a:pos x="47" y="56"/>
                      </a:cxn>
                      <a:cxn ang="0">
                        <a:pos x="48" y="44"/>
                      </a:cxn>
                      <a:cxn ang="0">
                        <a:pos x="48" y="41"/>
                      </a:cxn>
                      <a:cxn ang="0">
                        <a:pos x="48" y="37"/>
                      </a:cxn>
                      <a:cxn ang="0">
                        <a:pos x="50" y="37"/>
                      </a:cxn>
                      <a:cxn ang="0">
                        <a:pos x="57" y="34"/>
                      </a:cxn>
                      <a:cxn ang="0">
                        <a:pos x="58" y="32"/>
                      </a:cxn>
                      <a:cxn ang="0">
                        <a:pos x="60" y="28"/>
                      </a:cxn>
                      <a:cxn ang="0">
                        <a:pos x="63" y="27"/>
                      </a:cxn>
                      <a:cxn ang="0">
                        <a:pos x="60" y="22"/>
                      </a:cxn>
                      <a:cxn ang="0">
                        <a:pos x="57" y="18"/>
                      </a:cxn>
                      <a:cxn ang="0">
                        <a:pos x="58" y="15"/>
                      </a:cxn>
                      <a:cxn ang="0">
                        <a:pos x="65" y="11"/>
                      </a:cxn>
                      <a:cxn ang="0">
                        <a:pos x="65" y="5"/>
                      </a:cxn>
                      <a:cxn ang="0">
                        <a:pos x="64" y="0"/>
                      </a:cxn>
                      <a:cxn ang="0">
                        <a:pos x="60" y="1"/>
                      </a:cxn>
                      <a:cxn ang="0">
                        <a:pos x="57" y="0"/>
                      </a:cxn>
                      <a:cxn ang="0">
                        <a:pos x="44" y="1"/>
                      </a:cxn>
                      <a:cxn ang="0">
                        <a:pos x="40" y="4"/>
                      </a:cxn>
                      <a:cxn ang="0">
                        <a:pos x="37" y="10"/>
                      </a:cxn>
                      <a:cxn ang="0">
                        <a:pos x="37" y="12"/>
                      </a:cxn>
                      <a:cxn ang="0">
                        <a:pos x="37" y="15"/>
                      </a:cxn>
                      <a:cxn ang="0">
                        <a:pos x="31" y="15"/>
                      </a:cxn>
                      <a:cxn ang="0">
                        <a:pos x="30" y="14"/>
                      </a:cxn>
                      <a:cxn ang="0">
                        <a:pos x="26" y="12"/>
                      </a:cxn>
                      <a:cxn ang="0">
                        <a:pos x="23" y="17"/>
                      </a:cxn>
                      <a:cxn ang="0">
                        <a:pos x="21" y="21"/>
                      </a:cxn>
                      <a:cxn ang="0">
                        <a:pos x="16" y="27"/>
                      </a:cxn>
                      <a:cxn ang="0">
                        <a:pos x="16" y="29"/>
                      </a:cxn>
                      <a:cxn ang="0">
                        <a:pos x="11" y="38"/>
                      </a:cxn>
                      <a:cxn ang="0">
                        <a:pos x="3" y="45"/>
                      </a:cxn>
                      <a:cxn ang="0">
                        <a:pos x="0" y="47"/>
                      </a:cxn>
                      <a:cxn ang="0">
                        <a:pos x="6" y="48"/>
                      </a:cxn>
                      <a:cxn ang="0">
                        <a:pos x="19" y="45"/>
                      </a:cxn>
                      <a:cxn ang="0">
                        <a:pos x="21" y="44"/>
                      </a:cxn>
                    </a:cxnLst>
                    <a:rect l="0" t="0" r="r" b="b"/>
                    <a:pathLst>
                      <a:path w="65" h="56">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28" name="Switzerland">
                    <a:extLst>
                      <a:ext uri="{FF2B5EF4-FFF2-40B4-BE49-F238E27FC236}">
                        <a16:creationId xmlns:a16="http://schemas.microsoft.com/office/drawing/2014/main" id="{A170A47C-D59D-10A3-B006-3DC3B1A35D9F}"/>
                      </a:ext>
                    </a:extLst>
                  </p:cNvPr>
                  <p:cNvSpPr>
                    <a:spLocks/>
                  </p:cNvSpPr>
                  <p:nvPr/>
                </p:nvSpPr>
                <p:spPr bwMode="auto">
                  <a:xfrm>
                    <a:off x="8228925" y="2181154"/>
                    <a:ext cx="112248" cy="58431"/>
                  </a:xfrm>
                  <a:custGeom>
                    <a:avLst/>
                    <a:gdLst/>
                    <a:ahLst/>
                    <a:cxnLst>
                      <a:cxn ang="0">
                        <a:pos x="64" y="16"/>
                      </a:cxn>
                      <a:cxn ang="0">
                        <a:pos x="59" y="14"/>
                      </a:cxn>
                      <a:cxn ang="0">
                        <a:pos x="56" y="11"/>
                      </a:cxn>
                      <a:cxn ang="0">
                        <a:pos x="56" y="4"/>
                      </a:cxn>
                      <a:cxn ang="0">
                        <a:pos x="47" y="1"/>
                      </a:cxn>
                      <a:cxn ang="0">
                        <a:pos x="42" y="0"/>
                      </a:cxn>
                      <a:cxn ang="0">
                        <a:pos x="36" y="1"/>
                      </a:cxn>
                      <a:cxn ang="0">
                        <a:pos x="23" y="1"/>
                      </a:cxn>
                      <a:cxn ang="0">
                        <a:pos x="22" y="3"/>
                      </a:cxn>
                      <a:cxn ang="0">
                        <a:pos x="20" y="4"/>
                      </a:cxn>
                      <a:cxn ang="0">
                        <a:pos x="16" y="6"/>
                      </a:cxn>
                      <a:cxn ang="0">
                        <a:pos x="12" y="11"/>
                      </a:cxn>
                      <a:cxn ang="0">
                        <a:pos x="10" y="13"/>
                      </a:cxn>
                      <a:cxn ang="0">
                        <a:pos x="5" y="20"/>
                      </a:cxn>
                      <a:cxn ang="0">
                        <a:pos x="2" y="24"/>
                      </a:cxn>
                      <a:cxn ang="0">
                        <a:pos x="0" y="30"/>
                      </a:cxn>
                      <a:cxn ang="0">
                        <a:pos x="5" y="28"/>
                      </a:cxn>
                      <a:cxn ang="0">
                        <a:pos x="6" y="27"/>
                      </a:cxn>
                      <a:cxn ang="0">
                        <a:pos x="10" y="27"/>
                      </a:cxn>
                      <a:cxn ang="0">
                        <a:pos x="12" y="30"/>
                      </a:cxn>
                      <a:cxn ang="0">
                        <a:pos x="13" y="33"/>
                      </a:cxn>
                      <a:cxn ang="0">
                        <a:pos x="15" y="37"/>
                      </a:cxn>
                      <a:cxn ang="0">
                        <a:pos x="15" y="38"/>
                      </a:cxn>
                      <a:cxn ang="0">
                        <a:pos x="27" y="37"/>
                      </a:cxn>
                      <a:cxn ang="0">
                        <a:pos x="30" y="35"/>
                      </a:cxn>
                      <a:cxn ang="0">
                        <a:pos x="36" y="26"/>
                      </a:cxn>
                      <a:cxn ang="0">
                        <a:pos x="37" y="27"/>
                      </a:cxn>
                      <a:cxn ang="0">
                        <a:pos x="45" y="37"/>
                      </a:cxn>
                      <a:cxn ang="0">
                        <a:pos x="47" y="37"/>
                      </a:cxn>
                      <a:cxn ang="0">
                        <a:pos x="49" y="31"/>
                      </a:cxn>
                      <a:cxn ang="0">
                        <a:pos x="50" y="28"/>
                      </a:cxn>
                      <a:cxn ang="0">
                        <a:pos x="54" y="27"/>
                      </a:cxn>
                      <a:cxn ang="0">
                        <a:pos x="59" y="28"/>
                      </a:cxn>
                      <a:cxn ang="0">
                        <a:pos x="63" y="26"/>
                      </a:cxn>
                      <a:cxn ang="0">
                        <a:pos x="63" y="24"/>
                      </a:cxn>
                      <a:cxn ang="0">
                        <a:pos x="67" y="24"/>
                      </a:cxn>
                      <a:cxn ang="0">
                        <a:pos x="69" y="23"/>
                      </a:cxn>
                      <a:cxn ang="0">
                        <a:pos x="70" y="20"/>
                      </a:cxn>
                      <a:cxn ang="0">
                        <a:pos x="73" y="17"/>
                      </a:cxn>
                      <a:cxn ang="0">
                        <a:pos x="64" y="16"/>
                      </a:cxn>
                    </a:cxnLst>
                    <a:rect l="0" t="0" r="r" b="b"/>
                    <a:pathLst>
                      <a:path w="73" h="38">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29" name="Germany">
                    <a:extLst>
                      <a:ext uri="{FF2B5EF4-FFF2-40B4-BE49-F238E27FC236}">
                        <a16:creationId xmlns:a16="http://schemas.microsoft.com/office/drawing/2014/main" id="{EDF71156-7506-5F9B-E7AE-4C62EC018AA3}"/>
                      </a:ext>
                    </a:extLst>
                  </p:cNvPr>
                  <p:cNvSpPr>
                    <a:spLocks/>
                  </p:cNvSpPr>
                  <p:nvPr/>
                </p:nvSpPr>
                <p:spPr bwMode="auto">
                  <a:xfrm>
                    <a:off x="8227388" y="1944355"/>
                    <a:ext cx="218345" cy="247561"/>
                  </a:xfrm>
                  <a:custGeom>
                    <a:avLst/>
                    <a:gdLst/>
                    <a:ahLst/>
                    <a:cxnLst>
                      <a:cxn ang="0">
                        <a:pos x="11" y="47"/>
                      </a:cxn>
                      <a:cxn ang="0">
                        <a:pos x="13" y="54"/>
                      </a:cxn>
                      <a:cxn ang="0">
                        <a:pos x="13" y="60"/>
                      </a:cxn>
                      <a:cxn ang="0">
                        <a:pos x="10" y="66"/>
                      </a:cxn>
                      <a:cxn ang="0">
                        <a:pos x="1" y="69"/>
                      </a:cxn>
                      <a:cxn ang="0">
                        <a:pos x="1" y="76"/>
                      </a:cxn>
                      <a:cxn ang="0">
                        <a:pos x="0" y="91"/>
                      </a:cxn>
                      <a:cxn ang="0">
                        <a:pos x="4" y="98"/>
                      </a:cxn>
                      <a:cxn ang="0">
                        <a:pos x="1" y="104"/>
                      </a:cxn>
                      <a:cxn ang="0">
                        <a:pos x="6" y="118"/>
                      </a:cxn>
                      <a:cxn ang="0">
                        <a:pos x="20" y="124"/>
                      </a:cxn>
                      <a:cxn ang="0">
                        <a:pos x="28" y="127"/>
                      </a:cxn>
                      <a:cxn ang="0">
                        <a:pos x="33" y="130"/>
                      </a:cxn>
                      <a:cxn ang="0">
                        <a:pos x="27" y="140"/>
                      </a:cxn>
                      <a:cxn ang="0">
                        <a:pos x="24" y="155"/>
                      </a:cxn>
                      <a:cxn ang="0">
                        <a:pos x="43" y="154"/>
                      </a:cxn>
                      <a:cxn ang="0">
                        <a:pos x="57" y="158"/>
                      </a:cxn>
                      <a:cxn ang="0">
                        <a:pos x="61" y="158"/>
                      </a:cxn>
                      <a:cxn ang="0">
                        <a:pos x="68" y="160"/>
                      </a:cxn>
                      <a:cxn ang="0">
                        <a:pos x="78" y="158"/>
                      </a:cxn>
                      <a:cxn ang="0">
                        <a:pos x="87" y="157"/>
                      </a:cxn>
                      <a:cxn ang="0">
                        <a:pos x="104" y="154"/>
                      </a:cxn>
                      <a:cxn ang="0">
                        <a:pos x="110" y="150"/>
                      </a:cxn>
                      <a:cxn ang="0">
                        <a:pos x="115" y="141"/>
                      </a:cxn>
                      <a:cxn ang="0">
                        <a:pos x="122" y="135"/>
                      </a:cxn>
                      <a:cxn ang="0">
                        <a:pos x="118" y="127"/>
                      </a:cxn>
                      <a:cxn ang="0">
                        <a:pos x="105" y="114"/>
                      </a:cxn>
                      <a:cxn ang="0">
                        <a:pos x="100" y="100"/>
                      </a:cxn>
                      <a:cxn ang="0">
                        <a:pos x="115" y="94"/>
                      </a:cxn>
                      <a:cxn ang="0">
                        <a:pos x="127" y="88"/>
                      </a:cxn>
                      <a:cxn ang="0">
                        <a:pos x="134" y="84"/>
                      </a:cxn>
                      <a:cxn ang="0">
                        <a:pos x="141" y="86"/>
                      </a:cxn>
                      <a:cxn ang="0">
                        <a:pos x="141" y="76"/>
                      </a:cxn>
                      <a:cxn ang="0">
                        <a:pos x="137" y="59"/>
                      </a:cxn>
                      <a:cxn ang="0">
                        <a:pos x="131" y="47"/>
                      </a:cxn>
                      <a:cxn ang="0">
                        <a:pos x="131" y="40"/>
                      </a:cxn>
                      <a:cxn ang="0">
                        <a:pos x="131" y="24"/>
                      </a:cxn>
                      <a:cxn ang="0">
                        <a:pos x="129" y="20"/>
                      </a:cxn>
                      <a:cxn ang="0">
                        <a:pos x="120" y="15"/>
                      </a:cxn>
                      <a:cxn ang="0">
                        <a:pos x="120" y="12"/>
                      </a:cxn>
                      <a:cxn ang="0">
                        <a:pos x="121" y="6"/>
                      </a:cxn>
                      <a:cxn ang="0">
                        <a:pos x="111" y="9"/>
                      </a:cxn>
                      <a:cxn ang="0">
                        <a:pos x="98" y="13"/>
                      </a:cxn>
                      <a:cxn ang="0">
                        <a:pos x="81" y="20"/>
                      </a:cxn>
                      <a:cxn ang="0">
                        <a:pos x="83" y="10"/>
                      </a:cxn>
                      <a:cxn ang="0">
                        <a:pos x="71" y="12"/>
                      </a:cxn>
                      <a:cxn ang="0">
                        <a:pos x="63" y="5"/>
                      </a:cxn>
                      <a:cxn ang="0">
                        <a:pos x="57" y="2"/>
                      </a:cxn>
                      <a:cxn ang="0">
                        <a:pos x="44" y="5"/>
                      </a:cxn>
                      <a:cxn ang="0">
                        <a:pos x="44" y="10"/>
                      </a:cxn>
                      <a:cxn ang="0">
                        <a:pos x="50" y="23"/>
                      </a:cxn>
                      <a:cxn ang="0">
                        <a:pos x="43" y="27"/>
                      </a:cxn>
                      <a:cxn ang="0">
                        <a:pos x="40" y="29"/>
                      </a:cxn>
                      <a:cxn ang="0">
                        <a:pos x="27" y="26"/>
                      </a:cxn>
                      <a:cxn ang="0">
                        <a:pos x="18" y="29"/>
                      </a:cxn>
                      <a:cxn ang="0">
                        <a:pos x="18" y="43"/>
                      </a:cxn>
                    </a:cxnLst>
                    <a:rect l="0" t="0" r="r" b="b"/>
                    <a:pathLst>
                      <a:path w="142" h="161">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0" name="Finland">
                    <a:extLst>
                      <a:ext uri="{FF2B5EF4-FFF2-40B4-BE49-F238E27FC236}">
                        <a16:creationId xmlns:a16="http://schemas.microsoft.com/office/drawing/2014/main" id="{15CD60B8-C8E1-953B-0EF3-975A20419729}"/>
                      </a:ext>
                    </a:extLst>
                  </p:cNvPr>
                  <p:cNvSpPr>
                    <a:spLocks/>
                  </p:cNvSpPr>
                  <p:nvPr/>
                </p:nvSpPr>
                <p:spPr bwMode="auto">
                  <a:xfrm>
                    <a:off x="8585659" y="1349289"/>
                    <a:ext cx="258326" cy="409012"/>
                  </a:xfrm>
                  <a:custGeom>
                    <a:avLst/>
                    <a:gdLst/>
                    <a:ahLst/>
                    <a:cxnLst>
                      <a:cxn ang="0">
                        <a:pos x="155" y="211"/>
                      </a:cxn>
                      <a:cxn ang="0">
                        <a:pos x="168" y="198"/>
                      </a:cxn>
                      <a:cxn ang="0">
                        <a:pos x="157" y="182"/>
                      </a:cxn>
                      <a:cxn ang="0">
                        <a:pos x="143" y="171"/>
                      </a:cxn>
                      <a:cxn ang="0">
                        <a:pos x="153" y="163"/>
                      </a:cxn>
                      <a:cxn ang="0">
                        <a:pos x="144" y="154"/>
                      </a:cxn>
                      <a:cxn ang="0">
                        <a:pos x="147" y="147"/>
                      </a:cxn>
                      <a:cxn ang="0">
                        <a:pos x="138" y="141"/>
                      </a:cxn>
                      <a:cxn ang="0">
                        <a:pos x="143" y="137"/>
                      </a:cxn>
                      <a:cxn ang="0">
                        <a:pos x="140" y="124"/>
                      </a:cxn>
                      <a:cxn ang="0">
                        <a:pos x="145" y="114"/>
                      </a:cxn>
                      <a:cxn ang="0">
                        <a:pos x="130" y="89"/>
                      </a:cxn>
                      <a:cxn ang="0">
                        <a:pos x="144" y="71"/>
                      </a:cxn>
                      <a:cxn ang="0">
                        <a:pos x="134" y="57"/>
                      </a:cxn>
                      <a:cxn ang="0">
                        <a:pos x="124" y="52"/>
                      </a:cxn>
                      <a:cxn ang="0">
                        <a:pos x="123" y="39"/>
                      </a:cxn>
                      <a:cxn ang="0">
                        <a:pos x="128" y="32"/>
                      </a:cxn>
                      <a:cxn ang="0">
                        <a:pos x="133" y="23"/>
                      </a:cxn>
                      <a:cxn ang="0">
                        <a:pos x="125" y="9"/>
                      </a:cxn>
                      <a:cxn ang="0">
                        <a:pos x="110" y="0"/>
                      </a:cxn>
                      <a:cxn ang="0">
                        <a:pos x="94" y="5"/>
                      </a:cxn>
                      <a:cxn ang="0">
                        <a:pos x="86" y="10"/>
                      </a:cxn>
                      <a:cxn ang="0">
                        <a:pos x="77" y="17"/>
                      </a:cxn>
                      <a:cxn ang="0">
                        <a:pos x="74" y="32"/>
                      </a:cxn>
                      <a:cxn ang="0">
                        <a:pos x="67" y="40"/>
                      </a:cxn>
                      <a:cxn ang="0">
                        <a:pos x="59" y="37"/>
                      </a:cxn>
                      <a:cxn ang="0">
                        <a:pos x="46" y="37"/>
                      </a:cxn>
                      <a:cxn ang="0">
                        <a:pos x="29" y="36"/>
                      </a:cxn>
                      <a:cxn ang="0">
                        <a:pos x="12" y="23"/>
                      </a:cxn>
                      <a:cxn ang="0">
                        <a:pos x="0" y="32"/>
                      </a:cxn>
                      <a:cxn ang="0">
                        <a:pos x="33" y="50"/>
                      </a:cxn>
                      <a:cxn ang="0">
                        <a:pos x="40" y="67"/>
                      </a:cxn>
                      <a:cxn ang="0">
                        <a:pos x="43" y="76"/>
                      </a:cxn>
                      <a:cxn ang="0">
                        <a:pos x="46" y="87"/>
                      </a:cxn>
                      <a:cxn ang="0">
                        <a:pos x="44" y="101"/>
                      </a:cxn>
                      <a:cxn ang="0">
                        <a:pos x="47" y="110"/>
                      </a:cxn>
                      <a:cxn ang="0">
                        <a:pos x="63" y="123"/>
                      </a:cxn>
                      <a:cxn ang="0">
                        <a:pos x="69" y="135"/>
                      </a:cxn>
                      <a:cxn ang="0">
                        <a:pos x="63" y="140"/>
                      </a:cxn>
                      <a:cxn ang="0">
                        <a:pos x="54" y="154"/>
                      </a:cxn>
                      <a:cxn ang="0">
                        <a:pos x="37" y="165"/>
                      </a:cxn>
                      <a:cxn ang="0">
                        <a:pos x="27" y="172"/>
                      </a:cxn>
                      <a:cxn ang="0">
                        <a:pos x="22" y="182"/>
                      </a:cxn>
                      <a:cxn ang="0">
                        <a:pos x="7" y="190"/>
                      </a:cxn>
                      <a:cxn ang="0">
                        <a:pos x="2" y="199"/>
                      </a:cxn>
                      <a:cxn ang="0">
                        <a:pos x="6" y="214"/>
                      </a:cxn>
                      <a:cxn ang="0">
                        <a:pos x="9" y="234"/>
                      </a:cxn>
                      <a:cxn ang="0">
                        <a:pos x="5" y="251"/>
                      </a:cxn>
                      <a:cxn ang="0">
                        <a:pos x="20" y="256"/>
                      </a:cxn>
                      <a:cxn ang="0">
                        <a:pos x="30" y="262"/>
                      </a:cxn>
                      <a:cxn ang="0">
                        <a:pos x="47" y="266"/>
                      </a:cxn>
                      <a:cxn ang="0">
                        <a:pos x="97" y="255"/>
                      </a:cxn>
                      <a:cxn ang="0">
                        <a:pos x="120" y="244"/>
                      </a:cxn>
                      <a:cxn ang="0">
                        <a:pos x="144" y="224"/>
                      </a:cxn>
                    </a:cxnLst>
                    <a:rect l="0" t="0" r="r" b="b"/>
                    <a:pathLst>
                      <a:path w="168" h="266">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1" name="Sweden">
                    <a:extLst>
                      <a:ext uri="{FF2B5EF4-FFF2-40B4-BE49-F238E27FC236}">
                        <a16:creationId xmlns:a16="http://schemas.microsoft.com/office/drawing/2014/main" id="{70EF5B96-B650-2ADB-1F86-2A9E691B8701}"/>
                      </a:ext>
                    </a:extLst>
                  </p:cNvPr>
                  <p:cNvSpPr>
                    <a:spLocks noEditPoints="1"/>
                  </p:cNvSpPr>
                  <p:nvPr/>
                </p:nvSpPr>
                <p:spPr bwMode="auto">
                  <a:xfrm>
                    <a:off x="8355013" y="1395420"/>
                    <a:ext cx="307529" cy="532027"/>
                  </a:xfrm>
                  <a:custGeom>
                    <a:avLst/>
                    <a:gdLst/>
                    <a:ahLst/>
                    <a:cxnLst>
                      <a:cxn ang="0">
                        <a:pos x="194" y="71"/>
                      </a:cxn>
                      <a:cxn ang="0">
                        <a:pos x="196" y="57"/>
                      </a:cxn>
                      <a:cxn ang="0">
                        <a:pos x="192" y="43"/>
                      </a:cxn>
                      <a:cxn ang="0">
                        <a:pos x="190" y="26"/>
                      </a:cxn>
                      <a:cxn ang="0">
                        <a:pos x="157" y="7"/>
                      </a:cxn>
                      <a:cxn ang="0">
                        <a:pos x="142" y="3"/>
                      </a:cxn>
                      <a:cxn ang="0">
                        <a:pos x="133" y="17"/>
                      </a:cxn>
                      <a:cxn ang="0">
                        <a:pos x="112" y="13"/>
                      </a:cxn>
                      <a:cxn ang="0">
                        <a:pos x="109" y="24"/>
                      </a:cxn>
                      <a:cxn ang="0">
                        <a:pos x="89" y="32"/>
                      </a:cxn>
                      <a:cxn ang="0">
                        <a:pos x="79" y="47"/>
                      </a:cxn>
                      <a:cxn ang="0">
                        <a:pos x="76" y="57"/>
                      </a:cxn>
                      <a:cxn ang="0">
                        <a:pos x="66" y="77"/>
                      </a:cxn>
                      <a:cxn ang="0">
                        <a:pos x="52" y="81"/>
                      </a:cxn>
                      <a:cxn ang="0">
                        <a:pos x="51" y="101"/>
                      </a:cxn>
                      <a:cxn ang="0">
                        <a:pos x="42" y="124"/>
                      </a:cxn>
                      <a:cxn ang="0">
                        <a:pos x="45" y="134"/>
                      </a:cxn>
                      <a:cxn ang="0">
                        <a:pos x="27" y="137"/>
                      </a:cxn>
                      <a:cxn ang="0">
                        <a:pos x="15" y="160"/>
                      </a:cxn>
                      <a:cxn ang="0">
                        <a:pos x="17" y="178"/>
                      </a:cxn>
                      <a:cxn ang="0">
                        <a:pos x="15" y="194"/>
                      </a:cxn>
                      <a:cxn ang="0">
                        <a:pos x="27" y="208"/>
                      </a:cxn>
                      <a:cxn ang="0">
                        <a:pos x="18" y="216"/>
                      </a:cxn>
                      <a:cxn ang="0">
                        <a:pos x="22" y="236"/>
                      </a:cxn>
                      <a:cxn ang="0">
                        <a:pos x="11" y="239"/>
                      </a:cxn>
                      <a:cxn ang="0">
                        <a:pos x="8" y="261"/>
                      </a:cxn>
                      <a:cxn ang="0">
                        <a:pos x="0" y="262"/>
                      </a:cxn>
                      <a:cxn ang="0">
                        <a:pos x="4" y="276"/>
                      </a:cxn>
                      <a:cxn ang="0">
                        <a:pos x="12" y="296"/>
                      </a:cxn>
                      <a:cxn ang="0">
                        <a:pos x="21" y="312"/>
                      </a:cxn>
                      <a:cxn ang="0">
                        <a:pos x="24" y="326"/>
                      </a:cxn>
                      <a:cxn ang="0">
                        <a:pos x="28" y="342"/>
                      </a:cxn>
                      <a:cxn ang="0">
                        <a:pos x="42" y="344"/>
                      </a:cxn>
                      <a:cxn ang="0">
                        <a:pos x="49" y="332"/>
                      </a:cxn>
                      <a:cxn ang="0">
                        <a:pos x="62" y="327"/>
                      </a:cxn>
                      <a:cxn ang="0">
                        <a:pos x="75" y="320"/>
                      </a:cxn>
                      <a:cxn ang="0">
                        <a:pos x="82" y="322"/>
                      </a:cxn>
                      <a:cxn ang="0">
                        <a:pos x="83" y="309"/>
                      </a:cxn>
                      <a:cxn ang="0">
                        <a:pos x="83" y="298"/>
                      </a:cxn>
                      <a:cxn ang="0">
                        <a:pos x="91" y="266"/>
                      </a:cxn>
                      <a:cxn ang="0">
                        <a:pos x="110" y="252"/>
                      </a:cxn>
                      <a:cxn ang="0">
                        <a:pos x="119" y="239"/>
                      </a:cxn>
                      <a:cxn ang="0">
                        <a:pos x="101" y="221"/>
                      </a:cxn>
                      <a:cxn ang="0">
                        <a:pos x="91" y="201"/>
                      </a:cxn>
                      <a:cxn ang="0">
                        <a:pos x="96" y="185"/>
                      </a:cxn>
                      <a:cxn ang="0">
                        <a:pos x="105" y="169"/>
                      </a:cxn>
                      <a:cxn ang="0">
                        <a:pos x="116" y="155"/>
                      </a:cxn>
                      <a:cxn ang="0">
                        <a:pos x="149" y="135"/>
                      </a:cxn>
                      <a:cxn ang="0">
                        <a:pos x="157" y="118"/>
                      </a:cxn>
                      <a:cxn ang="0">
                        <a:pos x="162" y="103"/>
                      </a:cxn>
                      <a:cxn ang="0">
                        <a:pos x="174" y="88"/>
                      </a:cxn>
                      <a:cxn ang="0">
                        <a:pos x="196" y="87"/>
                      </a:cxn>
                      <a:cxn ang="0">
                        <a:pos x="118" y="288"/>
                      </a:cxn>
                      <a:cxn ang="0">
                        <a:pos x="106" y="309"/>
                      </a:cxn>
                      <a:cxn ang="0">
                        <a:pos x="120" y="289"/>
                      </a:cxn>
                    </a:cxnLst>
                    <a:rect l="0" t="0" r="r" b="b"/>
                    <a:pathLst>
                      <a:path w="200" h="346">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2" name="Italy">
                    <a:extLst>
                      <a:ext uri="{FF2B5EF4-FFF2-40B4-BE49-F238E27FC236}">
                        <a16:creationId xmlns:a16="http://schemas.microsoft.com/office/drawing/2014/main" id="{C8316FEE-D17B-FC17-78B4-558157794BA4}"/>
                      </a:ext>
                    </a:extLst>
                  </p:cNvPr>
                  <p:cNvSpPr>
                    <a:spLocks noEditPoints="1"/>
                  </p:cNvSpPr>
                  <p:nvPr/>
                </p:nvSpPr>
                <p:spPr bwMode="auto">
                  <a:xfrm>
                    <a:off x="8242764" y="2201148"/>
                    <a:ext cx="279852" cy="310604"/>
                  </a:xfrm>
                  <a:custGeom>
                    <a:avLst/>
                    <a:gdLst/>
                    <a:ahLst/>
                    <a:cxnLst>
                      <a:cxn ang="0">
                        <a:pos x="107" y="175"/>
                      </a:cxn>
                      <a:cxn ang="0">
                        <a:pos x="94" y="180"/>
                      </a:cxn>
                      <a:cxn ang="0">
                        <a:pos x="110" y="190"/>
                      </a:cxn>
                      <a:cxn ang="0">
                        <a:pos x="128" y="202"/>
                      </a:cxn>
                      <a:cxn ang="0">
                        <a:pos x="132" y="190"/>
                      </a:cxn>
                      <a:cxn ang="0">
                        <a:pos x="139" y="175"/>
                      </a:cxn>
                      <a:cxn ang="0">
                        <a:pos x="127" y="175"/>
                      </a:cxn>
                      <a:cxn ang="0">
                        <a:pos x="26" y="122"/>
                      </a:cxn>
                      <a:cxn ang="0">
                        <a:pos x="26" y="132"/>
                      </a:cxn>
                      <a:cxn ang="0">
                        <a:pos x="28" y="151"/>
                      </a:cxn>
                      <a:cxn ang="0">
                        <a:pos x="36" y="159"/>
                      </a:cxn>
                      <a:cxn ang="0">
                        <a:pos x="47" y="152"/>
                      </a:cxn>
                      <a:cxn ang="0">
                        <a:pos x="50" y="126"/>
                      </a:cxn>
                      <a:cxn ang="0">
                        <a:pos x="34" y="121"/>
                      </a:cxn>
                      <a:cxn ang="0">
                        <a:pos x="146" y="106"/>
                      </a:cxn>
                      <a:cxn ang="0">
                        <a:pos x="131" y="102"/>
                      </a:cxn>
                      <a:cxn ang="0">
                        <a:pos x="112" y="74"/>
                      </a:cxn>
                      <a:cxn ang="0">
                        <a:pos x="91" y="55"/>
                      </a:cxn>
                      <a:cxn ang="0">
                        <a:pos x="92" y="38"/>
                      </a:cxn>
                      <a:cxn ang="0">
                        <a:pos x="98" y="30"/>
                      </a:cxn>
                      <a:cxn ang="0">
                        <a:pos x="91" y="7"/>
                      </a:cxn>
                      <a:cxn ang="0">
                        <a:pos x="78" y="1"/>
                      </a:cxn>
                      <a:cxn ang="0">
                        <a:pos x="65" y="5"/>
                      </a:cxn>
                      <a:cxn ang="0">
                        <a:pos x="60" y="8"/>
                      </a:cxn>
                      <a:cxn ang="0">
                        <a:pos x="54" y="11"/>
                      </a:cxn>
                      <a:cxn ang="0">
                        <a:pos x="45" y="14"/>
                      </a:cxn>
                      <a:cxn ang="0">
                        <a:pos x="40" y="18"/>
                      </a:cxn>
                      <a:cxn ang="0">
                        <a:pos x="30" y="17"/>
                      </a:cxn>
                      <a:cxn ang="0">
                        <a:pos x="21" y="22"/>
                      </a:cxn>
                      <a:cxn ang="0">
                        <a:pos x="4" y="30"/>
                      </a:cxn>
                      <a:cxn ang="0">
                        <a:pos x="4" y="38"/>
                      </a:cxn>
                      <a:cxn ang="0">
                        <a:pos x="0" y="42"/>
                      </a:cxn>
                      <a:cxn ang="0">
                        <a:pos x="4" y="54"/>
                      </a:cxn>
                      <a:cxn ang="0">
                        <a:pos x="14" y="59"/>
                      </a:cxn>
                      <a:cxn ang="0">
                        <a:pos x="14" y="67"/>
                      </a:cxn>
                      <a:cxn ang="0">
                        <a:pos x="28" y="57"/>
                      </a:cxn>
                      <a:cxn ang="0">
                        <a:pos x="53" y="61"/>
                      </a:cxn>
                      <a:cxn ang="0">
                        <a:pos x="61" y="74"/>
                      </a:cxn>
                      <a:cxn ang="0">
                        <a:pos x="75" y="94"/>
                      </a:cxn>
                      <a:cxn ang="0">
                        <a:pos x="98" y="112"/>
                      </a:cxn>
                      <a:cxn ang="0">
                        <a:pos x="119" y="123"/>
                      </a:cxn>
                      <a:cxn ang="0">
                        <a:pos x="135" y="136"/>
                      </a:cxn>
                      <a:cxn ang="0">
                        <a:pos x="142" y="143"/>
                      </a:cxn>
                      <a:cxn ang="0">
                        <a:pos x="146" y="160"/>
                      </a:cxn>
                      <a:cxn ang="0">
                        <a:pos x="144" y="176"/>
                      </a:cxn>
                      <a:cxn ang="0">
                        <a:pos x="154" y="163"/>
                      </a:cxn>
                      <a:cxn ang="0">
                        <a:pos x="162" y="155"/>
                      </a:cxn>
                      <a:cxn ang="0">
                        <a:pos x="158" y="146"/>
                      </a:cxn>
                      <a:cxn ang="0">
                        <a:pos x="159" y="133"/>
                      </a:cxn>
                      <a:cxn ang="0">
                        <a:pos x="179" y="141"/>
                      </a:cxn>
                      <a:cxn ang="0">
                        <a:pos x="179" y="129"/>
                      </a:cxn>
                    </a:cxnLst>
                    <a:rect l="0" t="0" r="r" b="b"/>
                    <a:pathLst>
                      <a:path w="182" h="20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3" name="Spain">
                    <a:extLst>
                      <a:ext uri="{FF2B5EF4-FFF2-40B4-BE49-F238E27FC236}">
                        <a16:creationId xmlns:a16="http://schemas.microsoft.com/office/drawing/2014/main" id="{6826E54B-F364-1C7A-0FC9-0656CBC06038}"/>
                      </a:ext>
                    </a:extLst>
                  </p:cNvPr>
                  <p:cNvSpPr>
                    <a:spLocks/>
                  </p:cNvSpPr>
                  <p:nvPr/>
                </p:nvSpPr>
                <p:spPr bwMode="auto">
                  <a:xfrm>
                    <a:off x="7846052" y="2304172"/>
                    <a:ext cx="310604" cy="224497"/>
                  </a:xfrm>
                  <a:custGeom>
                    <a:avLst/>
                    <a:gdLst/>
                    <a:ahLst/>
                    <a:cxnLst>
                      <a:cxn ang="0">
                        <a:pos x="194" y="27"/>
                      </a:cxn>
                      <a:cxn ang="0">
                        <a:pos x="175" y="24"/>
                      </a:cxn>
                      <a:cxn ang="0">
                        <a:pos x="167" y="21"/>
                      </a:cxn>
                      <a:cxn ang="0">
                        <a:pos x="158" y="19"/>
                      </a:cxn>
                      <a:cxn ang="0">
                        <a:pos x="154" y="22"/>
                      </a:cxn>
                      <a:cxn ang="0">
                        <a:pos x="147" y="19"/>
                      </a:cxn>
                      <a:cxn ang="0">
                        <a:pos x="131" y="12"/>
                      </a:cxn>
                      <a:cxn ang="0">
                        <a:pos x="117" y="8"/>
                      </a:cxn>
                      <a:cxn ang="0">
                        <a:pos x="94" y="5"/>
                      </a:cxn>
                      <a:cxn ang="0">
                        <a:pos x="69" y="5"/>
                      </a:cxn>
                      <a:cxn ang="0">
                        <a:pos x="33" y="4"/>
                      </a:cxn>
                      <a:cxn ang="0">
                        <a:pos x="22" y="0"/>
                      </a:cxn>
                      <a:cxn ang="0">
                        <a:pos x="16" y="4"/>
                      </a:cxn>
                      <a:cxn ang="0">
                        <a:pos x="9" y="8"/>
                      </a:cxn>
                      <a:cxn ang="0">
                        <a:pos x="0" y="15"/>
                      </a:cxn>
                      <a:cxn ang="0">
                        <a:pos x="8" y="22"/>
                      </a:cxn>
                      <a:cxn ang="0">
                        <a:pos x="8" y="35"/>
                      </a:cxn>
                      <a:cxn ang="0">
                        <a:pos x="12" y="34"/>
                      </a:cxn>
                      <a:cxn ang="0">
                        <a:pos x="18" y="32"/>
                      </a:cxn>
                      <a:cxn ang="0">
                        <a:pos x="19" y="37"/>
                      </a:cxn>
                      <a:cxn ang="0">
                        <a:pos x="28" y="37"/>
                      </a:cxn>
                      <a:cxn ang="0">
                        <a:pos x="32" y="38"/>
                      </a:cxn>
                      <a:cxn ang="0">
                        <a:pos x="37" y="35"/>
                      </a:cxn>
                      <a:cxn ang="0">
                        <a:pos x="43" y="38"/>
                      </a:cxn>
                      <a:cxn ang="0">
                        <a:pos x="47" y="41"/>
                      </a:cxn>
                      <a:cxn ang="0">
                        <a:pos x="47" y="45"/>
                      </a:cxn>
                      <a:cxn ang="0">
                        <a:pos x="37" y="54"/>
                      </a:cxn>
                      <a:cxn ang="0">
                        <a:pos x="40" y="65"/>
                      </a:cxn>
                      <a:cxn ang="0">
                        <a:pos x="37" y="72"/>
                      </a:cxn>
                      <a:cxn ang="0">
                        <a:pos x="36" y="79"/>
                      </a:cxn>
                      <a:cxn ang="0">
                        <a:pos x="33" y="81"/>
                      </a:cxn>
                      <a:cxn ang="0">
                        <a:pos x="32" y="86"/>
                      </a:cxn>
                      <a:cxn ang="0">
                        <a:pos x="37" y="93"/>
                      </a:cxn>
                      <a:cxn ang="0">
                        <a:pos x="33" y="96"/>
                      </a:cxn>
                      <a:cxn ang="0">
                        <a:pos x="32" y="103"/>
                      </a:cxn>
                      <a:cxn ang="0">
                        <a:pos x="37" y="111"/>
                      </a:cxn>
                      <a:cxn ang="0">
                        <a:pos x="36" y="112"/>
                      </a:cxn>
                      <a:cxn ang="0">
                        <a:pos x="29" y="121"/>
                      </a:cxn>
                      <a:cxn ang="0">
                        <a:pos x="32" y="126"/>
                      </a:cxn>
                      <a:cxn ang="0">
                        <a:pos x="40" y="128"/>
                      </a:cxn>
                      <a:cxn ang="0">
                        <a:pos x="49" y="138"/>
                      </a:cxn>
                      <a:cxn ang="0">
                        <a:pos x="60" y="146"/>
                      </a:cxn>
                      <a:cxn ang="0">
                        <a:pos x="62" y="143"/>
                      </a:cxn>
                      <a:cxn ang="0">
                        <a:pos x="64" y="139"/>
                      </a:cxn>
                      <a:cxn ang="0">
                        <a:pos x="73" y="140"/>
                      </a:cxn>
                      <a:cxn ang="0">
                        <a:pos x="82" y="135"/>
                      </a:cxn>
                      <a:cxn ang="0">
                        <a:pos x="107" y="133"/>
                      </a:cxn>
                      <a:cxn ang="0">
                        <a:pos x="116" y="132"/>
                      </a:cxn>
                      <a:cxn ang="0">
                        <a:pos x="120" y="128"/>
                      </a:cxn>
                      <a:cxn ang="0">
                        <a:pos x="127" y="121"/>
                      </a:cxn>
                      <a:cxn ang="0">
                        <a:pos x="136" y="118"/>
                      </a:cxn>
                      <a:cxn ang="0">
                        <a:pos x="138" y="108"/>
                      </a:cxn>
                      <a:cxn ang="0">
                        <a:pos x="147" y="98"/>
                      </a:cxn>
                      <a:cxn ang="0">
                        <a:pos x="148" y="92"/>
                      </a:cxn>
                      <a:cxn ang="0">
                        <a:pos x="148" y="76"/>
                      </a:cxn>
                      <a:cxn ang="0">
                        <a:pos x="154" y="66"/>
                      </a:cxn>
                      <a:cxn ang="0">
                        <a:pos x="163" y="56"/>
                      </a:cxn>
                      <a:cxn ang="0">
                        <a:pos x="167" y="51"/>
                      </a:cxn>
                      <a:cxn ang="0">
                        <a:pos x="178" y="48"/>
                      </a:cxn>
                      <a:cxn ang="0">
                        <a:pos x="191" y="42"/>
                      </a:cxn>
                      <a:cxn ang="0">
                        <a:pos x="200" y="37"/>
                      </a:cxn>
                      <a:cxn ang="0">
                        <a:pos x="202" y="25"/>
                      </a:cxn>
                    </a:cxnLst>
                    <a:rect l="0" t="0" r="r" b="b"/>
                    <a:pathLst>
                      <a:path w="202" h="146">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4" name="United Kingdom">
                    <a:extLst>
                      <a:ext uri="{FF2B5EF4-FFF2-40B4-BE49-F238E27FC236}">
                        <a16:creationId xmlns:a16="http://schemas.microsoft.com/office/drawing/2014/main" id="{CF724F9C-BF9A-9A48-94B8-4688E7737BC5}"/>
                      </a:ext>
                    </a:extLst>
                  </p:cNvPr>
                  <p:cNvSpPr>
                    <a:spLocks noEditPoints="1"/>
                  </p:cNvSpPr>
                  <p:nvPr/>
                </p:nvSpPr>
                <p:spPr bwMode="auto">
                  <a:xfrm>
                    <a:off x="7876806" y="1799824"/>
                    <a:ext cx="242947" cy="309067"/>
                  </a:xfrm>
                  <a:custGeom>
                    <a:avLst/>
                    <a:gdLst/>
                    <a:ahLst/>
                    <a:cxnLst>
                      <a:cxn ang="0">
                        <a:pos x="15" y="89"/>
                      </a:cxn>
                      <a:cxn ang="0">
                        <a:pos x="0" y="104"/>
                      </a:cxn>
                      <a:cxn ang="0">
                        <a:pos x="12" y="110"/>
                      </a:cxn>
                      <a:cxn ang="0">
                        <a:pos x="20" y="107"/>
                      </a:cxn>
                      <a:cxn ang="0">
                        <a:pos x="39" y="104"/>
                      </a:cxn>
                      <a:cxn ang="0">
                        <a:pos x="29" y="87"/>
                      </a:cxn>
                      <a:cxn ang="0">
                        <a:pos x="151" y="137"/>
                      </a:cxn>
                      <a:cxn ang="0">
                        <a:pos x="138" y="140"/>
                      </a:cxn>
                      <a:cxn ang="0">
                        <a:pos x="134" y="128"/>
                      </a:cxn>
                      <a:cxn ang="0">
                        <a:pos x="128" y="118"/>
                      </a:cxn>
                      <a:cxn ang="0">
                        <a:pos x="117" y="100"/>
                      </a:cxn>
                      <a:cxn ang="0">
                        <a:pos x="106" y="80"/>
                      </a:cxn>
                      <a:cxn ang="0">
                        <a:pos x="91" y="69"/>
                      </a:cxn>
                      <a:cxn ang="0">
                        <a:pos x="83" y="63"/>
                      </a:cxn>
                      <a:cxn ang="0">
                        <a:pos x="99" y="32"/>
                      </a:cxn>
                      <a:cxn ang="0">
                        <a:pos x="69" y="30"/>
                      </a:cxn>
                      <a:cxn ang="0">
                        <a:pos x="64" y="25"/>
                      </a:cxn>
                      <a:cxn ang="0">
                        <a:pos x="76" y="9"/>
                      </a:cxn>
                      <a:cxn ang="0">
                        <a:pos x="74" y="3"/>
                      </a:cxn>
                      <a:cxn ang="0">
                        <a:pos x="54" y="9"/>
                      </a:cxn>
                      <a:cxn ang="0">
                        <a:pos x="44" y="22"/>
                      </a:cxn>
                      <a:cxn ang="0">
                        <a:pos x="37" y="33"/>
                      </a:cxn>
                      <a:cxn ang="0">
                        <a:pos x="29" y="33"/>
                      </a:cxn>
                      <a:cxn ang="0">
                        <a:pos x="25" y="40"/>
                      </a:cxn>
                      <a:cxn ang="0">
                        <a:pos x="35" y="47"/>
                      </a:cxn>
                      <a:cxn ang="0">
                        <a:pos x="32" y="60"/>
                      </a:cxn>
                      <a:cxn ang="0">
                        <a:pos x="36" y="66"/>
                      </a:cxn>
                      <a:cxn ang="0">
                        <a:pos x="25" y="74"/>
                      </a:cxn>
                      <a:cxn ang="0">
                        <a:pos x="36" y="70"/>
                      </a:cxn>
                      <a:cxn ang="0">
                        <a:pos x="44" y="79"/>
                      </a:cxn>
                      <a:cxn ang="0">
                        <a:pos x="52" y="67"/>
                      </a:cxn>
                      <a:cxn ang="0">
                        <a:pos x="53" y="80"/>
                      </a:cxn>
                      <a:cxn ang="0">
                        <a:pos x="47" y="96"/>
                      </a:cxn>
                      <a:cxn ang="0">
                        <a:pos x="70" y="91"/>
                      </a:cxn>
                      <a:cxn ang="0">
                        <a:pos x="72" y="100"/>
                      </a:cxn>
                      <a:cxn ang="0">
                        <a:pos x="81" y="110"/>
                      </a:cxn>
                      <a:cxn ang="0">
                        <a:pos x="80" y="127"/>
                      </a:cxn>
                      <a:cxn ang="0">
                        <a:pos x="63" y="127"/>
                      </a:cxn>
                      <a:cxn ang="0">
                        <a:pos x="57" y="133"/>
                      </a:cxn>
                      <a:cxn ang="0">
                        <a:pos x="59" y="143"/>
                      </a:cxn>
                      <a:cxn ang="0">
                        <a:pos x="53" y="155"/>
                      </a:cxn>
                      <a:cxn ang="0">
                        <a:pos x="46" y="163"/>
                      </a:cxn>
                      <a:cxn ang="0">
                        <a:pos x="57" y="164"/>
                      </a:cxn>
                      <a:cxn ang="0">
                        <a:pos x="76" y="170"/>
                      </a:cxn>
                      <a:cxn ang="0">
                        <a:pos x="81" y="173"/>
                      </a:cxn>
                      <a:cxn ang="0">
                        <a:pos x="63" y="175"/>
                      </a:cxn>
                      <a:cxn ang="0">
                        <a:pos x="43" y="200"/>
                      </a:cxn>
                      <a:cxn ang="0">
                        <a:pos x="59" y="192"/>
                      </a:cxn>
                      <a:cxn ang="0">
                        <a:pos x="70" y="192"/>
                      </a:cxn>
                      <a:cxn ang="0">
                        <a:pos x="81" y="187"/>
                      </a:cxn>
                      <a:cxn ang="0">
                        <a:pos x="99" y="184"/>
                      </a:cxn>
                      <a:cxn ang="0">
                        <a:pos x="118" y="184"/>
                      </a:cxn>
                      <a:cxn ang="0">
                        <a:pos x="151" y="174"/>
                      </a:cxn>
                      <a:cxn ang="0">
                        <a:pos x="141" y="168"/>
                      </a:cxn>
                      <a:cxn ang="0">
                        <a:pos x="158" y="145"/>
                      </a:cxn>
                    </a:cxnLst>
                    <a:rect l="0" t="0" r="r" b="b"/>
                    <a:pathLst>
                      <a:path w="158" h="201">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635" name="France">
                    <a:extLst>
                      <a:ext uri="{FF2B5EF4-FFF2-40B4-BE49-F238E27FC236}">
                        <a16:creationId xmlns:a16="http://schemas.microsoft.com/office/drawing/2014/main" id="{FA3B2826-101D-E9F7-C4A1-6BD5B970BA11}"/>
                      </a:ext>
                    </a:extLst>
                  </p:cNvPr>
                  <p:cNvSpPr>
                    <a:spLocks noEditPoints="1"/>
                  </p:cNvSpPr>
                  <p:nvPr/>
                </p:nvSpPr>
                <p:spPr bwMode="auto">
                  <a:xfrm>
                    <a:off x="7958299" y="2071986"/>
                    <a:ext cx="353658" cy="299841"/>
                  </a:xfrm>
                  <a:custGeom>
                    <a:avLst/>
                    <a:gdLst/>
                    <a:ahLst/>
                    <a:cxnLst>
                      <a:cxn ang="0">
                        <a:pos x="195" y="41"/>
                      </a:cxn>
                      <a:cxn ang="0">
                        <a:pos x="181" y="35"/>
                      </a:cxn>
                      <a:cxn ang="0">
                        <a:pos x="164" y="31"/>
                      </a:cxn>
                      <a:cxn ang="0">
                        <a:pos x="157" y="25"/>
                      </a:cxn>
                      <a:cxn ang="0">
                        <a:pos x="148" y="24"/>
                      </a:cxn>
                      <a:cxn ang="0">
                        <a:pos x="144" y="20"/>
                      </a:cxn>
                      <a:cxn ang="0">
                        <a:pos x="128" y="10"/>
                      </a:cxn>
                      <a:cxn ang="0">
                        <a:pos x="122" y="7"/>
                      </a:cxn>
                      <a:cxn ang="0">
                        <a:pos x="117" y="0"/>
                      </a:cxn>
                      <a:cxn ang="0">
                        <a:pos x="104" y="8"/>
                      </a:cxn>
                      <a:cxn ang="0">
                        <a:pos x="100" y="23"/>
                      </a:cxn>
                      <a:cxn ang="0">
                        <a:pos x="80" y="30"/>
                      </a:cxn>
                      <a:cxn ang="0">
                        <a:pos x="65" y="37"/>
                      </a:cxn>
                      <a:cxn ang="0">
                        <a:pos x="54" y="28"/>
                      </a:cxn>
                      <a:cxn ang="0">
                        <a:pos x="47" y="35"/>
                      </a:cxn>
                      <a:cxn ang="0">
                        <a:pos x="50" y="52"/>
                      </a:cxn>
                      <a:cxn ang="0">
                        <a:pos x="36" y="52"/>
                      </a:cxn>
                      <a:cxn ang="0">
                        <a:pos x="26" y="48"/>
                      </a:cxn>
                      <a:cxn ang="0">
                        <a:pos x="10" y="50"/>
                      </a:cxn>
                      <a:cxn ang="0">
                        <a:pos x="0" y="57"/>
                      </a:cxn>
                      <a:cxn ang="0">
                        <a:pos x="3" y="67"/>
                      </a:cxn>
                      <a:cxn ang="0">
                        <a:pos x="24" y="74"/>
                      </a:cxn>
                      <a:cxn ang="0">
                        <a:pos x="37" y="78"/>
                      </a:cxn>
                      <a:cxn ang="0">
                        <a:pos x="44" y="89"/>
                      </a:cxn>
                      <a:cxn ang="0">
                        <a:pos x="58" y="101"/>
                      </a:cxn>
                      <a:cxn ang="0">
                        <a:pos x="60" y="115"/>
                      </a:cxn>
                      <a:cxn ang="0">
                        <a:pos x="57" y="136"/>
                      </a:cxn>
                      <a:cxn ang="0">
                        <a:pos x="48" y="159"/>
                      </a:cxn>
                      <a:cxn ang="0">
                        <a:pos x="74" y="170"/>
                      </a:cxn>
                      <a:cxn ang="0">
                        <a:pos x="85" y="170"/>
                      </a:cxn>
                      <a:cxn ang="0">
                        <a:pos x="94" y="172"/>
                      </a:cxn>
                      <a:cxn ang="0">
                        <a:pos x="121" y="178"/>
                      </a:cxn>
                      <a:cxn ang="0">
                        <a:pos x="128" y="169"/>
                      </a:cxn>
                      <a:cxn ang="0">
                        <a:pos x="141" y="156"/>
                      </a:cxn>
                      <a:cxn ang="0">
                        <a:pos x="171" y="163"/>
                      </a:cxn>
                      <a:cxn ang="0">
                        <a:pos x="189" y="158"/>
                      </a:cxn>
                      <a:cxn ang="0">
                        <a:pos x="201" y="145"/>
                      </a:cxn>
                      <a:cxn ang="0">
                        <a:pos x="191" y="142"/>
                      </a:cxn>
                      <a:cxn ang="0">
                        <a:pos x="191" y="132"/>
                      </a:cxn>
                      <a:cxn ang="0">
                        <a:pos x="185" y="124"/>
                      </a:cxn>
                      <a:cxn ang="0">
                        <a:pos x="192" y="116"/>
                      </a:cxn>
                      <a:cxn ang="0">
                        <a:pos x="191" y="108"/>
                      </a:cxn>
                      <a:cxn ang="0">
                        <a:pos x="188" y="101"/>
                      </a:cxn>
                      <a:cxn ang="0">
                        <a:pos x="181" y="99"/>
                      </a:cxn>
                      <a:cxn ang="0">
                        <a:pos x="178" y="95"/>
                      </a:cxn>
                      <a:cxn ang="0">
                        <a:pos x="188" y="82"/>
                      </a:cxn>
                      <a:cxn ang="0">
                        <a:pos x="196" y="75"/>
                      </a:cxn>
                      <a:cxn ang="0">
                        <a:pos x="202" y="57"/>
                      </a:cxn>
                      <a:cxn ang="0">
                        <a:pos x="208" y="45"/>
                      </a:cxn>
                      <a:cxn ang="0">
                        <a:pos x="229" y="165"/>
                      </a:cxn>
                      <a:cxn ang="0">
                        <a:pos x="219" y="173"/>
                      </a:cxn>
                      <a:cxn ang="0">
                        <a:pos x="223" y="195"/>
                      </a:cxn>
                      <a:cxn ang="0">
                        <a:pos x="230" y="180"/>
                      </a:cxn>
                    </a:cxnLst>
                    <a:rect l="0" t="0" r="r" b="b"/>
                    <a:pathLst>
                      <a:path w="230" h="195">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grpSp>
      </p:grpSp>
      <p:grpSp>
        <p:nvGrpSpPr>
          <p:cNvPr id="418" name="Group 417">
            <a:extLst>
              <a:ext uri="{FF2B5EF4-FFF2-40B4-BE49-F238E27FC236}">
                <a16:creationId xmlns:a16="http://schemas.microsoft.com/office/drawing/2014/main" id="{232A65F7-7FF1-5D12-CED6-FF01C130A4EC}"/>
              </a:ext>
              <a:ext uri="{C183D7F6-B498-43B3-948B-1728B52AA6E4}">
                <adec:decorative xmlns:adec="http://schemas.microsoft.com/office/drawing/2017/decorative" val="1"/>
              </a:ext>
            </a:extLst>
          </p:cNvPr>
          <p:cNvGrpSpPr/>
          <p:nvPr/>
        </p:nvGrpSpPr>
        <p:grpSpPr>
          <a:xfrm>
            <a:off x="568808" y="5755096"/>
            <a:ext cx="9343008" cy="615553"/>
            <a:chOff x="568808" y="9237123"/>
            <a:chExt cx="9343008" cy="615553"/>
          </a:xfrm>
        </p:grpSpPr>
        <p:sp>
          <p:nvSpPr>
            <p:cNvPr id="419" name="TextBox 418">
              <a:extLst>
                <a:ext uri="{FF2B5EF4-FFF2-40B4-BE49-F238E27FC236}">
                  <a16:creationId xmlns:a16="http://schemas.microsoft.com/office/drawing/2014/main" id="{28613FAE-B3F6-B6B7-5C8F-6058ACE2F05B}"/>
                </a:ext>
              </a:extLst>
            </p:cNvPr>
            <p:cNvSpPr txBox="1"/>
            <p:nvPr/>
          </p:nvSpPr>
          <p:spPr>
            <a:xfrm>
              <a:off x="974522" y="9237123"/>
              <a:ext cx="1668665" cy="400110"/>
            </a:xfrm>
            <a:prstGeom prst="rect">
              <a:avLst/>
            </a:prstGeom>
            <a:noFill/>
          </p:spPr>
          <p:txBody>
            <a:bodyPr wrap="square" anchor="t"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 normalizeH="0" baseline="0" noProof="0">
                  <a:ln>
                    <a:noFill/>
                  </a:ln>
                  <a:gradFill>
                    <a:gsLst>
                      <a:gs pos="50000">
                        <a:srgbClr val="8661C5">
                          <a:lumMod val="100000"/>
                        </a:srgbClr>
                      </a:gs>
                      <a:gs pos="0">
                        <a:srgbClr val="3E76D4"/>
                      </a:gs>
                      <a:gs pos="100000">
                        <a:srgbClr val="C73ECC"/>
                      </a:gs>
                    </a:gsLst>
                  </a:gradFill>
                  <a:effectLst/>
                  <a:uLnTx/>
                  <a:uFillTx/>
                  <a:latin typeface="Segoe UI" panose="020B0502040204020203" pitchFamily="34" charset="0"/>
                  <a:ea typeface="+mn-ea"/>
                  <a:cs typeface="Segoe UI" panose="020B0502040204020203" pitchFamily="34" charset="0"/>
                </a:rPr>
                <a:t>31,000</a:t>
              </a:r>
              <a:r>
                <a:rPr kumimoji="0" lang="en-US" sz="1600" b="0" i="0" u="none" strike="noStrike" kern="1200" cap="none" spc="-5" normalizeH="0" baseline="0" noProof="0">
                  <a:ln>
                    <a:noFill/>
                  </a:ln>
                  <a:gradFill>
                    <a:gsLst>
                      <a:gs pos="50000">
                        <a:srgbClr val="8661C5"/>
                      </a:gs>
                      <a:gs pos="0">
                        <a:srgbClr val="3E76D4"/>
                      </a:gs>
                      <a:gs pos="100000">
                        <a:srgbClr val="C73ECC"/>
                      </a:gs>
                    </a:gsLst>
                    <a:lin ang="2700000" scaled="1"/>
                  </a:gra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people  </a:t>
              </a:r>
            </a:p>
          </p:txBody>
        </p:sp>
        <p:sp>
          <p:nvSpPr>
            <p:cNvPr id="420" name="TextBox 419">
              <a:extLst>
                <a:ext uri="{FF2B5EF4-FFF2-40B4-BE49-F238E27FC236}">
                  <a16:creationId xmlns:a16="http://schemas.microsoft.com/office/drawing/2014/main" id="{3995B50F-2FE2-2D5A-CEB3-8F8C24B5C732}"/>
                </a:ext>
              </a:extLst>
            </p:cNvPr>
            <p:cNvSpPr txBox="1"/>
            <p:nvPr/>
          </p:nvSpPr>
          <p:spPr>
            <a:xfrm>
              <a:off x="3460548" y="9237123"/>
              <a:ext cx="1426956" cy="400110"/>
            </a:xfrm>
            <a:prstGeom prst="rect">
              <a:avLst/>
            </a:prstGeom>
            <a:noFill/>
          </p:spPr>
          <p:txBody>
            <a:bodyPr wrap="square" anchor="t"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 normalizeH="0" baseline="0" noProof="0">
                  <a:ln>
                    <a:noFill/>
                  </a:ln>
                  <a:gradFill>
                    <a:gsLst>
                      <a:gs pos="50000">
                        <a:srgbClr val="8661C5">
                          <a:lumMod val="100000"/>
                        </a:srgbClr>
                      </a:gs>
                      <a:gs pos="0">
                        <a:srgbClr val="3E76D4"/>
                      </a:gs>
                      <a:gs pos="100000">
                        <a:srgbClr val="C73ECC"/>
                      </a:gs>
                    </a:gsLst>
                  </a:gradFill>
                  <a:effectLst/>
                  <a:uLnTx/>
                  <a:uFillTx/>
                  <a:latin typeface="Segoe UI" panose="020B0502040204020203" pitchFamily="34" charset="0"/>
                  <a:ea typeface="+mn-ea"/>
                  <a:cs typeface="Segoe UI" panose="020B0502040204020203" pitchFamily="34" charset="0"/>
                </a:rPr>
                <a:t>31</a:t>
              </a:r>
              <a:r>
                <a:rPr kumimoji="0" lang="en-US" sz="2000" b="1"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countries  </a:t>
              </a:r>
            </a:p>
          </p:txBody>
        </p:sp>
        <p:sp>
          <p:nvSpPr>
            <p:cNvPr id="421" name="TextBox 420">
              <a:extLst>
                <a:ext uri="{FF2B5EF4-FFF2-40B4-BE49-F238E27FC236}">
                  <a16:creationId xmlns:a16="http://schemas.microsoft.com/office/drawing/2014/main" id="{798A13A5-E771-061A-7EB4-8B0BAA774A8E}"/>
                </a:ext>
              </a:extLst>
            </p:cNvPr>
            <p:cNvSpPr txBox="1"/>
            <p:nvPr/>
          </p:nvSpPr>
          <p:spPr>
            <a:xfrm>
              <a:off x="5732259" y="9267901"/>
              <a:ext cx="4179557" cy="584775"/>
            </a:xfrm>
            <a:prstGeom prst="rect">
              <a:avLst/>
            </a:prstGeom>
            <a:noFill/>
          </p:spPr>
          <p:txBody>
            <a:bodyPr wrap="square" anchor="t" anchorCtr="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Microsoft 365, LinkedIn,</a:t>
              </a:r>
              <a:br>
                <a:rPr kumimoji="0" lang="en-US" sz="1600" b="0"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5"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Glint People Science + academic research</a:t>
              </a:r>
            </a:p>
          </p:txBody>
        </p:sp>
        <p:cxnSp>
          <p:nvCxnSpPr>
            <p:cNvPr id="422" name="Straight Connector 421">
              <a:extLst>
                <a:ext uri="{FF2B5EF4-FFF2-40B4-BE49-F238E27FC236}">
                  <a16:creationId xmlns:a16="http://schemas.microsoft.com/office/drawing/2014/main" id="{0FCC93D7-5753-2739-9C7F-812E8C74B556}"/>
                </a:ext>
              </a:extLst>
            </p:cNvPr>
            <p:cNvCxnSpPr>
              <a:cxnSpLocks/>
            </p:cNvCxnSpPr>
            <p:nvPr/>
          </p:nvCxnSpPr>
          <p:spPr>
            <a:xfrm>
              <a:off x="2787298" y="9271844"/>
              <a:ext cx="0" cy="468087"/>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75E74E5F-6219-6EDC-57C7-804F9FED6F75}"/>
                </a:ext>
              </a:extLst>
            </p:cNvPr>
            <p:cNvCxnSpPr>
              <a:cxnSpLocks/>
            </p:cNvCxnSpPr>
            <p:nvPr/>
          </p:nvCxnSpPr>
          <p:spPr>
            <a:xfrm>
              <a:off x="5059010" y="9271844"/>
              <a:ext cx="0" cy="468087"/>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4" name="Graphic 423">
              <a:extLst>
                <a:ext uri="{FF2B5EF4-FFF2-40B4-BE49-F238E27FC236}">
                  <a16:creationId xmlns:a16="http://schemas.microsoft.com/office/drawing/2014/main" id="{EDE2993D-2A53-EBB7-7B8B-D39A31EC9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08" y="9256688"/>
              <a:ext cx="375820" cy="375820"/>
            </a:xfrm>
            <a:prstGeom prst="rect">
              <a:avLst/>
            </a:prstGeom>
          </p:spPr>
        </p:pic>
        <p:pic>
          <p:nvPicPr>
            <p:cNvPr id="425" name="Graphic 424">
              <a:extLst>
                <a:ext uri="{FF2B5EF4-FFF2-40B4-BE49-F238E27FC236}">
                  <a16:creationId xmlns:a16="http://schemas.microsoft.com/office/drawing/2014/main" id="{7DE4F781-837E-F148-6BF0-D840B1F03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5060" y="9256688"/>
              <a:ext cx="375820" cy="375820"/>
            </a:xfrm>
            <a:prstGeom prst="rect">
              <a:avLst/>
            </a:prstGeom>
          </p:spPr>
        </p:pic>
        <p:pic>
          <p:nvPicPr>
            <p:cNvPr id="426" name="Graphic 425">
              <a:extLst>
                <a:ext uri="{FF2B5EF4-FFF2-40B4-BE49-F238E27FC236}">
                  <a16:creationId xmlns:a16="http://schemas.microsoft.com/office/drawing/2014/main" id="{E89C92CB-34A6-7062-A863-23FA86CDFE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1295" y="9256688"/>
              <a:ext cx="375820" cy="375820"/>
            </a:xfrm>
            <a:prstGeom prst="rect">
              <a:avLst/>
            </a:prstGeom>
          </p:spPr>
        </p:pic>
      </p:grpSp>
      <p:sp>
        <p:nvSpPr>
          <p:cNvPr id="427" name="TextBox 426">
            <a:extLst>
              <a:ext uri="{FF2B5EF4-FFF2-40B4-BE49-F238E27FC236}">
                <a16:creationId xmlns:a16="http://schemas.microsoft.com/office/drawing/2014/main" id="{6E7FCAAF-7147-D7F6-CE27-20CD3C17ADA0}"/>
              </a:ext>
            </a:extLst>
          </p:cNvPr>
          <p:cNvSpPr txBox="1"/>
          <p:nvPr/>
        </p:nvSpPr>
        <p:spPr>
          <a:xfrm>
            <a:off x="599476" y="4796814"/>
            <a:ext cx="1807885" cy="393192"/>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488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defTabSz="932472" fontAlgn="base">
              <a:spcBef>
                <a:spcPct val="0"/>
              </a:spcBef>
              <a:spcAft>
                <a:spcPct val="0"/>
              </a:spcAft>
              <a:defRPr sz="2000">
                <a:gradFill>
                  <a:gsLst>
                    <a:gs pos="0">
                      <a:srgbClr val="FFFFFF"/>
                    </a:gs>
                    <a:gs pos="100000">
                      <a:srgbClr val="FFFFFF"/>
                    </a:gs>
                  </a:gsLst>
                  <a:lin ang="5400000" scaled="0"/>
                </a:gradFill>
                <a:cs typeface="Segoe UI" pitchFamily="34" charset="0"/>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367" rtl="0" eaLnBrk="1" fontAlgn="base" latinLnBrk="0" hangingPunct="1">
              <a:lnSpc>
                <a:spcPct val="100000"/>
              </a:lnSpc>
              <a:spcBef>
                <a:spcPct val="0"/>
              </a:spcBef>
              <a:spcAft>
                <a:spcPct val="0"/>
              </a:spcAft>
              <a:buClrTx/>
              <a:buSzTx/>
              <a:buFontTx/>
              <a:buNone/>
              <a:tabLst/>
              <a:defRPr/>
            </a:pPr>
            <a:r>
              <a:rPr kumimoji="0" lang="en-CA" sz="1400" b="1" i="0" u="none" strike="noStrike" kern="1200" cap="none" spc="0" normalizeH="0" baseline="0" noProof="0">
                <a:ln w="3175">
                  <a:noFill/>
                </a:ln>
                <a:gradFill>
                  <a:gsLst>
                    <a:gs pos="17416">
                      <a:srgbClr val="FFFFFF"/>
                    </a:gs>
                    <a:gs pos="42135">
                      <a:srgbClr val="FFFFFF"/>
                    </a:gs>
                  </a:gsLst>
                  <a:path path="circle">
                    <a:fillToRect l="100000" b="100000"/>
                  </a:path>
                </a:gradFill>
                <a:effectLst/>
                <a:uLnTx/>
                <a:uFillTx/>
                <a:latin typeface="Segoe UI Semibold"/>
                <a:ea typeface="+mn-ea"/>
                <a:cs typeface="Segoe UI" pitchFamily="34" charset="0"/>
              </a:rPr>
              <a:t>http://aka.ms/wti</a:t>
            </a:r>
          </a:p>
        </p:txBody>
      </p:sp>
      <p:sp>
        <p:nvSpPr>
          <p:cNvPr id="428" name="Title 190">
            <a:extLst>
              <a:ext uri="{FF2B5EF4-FFF2-40B4-BE49-F238E27FC236}">
                <a16:creationId xmlns:a16="http://schemas.microsoft.com/office/drawing/2014/main" id="{652DCF8E-9AC4-E389-8BE6-31614A3A864A}"/>
              </a:ext>
            </a:extLst>
          </p:cNvPr>
          <p:cNvSpPr>
            <a:spLocks noGrp="1"/>
          </p:cNvSpPr>
          <p:nvPr>
            <p:ph type="title"/>
          </p:nvPr>
        </p:nvSpPr>
        <p:spPr>
          <a:xfrm>
            <a:off x="588263" y="3267252"/>
            <a:ext cx="4299240" cy="1107996"/>
          </a:xfrm>
        </p:spPr>
        <p:txBody>
          <a:bodyPr/>
          <a:lstStyle/>
          <a:p>
            <a:pPr algn="l">
              <a:lnSpc>
                <a:spcPct val="90000"/>
              </a:lnSpc>
            </a:pPr>
            <a:r>
              <a:rPr lang="en-US" sz="4000"/>
              <a:t>Microsoft Work</a:t>
            </a:r>
            <a:br>
              <a:rPr lang="en-US" sz="4000"/>
            </a:br>
            <a:r>
              <a:rPr lang="en-US" sz="4000"/>
              <a:t>Trend Index</a:t>
            </a:r>
            <a:endParaRPr lang="en-US" sz="4000" b="1" spc="-5">
              <a:gradFill>
                <a:gsLst>
                  <a:gs pos="50000">
                    <a:srgbClr val="8661C5"/>
                  </a:gs>
                  <a:gs pos="0">
                    <a:srgbClr val="3E76D4"/>
                  </a:gs>
                  <a:gs pos="100000">
                    <a:srgbClr val="C73ECC"/>
                  </a:gs>
                </a:gsLst>
                <a:lin ang="2700000" scaled="1"/>
              </a:gradFill>
              <a:latin typeface="Segoe UI" panose="020B0502040204020203" pitchFamily="34" charset="0"/>
            </a:endParaRPr>
          </a:p>
        </p:txBody>
      </p:sp>
      <p:grpSp>
        <p:nvGrpSpPr>
          <p:cNvPr id="429" name="Group 428">
            <a:extLst>
              <a:ext uri="{FF2B5EF4-FFF2-40B4-BE49-F238E27FC236}">
                <a16:creationId xmlns:a16="http://schemas.microsoft.com/office/drawing/2014/main" id="{BE0995F7-2CD4-ECC4-1D12-EC400D04EDBF}"/>
              </a:ext>
              <a:ext uri="{C183D7F6-B498-43B3-948B-1728B52AA6E4}">
                <adec:decorative xmlns:adec="http://schemas.microsoft.com/office/drawing/2017/decorative" val="1"/>
              </a:ext>
            </a:extLst>
          </p:cNvPr>
          <p:cNvGrpSpPr/>
          <p:nvPr/>
        </p:nvGrpSpPr>
        <p:grpSpPr>
          <a:xfrm>
            <a:off x="3065060" y="908885"/>
            <a:ext cx="8555454" cy="4353069"/>
            <a:chOff x="3905069" y="665045"/>
            <a:chExt cx="8555454" cy="4353069"/>
          </a:xfrm>
          <a:gradFill>
            <a:gsLst>
              <a:gs pos="0">
                <a:srgbClr val="8678D6"/>
              </a:gs>
              <a:gs pos="48000">
                <a:schemeClr val="accent1"/>
              </a:gs>
              <a:gs pos="100000">
                <a:srgbClr val="8678D6"/>
              </a:gs>
            </a:gsLst>
          </a:gradFill>
        </p:grpSpPr>
        <p:grpSp>
          <p:nvGrpSpPr>
            <p:cNvPr id="430" name="Group 429">
              <a:extLst>
                <a:ext uri="{FF2B5EF4-FFF2-40B4-BE49-F238E27FC236}">
                  <a16:creationId xmlns:a16="http://schemas.microsoft.com/office/drawing/2014/main" id="{490208F1-9572-F168-A8CC-66DB655E825D}"/>
                </a:ext>
              </a:extLst>
            </p:cNvPr>
            <p:cNvGrpSpPr/>
            <p:nvPr/>
          </p:nvGrpSpPr>
          <p:grpSpPr>
            <a:xfrm>
              <a:off x="9758887" y="1996644"/>
              <a:ext cx="2701636" cy="2732390"/>
              <a:chOff x="9758887" y="1996644"/>
              <a:chExt cx="2701636" cy="2732390"/>
            </a:xfrm>
            <a:grpFill/>
          </p:grpSpPr>
          <p:sp>
            <p:nvSpPr>
              <p:cNvPr id="788" name="Indonesia">
                <a:extLst>
                  <a:ext uri="{FF2B5EF4-FFF2-40B4-BE49-F238E27FC236}">
                    <a16:creationId xmlns:a16="http://schemas.microsoft.com/office/drawing/2014/main" id="{13BFBA07-94E0-D8B5-792F-1D35296C755C}"/>
                  </a:ext>
                </a:extLst>
              </p:cNvPr>
              <p:cNvSpPr>
                <a:spLocks noEditPoints="1"/>
              </p:cNvSpPr>
              <p:nvPr/>
            </p:nvSpPr>
            <p:spPr bwMode="auto">
              <a:xfrm>
                <a:off x="10397005" y="3331317"/>
                <a:ext cx="1128632" cy="398250"/>
              </a:xfrm>
              <a:custGeom>
                <a:avLst/>
                <a:gdLst/>
                <a:ahLst/>
                <a:cxnLst>
                  <a:cxn ang="0">
                    <a:pos x="397" y="182"/>
                  </a:cxn>
                  <a:cxn ang="0">
                    <a:pos x="406" y="138"/>
                  </a:cxn>
                  <a:cxn ang="0">
                    <a:pos x="418" y="167"/>
                  </a:cxn>
                  <a:cxn ang="0">
                    <a:pos x="431" y="135"/>
                  </a:cxn>
                  <a:cxn ang="0">
                    <a:pos x="448" y="103"/>
                  </a:cxn>
                  <a:cxn ang="0">
                    <a:pos x="396" y="103"/>
                  </a:cxn>
                  <a:cxn ang="0">
                    <a:pos x="461" y="84"/>
                  </a:cxn>
                  <a:cxn ang="0">
                    <a:pos x="420" y="71"/>
                  </a:cxn>
                  <a:cxn ang="0">
                    <a:pos x="389" y="103"/>
                  </a:cxn>
                  <a:cxn ang="0">
                    <a:pos x="169" y="162"/>
                  </a:cxn>
                  <a:cxn ang="0">
                    <a:pos x="181" y="134"/>
                  </a:cxn>
                  <a:cxn ang="0">
                    <a:pos x="167" y="127"/>
                  </a:cxn>
                  <a:cxn ang="0">
                    <a:pos x="151" y="123"/>
                  </a:cxn>
                  <a:cxn ang="0">
                    <a:pos x="132" y="97"/>
                  </a:cxn>
                  <a:cxn ang="0">
                    <a:pos x="115" y="74"/>
                  </a:cxn>
                  <a:cxn ang="0">
                    <a:pos x="86" y="57"/>
                  </a:cxn>
                  <a:cxn ang="0">
                    <a:pos x="41" y="13"/>
                  </a:cxn>
                  <a:cxn ang="0">
                    <a:pos x="6" y="19"/>
                  </a:cxn>
                  <a:cxn ang="0">
                    <a:pos x="57" y="81"/>
                  </a:cxn>
                  <a:cxn ang="0">
                    <a:pos x="110" y="152"/>
                  </a:cxn>
                  <a:cxn ang="0">
                    <a:pos x="154" y="184"/>
                  </a:cxn>
                  <a:cxn ang="0">
                    <a:pos x="537" y="74"/>
                  </a:cxn>
                  <a:cxn ang="0">
                    <a:pos x="517" y="64"/>
                  </a:cxn>
                  <a:cxn ang="0">
                    <a:pos x="528" y="86"/>
                  </a:cxn>
                  <a:cxn ang="0">
                    <a:pos x="502" y="142"/>
                  </a:cxn>
                  <a:cxn ang="0">
                    <a:pos x="421" y="228"/>
                  </a:cxn>
                  <a:cxn ang="0">
                    <a:pos x="443" y="232"/>
                  </a:cxn>
                  <a:cxn ang="0">
                    <a:pos x="525" y="144"/>
                  </a:cxn>
                  <a:cxn ang="0">
                    <a:pos x="568" y="148"/>
                  </a:cxn>
                  <a:cxn ang="0">
                    <a:pos x="276" y="214"/>
                  </a:cxn>
                  <a:cxn ang="0">
                    <a:pos x="245" y="199"/>
                  </a:cxn>
                  <a:cxn ang="0">
                    <a:pos x="174" y="188"/>
                  </a:cxn>
                  <a:cxn ang="0">
                    <a:pos x="181" y="211"/>
                  </a:cxn>
                  <a:cxn ang="0">
                    <a:pos x="246" y="225"/>
                  </a:cxn>
                  <a:cxn ang="0">
                    <a:pos x="310" y="231"/>
                  </a:cxn>
                  <a:cxn ang="0">
                    <a:pos x="677" y="117"/>
                  </a:cxn>
                  <a:cxn ang="0">
                    <a:pos x="636" y="145"/>
                  </a:cxn>
                  <a:cxn ang="0">
                    <a:pos x="586" y="101"/>
                  </a:cxn>
                  <a:cxn ang="0">
                    <a:pos x="586" y="120"/>
                  </a:cxn>
                  <a:cxn ang="0">
                    <a:pos x="606" y="134"/>
                  </a:cxn>
                  <a:cxn ang="0">
                    <a:pos x="606" y="158"/>
                  </a:cxn>
                  <a:cxn ang="0">
                    <a:pos x="642" y="165"/>
                  </a:cxn>
                  <a:cxn ang="0">
                    <a:pos x="702" y="211"/>
                  </a:cxn>
                  <a:cxn ang="0">
                    <a:pos x="717" y="224"/>
                  </a:cxn>
                  <a:cxn ang="0">
                    <a:pos x="470" y="239"/>
                  </a:cxn>
                  <a:cxn ang="0">
                    <a:pos x="454" y="259"/>
                  </a:cxn>
                  <a:cxn ang="0">
                    <a:pos x="474" y="236"/>
                  </a:cxn>
                  <a:cxn ang="0">
                    <a:pos x="377" y="76"/>
                  </a:cxn>
                  <a:cxn ang="0">
                    <a:pos x="353" y="37"/>
                  </a:cxn>
                  <a:cxn ang="0">
                    <a:pos x="343" y="22"/>
                  </a:cxn>
                  <a:cxn ang="0">
                    <a:pos x="316" y="50"/>
                  </a:cxn>
                  <a:cxn ang="0">
                    <a:pos x="282" y="67"/>
                  </a:cxn>
                  <a:cxn ang="0">
                    <a:pos x="235" y="71"/>
                  </a:cxn>
                  <a:cxn ang="0">
                    <a:pos x="215" y="81"/>
                  </a:cxn>
                  <a:cxn ang="0">
                    <a:pos x="242" y="135"/>
                  </a:cxn>
                  <a:cxn ang="0">
                    <a:pos x="286" y="145"/>
                  </a:cxn>
                  <a:cxn ang="0">
                    <a:pos x="336" y="134"/>
                  </a:cxn>
                  <a:cxn ang="0">
                    <a:pos x="406" y="259"/>
                  </a:cxn>
                  <a:cxn ang="0">
                    <a:pos x="347" y="228"/>
                  </a:cxn>
                  <a:cxn ang="0">
                    <a:pos x="356" y="239"/>
                  </a:cxn>
                  <a:cxn ang="0">
                    <a:pos x="354" y="225"/>
                  </a:cxn>
                </a:cxnLst>
                <a:rect l="0" t="0" r="r" b="b"/>
                <a:pathLst>
                  <a:path w="734" h="259">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9" name="China">
                <a:extLst>
                  <a:ext uri="{FF2B5EF4-FFF2-40B4-BE49-F238E27FC236}">
                    <a16:creationId xmlns:a16="http://schemas.microsoft.com/office/drawing/2014/main" id="{2F93A6D5-CFBC-7FE1-19B3-26EA13B34C19}"/>
                  </a:ext>
                </a:extLst>
              </p:cNvPr>
              <p:cNvSpPr>
                <a:spLocks noEditPoints="1"/>
              </p:cNvSpPr>
              <p:nvPr/>
            </p:nvSpPr>
            <p:spPr bwMode="auto">
              <a:xfrm>
                <a:off x="9895735" y="1996644"/>
                <a:ext cx="1477678" cy="1014845"/>
              </a:xfrm>
              <a:custGeom>
                <a:avLst/>
                <a:gdLst/>
                <a:ahLst/>
                <a:cxnLst>
                  <a:cxn ang="0">
                    <a:pos x="911" y="124"/>
                  </a:cxn>
                  <a:cxn ang="0">
                    <a:pos x="870" y="89"/>
                  </a:cxn>
                  <a:cxn ang="0">
                    <a:pos x="833" y="43"/>
                  </a:cxn>
                  <a:cxn ang="0">
                    <a:pos x="793" y="3"/>
                  </a:cxn>
                  <a:cxn ang="0">
                    <a:pos x="732" y="17"/>
                  </a:cxn>
                  <a:cxn ang="0">
                    <a:pos x="712" y="72"/>
                  </a:cxn>
                  <a:cxn ang="0">
                    <a:pos x="655" y="120"/>
                  </a:cxn>
                  <a:cxn ang="0">
                    <a:pos x="707" y="126"/>
                  </a:cxn>
                  <a:cxn ang="0">
                    <a:pos x="676" y="150"/>
                  </a:cxn>
                  <a:cxn ang="0">
                    <a:pos x="598" y="178"/>
                  </a:cxn>
                  <a:cxn ang="0">
                    <a:pos x="557" y="228"/>
                  </a:cxn>
                  <a:cxn ang="0">
                    <a:pos x="466" y="239"/>
                  </a:cxn>
                  <a:cxn ang="0">
                    <a:pos x="346" y="224"/>
                  </a:cxn>
                  <a:cxn ang="0">
                    <a:pos x="312" y="184"/>
                  </a:cxn>
                  <a:cxn ang="0">
                    <a:pos x="269" y="141"/>
                  </a:cxn>
                  <a:cxn ang="0">
                    <a:pos x="220" y="93"/>
                  </a:cxn>
                  <a:cxn ang="0">
                    <a:pos x="197" y="107"/>
                  </a:cxn>
                  <a:cxn ang="0">
                    <a:pos x="158" y="137"/>
                  </a:cxn>
                  <a:cxn ang="0">
                    <a:pos x="126" y="171"/>
                  </a:cxn>
                  <a:cxn ang="0">
                    <a:pos x="111" y="212"/>
                  </a:cxn>
                  <a:cxn ang="0">
                    <a:pos x="74" y="252"/>
                  </a:cxn>
                  <a:cxn ang="0">
                    <a:pos x="23" y="265"/>
                  </a:cxn>
                  <a:cxn ang="0">
                    <a:pos x="16" y="305"/>
                  </a:cxn>
                  <a:cxn ang="0">
                    <a:pos x="57" y="359"/>
                  </a:cxn>
                  <a:cxn ang="0">
                    <a:pos x="89" y="386"/>
                  </a:cxn>
                  <a:cxn ang="0">
                    <a:pos x="74" y="416"/>
                  </a:cxn>
                  <a:cxn ang="0">
                    <a:pos x="110" y="454"/>
                  </a:cxn>
                  <a:cxn ang="0">
                    <a:pos x="183" y="488"/>
                  </a:cxn>
                  <a:cxn ang="0">
                    <a:pos x="232" y="501"/>
                  </a:cxn>
                  <a:cxn ang="0">
                    <a:pos x="279" y="498"/>
                  </a:cxn>
                  <a:cxn ang="0">
                    <a:pos x="332" y="474"/>
                  </a:cxn>
                  <a:cxn ang="0">
                    <a:pos x="369" y="488"/>
                  </a:cxn>
                  <a:cxn ang="0">
                    <a:pos x="363" y="550"/>
                  </a:cxn>
                  <a:cxn ang="0">
                    <a:pos x="385" y="578"/>
                  </a:cxn>
                  <a:cxn ang="0">
                    <a:pos x="410" y="605"/>
                  </a:cxn>
                  <a:cxn ang="0">
                    <a:pos x="426" y="591"/>
                  </a:cxn>
                  <a:cxn ang="0">
                    <a:pos x="460" y="587"/>
                  </a:cxn>
                  <a:cxn ang="0">
                    <a:pos x="507" y="587"/>
                  </a:cxn>
                  <a:cxn ang="0">
                    <a:pos x="544" y="604"/>
                  </a:cxn>
                  <a:cxn ang="0">
                    <a:pos x="564" y="626"/>
                  </a:cxn>
                  <a:cxn ang="0">
                    <a:pos x="632" y="588"/>
                  </a:cxn>
                  <a:cxn ang="0">
                    <a:pos x="690" y="557"/>
                  </a:cxn>
                  <a:cxn ang="0">
                    <a:pos x="716" y="530"/>
                  </a:cxn>
                  <a:cxn ang="0">
                    <a:pos x="744" y="490"/>
                  </a:cxn>
                  <a:cxn ang="0">
                    <a:pos x="752" y="458"/>
                  </a:cxn>
                  <a:cxn ang="0">
                    <a:pos x="754" y="443"/>
                  </a:cxn>
                  <a:cxn ang="0">
                    <a:pos x="753" y="427"/>
                  </a:cxn>
                  <a:cxn ang="0">
                    <a:pos x="715" y="375"/>
                  </a:cxn>
                  <a:cxn ang="0">
                    <a:pos x="737" y="340"/>
                  </a:cxn>
                  <a:cxn ang="0">
                    <a:pos x="742" y="319"/>
                  </a:cxn>
                  <a:cxn ang="0">
                    <a:pos x="697" y="312"/>
                  </a:cxn>
                  <a:cxn ang="0">
                    <a:pos x="712" y="282"/>
                  </a:cxn>
                  <a:cxn ang="0">
                    <a:pos x="749" y="279"/>
                  </a:cxn>
                  <a:cxn ang="0">
                    <a:pos x="791" y="278"/>
                  </a:cxn>
                  <a:cxn ang="0">
                    <a:pos x="858" y="247"/>
                  </a:cxn>
                  <a:cxn ang="0">
                    <a:pos x="884" y="218"/>
                  </a:cxn>
                  <a:cxn ang="0">
                    <a:pos x="904" y="183"/>
                  </a:cxn>
                  <a:cxn ang="0">
                    <a:pos x="941" y="164"/>
                  </a:cxn>
                  <a:cxn ang="0">
                    <a:pos x="725" y="574"/>
                  </a:cxn>
                  <a:cxn ang="0">
                    <a:pos x="732" y="555"/>
                  </a:cxn>
                  <a:cxn ang="0">
                    <a:pos x="567" y="653"/>
                  </a:cxn>
                </a:cxnLst>
                <a:rect l="0" t="0" r="r" b="b"/>
                <a:pathLst>
                  <a:path w="961" h="660">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0" name="India">
                <a:extLst>
                  <a:ext uri="{FF2B5EF4-FFF2-40B4-BE49-F238E27FC236}">
                    <a16:creationId xmlns:a16="http://schemas.microsoft.com/office/drawing/2014/main" id="{8E533586-E8DD-3556-AE06-88ECB32FA9D1}"/>
                  </a:ext>
                </a:extLst>
              </p:cNvPr>
              <p:cNvSpPr>
                <a:spLocks/>
              </p:cNvSpPr>
              <p:nvPr/>
            </p:nvSpPr>
            <p:spPr bwMode="auto">
              <a:xfrm>
                <a:off x="9758887" y="2548655"/>
                <a:ext cx="684252" cy="721155"/>
              </a:xfrm>
              <a:custGeom>
                <a:avLst/>
                <a:gdLst/>
                <a:ahLst/>
                <a:cxnLst>
                  <a:cxn ang="0">
                    <a:pos x="321" y="185"/>
                  </a:cxn>
                  <a:cxn ang="0">
                    <a:pos x="313" y="168"/>
                  </a:cxn>
                  <a:cxn ang="0">
                    <a:pos x="337" y="176"/>
                  </a:cxn>
                  <a:cxn ang="0">
                    <a:pos x="374" y="185"/>
                  </a:cxn>
                  <a:cxn ang="0">
                    <a:pos x="360" y="205"/>
                  </a:cxn>
                  <a:cxn ang="0">
                    <a:pos x="367" y="215"/>
                  </a:cxn>
                  <a:cxn ang="0">
                    <a:pos x="381" y="237"/>
                  </a:cxn>
                  <a:cxn ang="0">
                    <a:pos x="388" y="206"/>
                  </a:cxn>
                  <a:cxn ang="0">
                    <a:pos x="405" y="196"/>
                  </a:cxn>
                  <a:cxn ang="0">
                    <a:pos x="412" y="162"/>
                  </a:cxn>
                  <a:cxn ang="0">
                    <a:pos x="438" y="149"/>
                  </a:cxn>
                  <a:cxn ang="0">
                    <a:pos x="441" y="136"/>
                  </a:cxn>
                  <a:cxn ang="0">
                    <a:pos x="435" y="125"/>
                  </a:cxn>
                  <a:cxn ang="0">
                    <a:pos x="418" y="115"/>
                  </a:cxn>
                  <a:cxn ang="0">
                    <a:pos x="388" y="125"/>
                  </a:cxn>
                  <a:cxn ang="0">
                    <a:pos x="367" y="141"/>
                  </a:cxn>
                  <a:cxn ang="0">
                    <a:pos x="353" y="156"/>
                  </a:cxn>
                  <a:cxn ang="0">
                    <a:pos x="328" y="154"/>
                  </a:cxn>
                  <a:cxn ang="0">
                    <a:pos x="320" y="135"/>
                  </a:cxn>
                  <a:cxn ang="0">
                    <a:pos x="311" y="151"/>
                  </a:cxn>
                  <a:cxn ang="0">
                    <a:pos x="277" y="158"/>
                  </a:cxn>
                  <a:cxn ang="0">
                    <a:pos x="243" y="145"/>
                  </a:cxn>
                  <a:cxn ang="0">
                    <a:pos x="213" y="134"/>
                  </a:cxn>
                  <a:cxn ang="0">
                    <a:pos x="193" y="122"/>
                  </a:cxn>
                  <a:cxn ang="0">
                    <a:pos x="199" y="99"/>
                  </a:cxn>
                  <a:cxn ang="0">
                    <a:pos x="183" y="82"/>
                  </a:cxn>
                  <a:cxn ang="0">
                    <a:pos x="166" y="63"/>
                  </a:cxn>
                  <a:cxn ang="0">
                    <a:pos x="176" y="54"/>
                  </a:cxn>
                  <a:cxn ang="0">
                    <a:pos x="171" y="26"/>
                  </a:cxn>
                  <a:cxn ang="0">
                    <a:pos x="158" y="4"/>
                  </a:cxn>
                  <a:cxn ang="0">
                    <a:pos x="134" y="14"/>
                  </a:cxn>
                  <a:cxn ang="0">
                    <a:pos x="95" y="14"/>
                  </a:cxn>
                  <a:cxn ang="0">
                    <a:pos x="97" y="45"/>
                  </a:cxn>
                  <a:cxn ang="0">
                    <a:pos x="112" y="60"/>
                  </a:cxn>
                  <a:cxn ang="0">
                    <a:pos x="101" y="84"/>
                  </a:cxn>
                  <a:cxn ang="0">
                    <a:pos x="88" y="98"/>
                  </a:cxn>
                  <a:cxn ang="0">
                    <a:pos x="64" y="124"/>
                  </a:cxn>
                  <a:cxn ang="0">
                    <a:pos x="45" y="136"/>
                  </a:cxn>
                  <a:cxn ang="0">
                    <a:pos x="25" y="144"/>
                  </a:cxn>
                  <a:cxn ang="0">
                    <a:pos x="30" y="164"/>
                  </a:cxn>
                  <a:cxn ang="0">
                    <a:pos x="42" y="195"/>
                  </a:cxn>
                  <a:cxn ang="0">
                    <a:pos x="15" y="199"/>
                  </a:cxn>
                  <a:cxn ang="0">
                    <a:pos x="14" y="223"/>
                  </a:cxn>
                  <a:cxn ang="0">
                    <a:pos x="31" y="226"/>
                  </a:cxn>
                  <a:cxn ang="0">
                    <a:pos x="40" y="259"/>
                  </a:cxn>
                  <a:cxn ang="0">
                    <a:pos x="61" y="243"/>
                  </a:cxn>
                  <a:cxn ang="0">
                    <a:pos x="70" y="252"/>
                  </a:cxn>
                  <a:cxn ang="0">
                    <a:pos x="72" y="293"/>
                  </a:cxn>
                  <a:cxn ang="0">
                    <a:pos x="99" y="375"/>
                  </a:cxn>
                  <a:cxn ang="0">
                    <a:pos x="126" y="444"/>
                  </a:cxn>
                  <a:cxn ang="0">
                    <a:pos x="156" y="458"/>
                  </a:cxn>
                  <a:cxn ang="0">
                    <a:pos x="175" y="434"/>
                  </a:cxn>
                  <a:cxn ang="0">
                    <a:pos x="186" y="401"/>
                  </a:cxn>
                  <a:cxn ang="0">
                    <a:pos x="190" y="354"/>
                  </a:cxn>
                  <a:cxn ang="0">
                    <a:pos x="212" y="330"/>
                  </a:cxn>
                  <a:cxn ang="0">
                    <a:pos x="263" y="284"/>
                  </a:cxn>
                  <a:cxn ang="0">
                    <a:pos x="291" y="252"/>
                  </a:cxn>
                  <a:cxn ang="0">
                    <a:pos x="324" y="233"/>
                  </a:cxn>
                </a:cxnLst>
                <a:rect l="0" t="0" r="r" b="b"/>
                <a:pathLst>
                  <a:path w="445" h="469">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1" name="South Korea">
                <a:extLst>
                  <a:ext uri="{FF2B5EF4-FFF2-40B4-BE49-F238E27FC236}">
                    <a16:creationId xmlns:a16="http://schemas.microsoft.com/office/drawing/2014/main" id="{130F1593-EAA2-58A6-2610-7F1232B29D9C}"/>
                  </a:ext>
                </a:extLst>
              </p:cNvPr>
              <p:cNvSpPr>
                <a:spLocks/>
              </p:cNvSpPr>
              <p:nvPr/>
            </p:nvSpPr>
            <p:spPr bwMode="auto">
              <a:xfrm>
                <a:off x="11165829" y="2465622"/>
                <a:ext cx="84571" cy="113786"/>
              </a:xfrm>
              <a:custGeom>
                <a:avLst/>
                <a:gdLst/>
                <a:ahLst/>
                <a:cxnLst>
                  <a:cxn ang="0">
                    <a:pos x="11" y="6"/>
                  </a:cxn>
                  <a:cxn ang="0">
                    <a:pos x="11" y="6"/>
                  </a:cxn>
                  <a:cxn ang="0">
                    <a:pos x="1" y="13"/>
                  </a:cxn>
                  <a:cxn ang="0">
                    <a:pos x="1" y="13"/>
                  </a:cxn>
                  <a:cxn ang="0">
                    <a:pos x="4" y="18"/>
                  </a:cxn>
                  <a:cxn ang="0">
                    <a:pos x="4" y="21"/>
                  </a:cxn>
                  <a:cxn ang="0">
                    <a:pos x="7" y="21"/>
                  </a:cxn>
                  <a:cxn ang="0">
                    <a:pos x="7" y="21"/>
                  </a:cxn>
                  <a:cxn ang="0">
                    <a:pos x="9" y="23"/>
                  </a:cxn>
                  <a:cxn ang="0">
                    <a:pos x="9" y="25"/>
                  </a:cxn>
                  <a:cxn ang="0">
                    <a:pos x="8" y="28"/>
                  </a:cxn>
                  <a:cxn ang="0">
                    <a:pos x="5" y="28"/>
                  </a:cxn>
                  <a:cxn ang="0">
                    <a:pos x="5" y="28"/>
                  </a:cxn>
                  <a:cxn ang="0">
                    <a:pos x="4" y="28"/>
                  </a:cxn>
                  <a:cxn ang="0">
                    <a:pos x="2" y="30"/>
                  </a:cxn>
                  <a:cxn ang="0">
                    <a:pos x="1" y="33"/>
                  </a:cxn>
                  <a:cxn ang="0">
                    <a:pos x="2" y="38"/>
                  </a:cxn>
                  <a:cxn ang="0">
                    <a:pos x="5" y="44"/>
                  </a:cxn>
                  <a:cxn ang="0">
                    <a:pos x="5" y="44"/>
                  </a:cxn>
                  <a:cxn ang="0">
                    <a:pos x="5" y="47"/>
                  </a:cxn>
                  <a:cxn ang="0">
                    <a:pos x="5" y="50"/>
                  </a:cxn>
                  <a:cxn ang="0">
                    <a:pos x="2" y="54"/>
                  </a:cxn>
                  <a:cxn ang="0">
                    <a:pos x="0" y="60"/>
                  </a:cxn>
                  <a:cxn ang="0">
                    <a:pos x="0" y="61"/>
                  </a:cxn>
                  <a:cxn ang="0">
                    <a:pos x="0" y="62"/>
                  </a:cxn>
                  <a:cxn ang="0">
                    <a:pos x="0" y="62"/>
                  </a:cxn>
                  <a:cxn ang="0">
                    <a:pos x="1" y="65"/>
                  </a:cxn>
                  <a:cxn ang="0">
                    <a:pos x="1" y="68"/>
                  </a:cxn>
                  <a:cxn ang="0">
                    <a:pos x="1" y="71"/>
                  </a:cxn>
                  <a:cxn ang="0">
                    <a:pos x="2" y="74"/>
                  </a:cxn>
                  <a:cxn ang="0">
                    <a:pos x="2" y="74"/>
                  </a:cxn>
                  <a:cxn ang="0">
                    <a:pos x="7" y="74"/>
                  </a:cxn>
                  <a:cxn ang="0">
                    <a:pos x="15" y="72"/>
                  </a:cxn>
                  <a:cxn ang="0">
                    <a:pos x="24" y="70"/>
                  </a:cxn>
                  <a:cxn ang="0">
                    <a:pos x="29" y="67"/>
                  </a:cxn>
                  <a:cxn ang="0">
                    <a:pos x="32" y="64"/>
                  </a:cxn>
                  <a:cxn ang="0">
                    <a:pos x="32" y="64"/>
                  </a:cxn>
                  <a:cxn ang="0">
                    <a:pos x="38" y="58"/>
                  </a:cxn>
                  <a:cxn ang="0">
                    <a:pos x="42" y="57"/>
                  </a:cxn>
                  <a:cxn ang="0">
                    <a:pos x="45" y="57"/>
                  </a:cxn>
                  <a:cxn ang="0">
                    <a:pos x="48" y="57"/>
                  </a:cxn>
                  <a:cxn ang="0">
                    <a:pos x="48" y="57"/>
                  </a:cxn>
                  <a:cxn ang="0">
                    <a:pos x="51" y="57"/>
                  </a:cxn>
                  <a:cxn ang="0">
                    <a:pos x="54" y="55"/>
                  </a:cxn>
                  <a:cxn ang="0">
                    <a:pos x="55" y="52"/>
                  </a:cxn>
                  <a:cxn ang="0">
                    <a:pos x="55" y="50"/>
                  </a:cxn>
                  <a:cxn ang="0">
                    <a:pos x="55" y="50"/>
                  </a:cxn>
                  <a:cxn ang="0">
                    <a:pos x="54" y="47"/>
                  </a:cxn>
                  <a:cxn ang="0">
                    <a:pos x="52" y="41"/>
                  </a:cxn>
                  <a:cxn ang="0">
                    <a:pos x="51" y="34"/>
                  </a:cxn>
                  <a:cxn ang="0">
                    <a:pos x="51" y="27"/>
                  </a:cxn>
                  <a:cxn ang="0">
                    <a:pos x="51" y="27"/>
                  </a:cxn>
                  <a:cxn ang="0">
                    <a:pos x="49" y="21"/>
                  </a:cxn>
                  <a:cxn ang="0">
                    <a:pos x="45" y="14"/>
                  </a:cxn>
                  <a:cxn ang="0">
                    <a:pos x="34" y="0"/>
                  </a:cxn>
                  <a:cxn ang="0">
                    <a:pos x="34" y="0"/>
                  </a:cxn>
                  <a:cxn ang="0">
                    <a:pos x="29" y="3"/>
                  </a:cxn>
                  <a:cxn ang="0">
                    <a:pos x="25" y="3"/>
                  </a:cxn>
                  <a:cxn ang="0">
                    <a:pos x="25" y="3"/>
                  </a:cxn>
                  <a:cxn ang="0">
                    <a:pos x="17" y="4"/>
                  </a:cxn>
                  <a:cxn ang="0">
                    <a:pos x="14" y="4"/>
                  </a:cxn>
                  <a:cxn ang="0">
                    <a:pos x="11" y="6"/>
                  </a:cxn>
                  <a:cxn ang="0">
                    <a:pos x="11" y="6"/>
                  </a:cxn>
                </a:cxnLst>
                <a:rect l="0" t="0" r="r" b="b"/>
                <a:pathLst>
                  <a:path w="55" h="74">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2" name="Japan">
                <a:extLst>
                  <a:ext uri="{FF2B5EF4-FFF2-40B4-BE49-F238E27FC236}">
                    <a16:creationId xmlns:a16="http://schemas.microsoft.com/office/drawing/2014/main" id="{6883C781-4DD3-712C-1B12-8C0C7FA906C1}"/>
                  </a:ext>
                </a:extLst>
              </p:cNvPr>
              <p:cNvSpPr>
                <a:spLocks noEditPoints="1"/>
              </p:cNvSpPr>
              <p:nvPr/>
            </p:nvSpPr>
            <p:spPr bwMode="auto">
              <a:xfrm>
                <a:off x="11248862" y="2258041"/>
                <a:ext cx="416702" cy="415164"/>
              </a:xfrm>
              <a:custGeom>
                <a:avLst/>
                <a:gdLst/>
                <a:ahLst/>
                <a:cxnLst>
                  <a:cxn ang="0">
                    <a:pos x="246" y="28"/>
                  </a:cxn>
                  <a:cxn ang="0">
                    <a:pos x="213" y="11"/>
                  </a:cxn>
                  <a:cxn ang="0">
                    <a:pos x="196" y="1"/>
                  </a:cxn>
                  <a:cxn ang="0">
                    <a:pos x="197" y="13"/>
                  </a:cxn>
                  <a:cxn ang="0">
                    <a:pos x="192" y="34"/>
                  </a:cxn>
                  <a:cxn ang="0">
                    <a:pos x="186" y="44"/>
                  </a:cxn>
                  <a:cxn ang="0">
                    <a:pos x="170" y="55"/>
                  </a:cxn>
                  <a:cxn ang="0">
                    <a:pos x="167" y="64"/>
                  </a:cxn>
                  <a:cxn ang="0">
                    <a:pos x="169" y="78"/>
                  </a:cxn>
                  <a:cxn ang="0">
                    <a:pos x="185" y="71"/>
                  </a:cxn>
                  <a:cxn ang="0">
                    <a:pos x="175" y="61"/>
                  </a:cxn>
                  <a:cxn ang="0">
                    <a:pos x="183" y="58"/>
                  </a:cxn>
                  <a:cxn ang="0">
                    <a:pos x="212" y="64"/>
                  </a:cxn>
                  <a:cxn ang="0">
                    <a:pos x="223" y="59"/>
                  </a:cxn>
                  <a:cxn ang="0">
                    <a:pos x="246" y="49"/>
                  </a:cxn>
                  <a:cxn ang="0">
                    <a:pos x="254" y="40"/>
                  </a:cxn>
                  <a:cxn ang="0">
                    <a:pos x="271" y="21"/>
                  </a:cxn>
                  <a:cxn ang="0">
                    <a:pos x="257" y="25"/>
                  </a:cxn>
                  <a:cxn ang="0">
                    <a:pos x="165" y="108"/>
                  </a:cxn>
                  <a:cxn ang="0">
                    <a:pos x="165" y="121"/>
                  </a:cxn>
                  <a:cxn ang="0">
                    <a:pos x="157" y="139"/>
                  </a:cxn>
                  <a:cxn ang="0">
                    <a:pos x="143" y="155"/>
                  </a:cxn>
                  <a:cxn ang="0">
                    <a:pos x="125" y="162"/>
                  </a:cxn>
                  <a:cxn ang="0">
                    <a:pos x="118" y="156"/>
                  </a:cxn>
                  <a:cxn ang="0">
                    <a:pos x="111" y="175"/>
                  </a:cxn>
                  <a:cxn ang="0">
                    <a:pos x="102" y="186"/>
                  </a:cxn>
                  <a:cxn ang="0">
                    <a:pos x="92" y="187"/>
                  </a:cxn>
                  <a:cxn ang="0">
                    <a:pos x="68" y="190"/>
                  </a:cxn>
                  <a:cxn ang="0">
                    <a:pos x="49" y="192"/>
                  </a:cxn>
                  <a:cxn ang="0">
                    <a:pos x="19" y="212"/>
                  </a:cxn>
                  <a:cxn ang="0">
                    <a:pos x="29" y="217"/>
                  </a:cxn>
                  <a:cxn ang="0">
                    <a:pos x="58" y="209"/>
                  </a:cxn>
                  <a:cxn ang="0">
                    <a:pos x="91" y="207"/>
                  </a:cxn>
                  <a:cxn ang="0">
                    <a:pos x="91" y="223"/>
                  </a:cxn>
                  <a:cxn ang="0">
                    <a:pos x="115" y="210"/>
                  </a:cxn>
                  <a:cxn ang="0">
                    <a:pos x="118" y="205"/>
                  </a:cxn>
                  <a:cxn ang="0">
                    <a:pos x="139" y="203"/>
                  </a:cxn>
                  <a:cxn ang="0">
                    <a:pos x="150" y="205"/>
                  </a:cxn>
                  <a:cxn ang="0">
                    <a:pos x="160" y="195"/>
                  </a:cxn>
                  <a:cxn ang="0">
                    <a:pos x="175" y="193"/>
                  </a:cxn>
                  <a:cxn ang="0">
                    <a:pos x="179" y="170"/>
                  </a:cxn>
                  <a:cxn ang="0">
                    <a:pos x="183" y="145"/>
                  </a:cxn>
                  <a:cxn ang="0">
                    <a:pos x="199" y="125"/>
                  </a:cxn>
                  <a:cxn ang="0">
                    <a:pos x="189" y="82"/>
                  </a:cxn>
                  <a:cxn ang="0">
                    <a:pos x="65" y="215"/>
                  </a:cxn>
                  <a:cxn ang="0">
                    <a:pos x="45" y="222"/>
                  </a:cxn>
                  <a:cxn ang="0">
                    <a:pos x="51" y="240"/>
                  </a:cxn>
                  <a:cxn ang="0">
                    <a:pos x="62" y="230"/>
                  </a:cxn>
                  <a:cxn ang="0">
                    <a:pos x="78" y="226"/>
                  </a:cxn>
                  <a:cxn ang="0">
                    <a:pos x="74" y="210"/>
                  </a:cxn>
                  <a:cxn ang="0">
                    <a:pos x="32" y="233"/>
                  </a:cxn>
                  <a:cxn ang="0">
                    <a:pos x="22" y="224"/>
                  </a:cxn>
                  <a:cxn ang="0">
                    <a:pos x="7" y="227"/>
                  </a:cxn>
                  <a:cxn ang="0">
                    <a:pos x="5" y="240"/>
                  </a:cxn>
                  <a:cxn ang="0">
                    <a:pos x="12" y="237"/>
                  </a:cxn>
                  <a:cxn ang="0">
                    <a:pos x="14" y="269"/>
                  </a:cxn>
                  <a:cxn ang="0">
                    <a:pos x="27" y="260"/>
                  </a:cxn>
                  <a:cxn ang="0">
                    <a:pos x="37" y="236"/>
                  </a:cxn>
                </a:cxnLst>
                <a:rect l="0" t="0" r="r" b="b"/>
                <a:pathLst>
                  <a:path w="271" h="270">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3" name="Vietnam">
                <a:extLst>
                  <a:ext uri="{FF2B5EF4-FFF2-40B4-BE49-F238E27FC236}">
                    <a16:creationId xmlns:a16="http://schemas.microsoft.com/office/drawing/2014/main" id="{9F7D5140-6A78-3DB2-3A12-B0BE10A11CDE}"/>
                  </a:ext>
                </a:extLst>
              </p:cNvPr>
              <p:cNvSpPr>
                <a:spLocks/>
              </p:cNvSpPr>
              <p:nvPr/>
            </p:nvSpPr>
            <p:spPr bwMode="auto">
              <a:xfrm>
                <a:off x="10563073" y="2880787"/>
                <a:ext cx="178367" cy="373648"/>
              </a:xfrm>
              <a:custGeom>
                <a:avLst/>
                <a:gdLst/>
                <a:ahLst/>
                <a:cxnLst>
                  <a:cxn ang="0">
                    <a:pos x="79" y="24"/>
                  </a:cxn>
                  <a:cxn ang="0">
                    <a:pos x="73" y="12"/>
                  </a:cxn>
                  <a:cxn ang="0">
                    <a:pos x="61" y="6"/>
                  </a:cxn>
                  <a:cxn ang="0">
                    <a:pos x="52" y="0"/>
                  </a:cxn>
                  <a:cxn ang="0">
                    <a:pos x="42" y="9"/>
                  </a:cxn>
                  <a:cxn ang="0">
                    <a:pos x="30" y="10"/>
                  </a:cxn>
                  <a:cxn ang="0">
                    <a:pos x="19" y="9"/>
                  </a:cxn>
                  <a:cxn ang="0">
                    <a:pos x="16" y="12"/>
                  </a:cxn>
                  <a:cxn ang="0">
                    <a:pos x="6" y="10"/>
                  </a:cxn>
                  <a:cxn ang="0">
                    <a:pos x="0" y="14"/>
                  </a:cxn>
                  <a:cxn ang="0">
                    <a:pos x="7" y="26"/>
                  </a:cxn>
                  <a:cxn ang="0">
                    <a:pos x="15" y="36"/>
                  </a:cxn>
                  <a:cxn ang="0">
                    <a:pos x="27" y="43"/>
                  </a:cxn>
                  <a:cxn ang="0">
                    <a:pos x="37" y="41"/>
                  </a:cxn>
                  <a:cxn ang="0">
                    <a:pos x="42" y="53"/>
                  </a:cxn>
                  <a:cxn ang="0">
                    <a:pos x="43" y="60"/>
                  </a:cxn>
                  <a:cxn ang="0">
                    <a:pos x="33" y="64"/>
                  </a:cxn>
                  <a:cxn ang="0">
                    <a:pos x="33" y="68"/>
                  </a:cxn>
                  <a:cxn ang="0">
                    <a:pos x="49" y="80"/>
                  </a:cxn>
                  <a:cxn ang="0">
                    <a:pos x="57" y="94"/>
                  </a:cxn>
                  <a:cxn ang="0">
                    <a:pos x="67" y="107"/>
                  </a:cxn>
                  <a:cxn ang="0">
                    <a:pos x="76" y="120"/>
                  </a:cxn>
                  <a:cxn ang="0">
                    <a:pos x="86" y="131"/>
                  </a:cxn>
                  <a:cxn ang="0">
                    <a:pos x="86" y="152"/>
                  </a:cxn>
                  <a:cxn ang="0">
                    <a:pos x="93" y="169"/>
                  </a:cxn>
                  <a:cxn ang="0">
                    <a:pos x="84" y="181"/>
                  </a:cxn>
                  <a:cxn ang="0">
                    <a:pos x="76" y="192"/>
                  </a:cxn>
                  <a:cxn ang="0">
                    <a:pos x="66" y="194"/>
                  </a:cxn>
                  <a:cxn ang="0">
                    <a:pos x="61" y="198"/>
                  </a:cxn>
                  <a:cxn ang="0">
                    <a:pos x="66" y="208"/>
                  </a:cxn>
                  <a:cxn ang="0">
                    <a:pos x="50" y="208"/>
                  </a:cxn>
                  <a:cxn ang="0">
                    <a:pos x="47" y="211"/>
                  </a:cxn>
                  <a:cxn ang="0">
                    <a:pos x="42" y="219"/>
                  </a:cxn>
                  <a:cxn ang="0">
                    <a:pos x="46" y="223"/>
                  </a:cxn>
                  <a:cxn ang="0">
                    <a:pos x="40" y="235"/>
                  </a:cxn>
                  <a:cxn ang="0">
                    <a:pos x="49" y="242"/>
                  </a:cxn>
                  <a:cxn ang="0">
                    <a:pos x="63" y="231"/>
                  </a:cxn>
                  <a:cxn ang="0">
                    <a:pos x="67" y="225"/>
                  </a:cxn>
                  <a:cxn ang="0">
                    <a:pos x="71" y="216"/>
                  </a:cxn>
                  <a:cxn ang="0">
                    <a:pos x="81" y="215"/>
                  </a:cxn>
                  <a:cxn ang="0">
                    <a:pos x="103" y="204"/>
                  </a:cxn>
                  <a:cxn ang="0">
                    <a:pos x="113" y="192"/>
                  </a:cxn>
                  <a:cxn ang="0">
                    <a:pos x="114" y="159"/>
                  </a:cxn>
                  <a:cxn ang="0">
                    <a:pos x="106" y="131"/>
                  </a:cxn>
                  <a:cxn ang="0">
                    <a:pos x="97" y="120"/>
                  </a:cxn>
                  <a:cxn ang="0">
                    <a:pos x="70" y="98"/>
                  </a:cxn>
                  <a:cxn ang="0">
                    <a:pos x="63" y="85"/>
                  </a:cxn>
                  <a:cxn ang="0">
                    <a:pos x="59" y="70"/>
                  </a:cxn>
                  <a:cxn ang="0">
                    <a:pos x="66" y="57"/>
                  </a:cxn>
                  <a:cxn ang="0">
                    <a:pos x="71" y="50"/>
                  </a:cxn>
                  <a:cxn ang="0">
                    <a:pos x="77" y="41"/>
                  </a:cxn>
                  <a:cxn ang="0">
                    <a:pos x="90" y="33"/>
                  </a:cxn>
                  <a:cxn ang="0">
                    <a:pos x="87" y="29"/>
                  </a:cxn>
                </a:cxnLst>
                <a:rect l="0" t="0" r="r" b="b"/>
                <a:pathLst>
                  <a:path w="116" h="243">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4" name="Thailand">
                <a:extLst>
                  <a:ext uri="{FF2B5EF4-FFF2-40B4-BE49-F238E27FC236}">
                    <a16:creationId xmlns:a16="http://schemas.microsoft.com/office/drawing/2014/main" id="{23206A42-9FFF-3D31-80F3-5B223C6E1E3B}"/>
                  </a:ext>
                </a:extLst>
              </p:cNvPr>
              <p:cNvSpPr>
                <a:spLocks/>
              </p:cNvSpPr>
              <p:nvPr/>
            </p:nvSpPr>
            <p:spPr bwMode="auto">
              <a:xfrm>
                <a:off x="10452364" y="2953056"/>
                <a:ext cx="193744" cy="372108"/>
              </a:xfrm>
              <a:custGeom>
                <a:avLst/>
                <a:gdLst/>
                <a:ahLst/>
                <a:cxnLst>
                  <a:cxn ang="0">
                    <a:pos x="77" y="121"/>
                  </a:cxn>
                  <a:cxn ang="0">
                    <a:pos x="84" y="108"/>
                  </a:cxn>
                  <a:cxn ang="0">
                    <a:pos x="99" y="103"/>
                  </a:cxn>
                  <a:cxn ang="0">
                    <a:pos x="121" y="103"/>
                  </a:cxn>
                  <a:cxn ang="0">
                    <a:pos x="124" y="105"/>
                  </a:cxn>
                  <a:cxn ang="0">
                    <a:pos x="126" y="87"/>
                  </a:cxn>
                  <a:cxn ang="0">
                    <a:pos x="119" y="73"/>
                  </a:cxn>
                  <a:cxn ang="0">
                    <a:pos x="114" y="67"/>
                  </a:cxn>
                  <a:cxn ang="0">
                    <a:pos x="114" y="51"/>
                  </a:cxn>
                  <a:cxn ang="0">
                    <a:pos x="102" y="38"/>
                  </a:cxn>
                  <a:cxn ang="0">
                    <a:pos x="87" y="40"/>
                  </a:cxn>
                  <a:cxn ang="0">
                    <a:pos x="79" y="44"/>
                  </a:cxn>
                  <a:cxn ang="0">
                    <a:pos x="72" y="40"/>
                  </a:cxn>
                  <a:cxn ang="0">
                    <a:pos x="57" y="50"/>
                  </a:cxn>
                  <a:cxn ang="0">
                    <a:pos x="51" y="48"/>
                  </a:cxn>
                  <a:cxn ang="0">
                    <a:pos x="55" y="36"/>
                  </a:cxn>
                  <a:cxn ang="0">
                    <a:pos x="57" y="24"/>
                  </a:cxn>
                  <a:cxn ang="0">
                    <a:pos x="54" y="16"/>
                  </a:cxn>
                  <a:cxn ang="0">
                    <a:pos x="45" y="16"/>
                  </a:cxn>
                  <a:cxn ang="0">
                    <a:pos x="44" y="4"/>
                  </a:cxn>
                  <a:cxn ang="0">
                    <a:pos x="41" y="0"/>
                  </a:cxn>
                  <a:cxn ang="0">
                    <a:pos x="31" y="6"/>
                  </a:cxn>
                  <a:cxn ang="0">
                    <a:pos x="21" y="13"/>
                  </a:cxn>
                  <a:cxn ang="0">
                    <a:pos x="7" y="14"/>
                  </a:cxn>
                  <a:cxn ang="0">
                    <a:pos x="0" y="44"/>
                  </a:cxn>
                  <a:cxn ang="0">
                    <a:pos x="8" y="57"/>
                  </a:cxn>
                  <a:cxn ang="0">
                    <a:pos x="13" y="64"/>
                  </a:cxn>
                  <a:cxn ang="0">
                    <a:pos x="17" y="71"/>
                  </a:cxn>
                  <a:cxn ang="0">
                    <a:pos x="14" y="77"/>
                  </a:cxn>
                  <a:cxn ang="0">
                    <a:pos x="11" y="88"/>
                  </a:cxn>
                  <a:cxn ang="0">
                    <a:pos x="13" y="101"/>
                  </a:cxn>
                  <a:cxn ang="0">
                    <a:pos x="23" y="115"/>
                  </a:cxn>
                  <a:cxn ang="0">
                    <a:pos x="25" y="131"/>
                  </a:cxn>
                  <a:cxn ang="0">
                    <a:pos x="24" y="151"/>
                  </a:cxn>
                  <a:cxn ang="0">
                    <a:pos x="15" y="164"/>
                  </a:cxn>
                  <a:cxn ang="0">
                    <a:pos x="8" y="201"/>
                  </a:cxn>
                  <a:cxn ang="0">
                    <a:pos x="20" y="208"/>
                  </a:cxn>
                  <a:cxn ang="0">
                    <a:pos x="37" y="231"/>
                  </a:cxn>
                  <a:cxn ang="0">
                    <a:pos x="52" y="235"/>
                  </a:cxn>
                  <a:cxn ang="0">
                    <a:pos x="55" y="242"/>
                  </a:cxn>
                  <a:cxn ang="0">
                    <a:pos x="68" y="241"/>
                  </a:cxn>
                  <a:cxn ang="0">
                    <a:pos x="72" y="235"/>
                  </a:cxn>
                  <a:cxn ang="0">
                    <a:pos x="54" y="225"/>
                  </a:cxn>
                  <a:cxn ang="0">
                    <a:pos x="44" y="218"/>
                  </a:cxn>
                  <a:cxn ang="0">
                    <a:pos x="41" y="202"/>
                  </a:cxn>
                  <a:cxn ang="0">
                    <a:pos x="37" y="192"/>
                  </a:cxn>
                  <a:cxn ang="0">
                    <a:pos x="27" y="184"/>
                  </a:cxn>
                  <a:cxn ang="0">
                    <a:pos x="28" y="158"/>
                  </a:cxn>
                  <a:cxn ang="0">
                    <a:pos x="37" y="132"/>
                  </a:cxn>
                  <a:cxn ang="0">
                    <a:pos x="37" y="124"/>
                  </a:cxn>
                  <a:cxn ang="0">
                    <a:pos x="50" y="120"/>
                  </a:cxn>
                  <a:cxn ang="0">
                    <a:pos x="54" y="130"/>
                  </a:cxn>
                  <a:cxn ang="0">
                    <a:pos x="68" y="132"/>
                  </a:cxn>
                  <a:cxn ang="0">
                    <a:pos x="79" y="141"/>
                  </a:cxn>
                  <a:cxn ang="0">
                    <a:pos x="81" y="141"/>
                  </a:cxn>
                  <a:cxn ang="0">
                    <a:pos x="78" y="128"/>
                  </a:cxn>
                </a:cxnLst>
                <a:rect l="0" t="0" r="r" b="b"/>
                <a:pathLst>
                  <a:path w="126" h="242">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5" name="Phillippines">
                <a:extLst>
                  <a:ext uri="{FF2B5EF4-FFF2-40B4-BE49-F238E27FC236}">
                    <a16:creationId xmlns:a16="http://schemas.microsoft.com/office/drawing/2014/main" id="{24358A7D-91BF-E93E-4F46-4D45C5597CC3}"/>
                  </a:ext>
                </a:extLst>
              </p:cNvPr>
              <p:cNvSpPr>
                <a:spLocks noEditPoints="1"/>
              </p:cNvSpPr>
              <p:nvPr/>
            </p:nvSpPr>
            <p:spPr bwMode="auto">
              <a:xfrm>
                <a:off x="10939795" y="3008410"/>
                <a:ext cx="229109" cy="327518"/>
              </a:xfrm>
              <a:custGeom>
                <a:avLst/>
                <a:gdLst/>
                <a:ahLst/>
                <a:cxnLst>
                  <a:cxn ang="0">
                    <a:pos x="94" y="85"/>
                  </a:cxn>
                  <a:cxn ang="0">
                    <a:pos x="100" y="98"/>
                  </a:cxn>
                  <a:cxn ang="0">
                    <a:pos x="105" y="108"/>
                  </a:cxn>
                  <a:cxn ang="0">
                    <a:pos x="111" y="115"/>
                  </a:cxn>
                  <a:cxn ang="0">
                    <a:pos x="119" y="135"/>
                  </a:cxn>
                  <a:cxn ang="0">
                    <a:pos x="125" y="131"/>
                  </a:cxn>
                  <a:cxn ang="0">
                    <a:pos x="132" y="122"/>
                  </a:cxn>
                  <a:cxn ang="0">
                    <a:pos x="128" y="102"/>
                  </a:cxn>
                  <a:cxn ang="0">
                    <a:pos x="110" y="92"/>
                  </a:cxn>
                  <a:cxn ang="0">
                    <a:pos x="104" y="81"/>
                  </a:cxn>
                  <a:cxn ang="0">
                    <a:pos x="95" y="72"/>
                  </a:cxn>
                  <a:cxn ang="0">
                    <a:pos x="74" y="72"/>
                  </a:cxn>
                  <a:cxn ang="0">
                    <a:pos x="68" y="57"/>
                  </a:cxn>
                  <a:cxn ang="0">
                    <a:pos x="74" y="39"/>
                  </a:cxn>
                  <a:cxn ang="0">
                    <a:pos x="81" y="20"/>
                  </a:cxn>
                  <a:cxn ang="0">
                    <a:pos x="77" y="1"/>
                  </a:cxn>
                  <a:cxn ang="0">
                    <a:pos x="58" y="0"/>
                  </a:cxn>
                  <a:cxn ang="0">
                    <a:pos x="50" y="7"/>
                  </a:cxn>
                  <a:cxn ang="0">
                    <a:pos x="48" y="38"/>
                  </a:cxn>
                  <a:cxn ang="0">
                    <a:pos x="41" y="35"/>
                  </a:cxn>
                  <a:cxn ang="0">
                    <a:pos x="46" y="58"/>
                  </a:cxn>
                  <a:cxn ang="0">
                    <a:pos x="50" y="69"/>
                  </a:cxn>
                  <a:cxn ang="0">
                    <a:pos x="60" y="76"/>
                  </a:cxn>
                  <a:cxn ang="0">
                    <a:pos x="73" y="76"/>
                  </a:cxn>
                  <a:cxn ang="0">
                    <a:pos x="50" y="84"/>
                  </a:cxn>
                  <a:cxn ang="0">
                    <a:pos x="58" y="101"/>
                  </a:cxn>
                  <a:cxn ang="0">
                    <a:pos x="67" y="96"/>
                  </a:cxn>
                  <a:cxn ang="0">
                    <a:pos x="50" y="84"/>
                  </a:cxn>
                  <a:cxn ang="0">
                    <a:pos x="84" y="128"/>
                  </a:cxn>
                  <a:cxn ang="0">
                    <a:pos x="88" y="128"/>
                  </a:cxn>
                  <a:cxn ang="0">
                    <a:pos x="84" y="142"/>
                  </a:cxn>
                  <a:cxn ang="0">
                    <a:pos x="90" y="156"/>
                  </a:cxn>
                  <a:cxn ang="0">
                    <a:pos x="107" y="132"/>
                  </a:cxn>
                  <a:cxn ang="0">
                    <a:pos x="101" y="129"/>
                  </a:cxn>
                  <a:cxn ang="0">
                    <a:pos x="98" y="122"/>
                  </a:cxn>
                  <a:cxn ang="0">
                    <a:pos x="75" y="108"/>
                  </a:cxn>
                  <a:cxn ang="0">
                    <a:pos x="74" y="129"/>
                  </a:cxn>
                  <a:cxn ang="0">
                    <a:pos x="7" y="153"/>
                  </a:cxn>
                  <a:cxn ang="0">
                    <a:pos x="1" y="166"/>
                  </a:cxn>
                  <a:cxn ang="0">
                    <a:pos x="30" y="139"/>
                  </a:cxn>
                  <a:cxn ang="0">
                    <a:pos x="34" y="122"/>
                  </a:cxn>
                  <a:cxn ang="0">
                    <a:pos x="21" y="139"/>
                  </a:cxn>
                  <a:cxn ang="0">
                    <a:pos x="108" y="150"/>
                  </a:cxn>
                  <a:cxn ang="0">
                    <a:pos x="117" y="140"/>
                  </a:cxn>
                  <a:cxn ang="0">
                    <a:pos x="105" y="149"/>
                  </a:cxn>
                  <a:cxn ang="0">
                    <a:pos x="149" y="179"/>
                  </a:cxn>
                  <a:cxn ang="0">
                    <a:pos x="144" y="146"/>
                  </a:cxn>
                  <a:cxn ang="0">
                    <a:pos x="132" y="145"/>
                  </a:cxn>
                  <a:cxn ang="0">
                    <a:pos x="134" y="152"/>
                  </a:cxn>
                  <a:cxn ang="0">
                    <a:pos x="124" y="158"/>
                  </a:cxn>
                  <a:cxn ang="0">
                    <a:pos x="114" y="163"/>
                  </a:cxn>
                  <a:cxn ang="0">
                    <a:pos x="110" y="166"/>
                  </a:cxn>
                  <a:cxn ang="0">
                    <a:pos x="91" y="165"/>
                  </a:cxn>
                  <a:cxn ang="0">
                    <a:pos x="77" y="176"/>
                  </a:cxn>
                  <a:cxn ang="0">
                    <a:pos x="75" y="189"/>
                  </a:cxn>
                  <a:cxn ang="0">
                    <a:pos x="90" y="182"/>
                  </a:cxn>
                  <a:cxn ang="0">
                    <a:pos x="101" y="177"/>
                  </a:cxn>
                  <a:cxn ang="0">
                    <a:pos x="111" y="203"/>
                  </a:cxn>
                  <a:cxn ang="0">
                    <a:pos x="128" y="212"/>
                  </a:cxn>
                  <a:cxn ang="0">
                    <a:pos x="132" y="205"/>
                  </a:cxn>
                  <a:cxn ang="0">
                    <a:pos x="132" y="190"/>
                  </a:cxn>
                  <a:cxn ang="0">
                    <a:pos x="148" y="186"/>
                  </a:cxn>
                </a:cxnLst>
                <a:rect l="0" t="0" r="r" b="b"/>
                <a:pathLst>
                  <a:path w="149" h="213">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6" name="Malaysia">
                <a:extLst>
                  <a:ext uri="{FF2B5EF4-FFF2-40B4-BE49-F238E27FC236}">
                    <a16:creationId xmlns:a16="http://schemas.microsoft.com/office/drawing/2014/main" id="{E742127A-58DB-E15A-CB2D-E28E4C1D2F37}"/>
                  </a:ext>
                </a:extLst>
              </p:cNvPr>
              <p:cNvSpPr>
                <a:spLocks noEditPoints="1"/>
              </p:cNvSpPr>
              <p:nvPr/>
            </p:nvSpPr>
            <p:spPr bwMode="auto">
              <a:xfrm>
                <a:off x="10509253" y="3303640"/>
                <a:ext cx="476670" cy="146077"/>
              </a:xfrm>
              <a:custGeom>
                <a:avLst/>
                <a:gdLst/>
                <a:ahLst/>
                <a:cxnLst>
                  <a:cxn ang="0">
                    <a:pos x="55" y="28"/>
                  </a:cxn>
                  <a:cxn ang="0">
                    <a:pos x="44" y="18"/>
                  </a:cxn>
                  <a:cxn ang="0">
                    <a:pos x="37" y="10"/>
                  </a:cxn>
                  <a:cxn ang="0">
                    <a:pos x="32" y="10"/>
                  </a:cxn>
                  <a:cxn ang="0">
                    <a:pos x="30" y="14"/>
                  </a:cxn>
                  <a:cxn ang="0">
                    <a:pos x="17" y="13"/>
                  </a:cxn>
                  <a:cxn ang="0">
                    <a:pos x="10" y="3"/>
                  </a:cxn>
                  <a:cxn ang="0">
                    <a:pos x="3" y="8"/>
                  </a:cxn>
                  <a:cxn ang="0">
                    <a:pos x="5" y="31"/>
                  </a:cxn>
                  <a:cxn ang="0">
                    <a:pos x="21" y="58"/>
                  </a:cxn>
                  <a:cxn ang="0">
                    <a:pos x="37" y="72"/>
                  </a:cxn>
                  <a:cxn ang="0">
                    <a:pos x="67" y="88"/>
                  </a:cxn>
                  <a:cxn ang="0">
                    <a:pos x="65" y="78"/>
                  </a:cxn>
                  <a:cxn ang="0">
                    <a:pos x="55" y="62"/>
                  </a:cxn>
                  <a:cxn ang="0">
                    <a:pos x="57" y="34"/>
                  </a:cxn>
                  <a:cxn ang="0">
                    <a:pos x="286" y="15"/>
                  </a:cxn>
                  <a:cxn ang="0">
                    <a:pos x="283" y="8"/>
                  </a:cxn>
                  <a:cxn ang="0">
                    <a:pos x="270" y="0"/>
                  </a:cxn>
                  <a:cxn ang="0">
                    <a:pos x="257" y="17"/>
                  </a:cxn>
                  <a:cxn ang="0">
                    <a:pos x="249" y="24"/>
                  </a:cxn>
                  <a:cxn ang="0">
                    <a:pos x="247" y="30"/>
                  </a:cxn>
                  <a:cxn ang="0">
                    <a:pos x="246" y="41"/>
                  </a:cxn>
                  <a:cxn ang="0">
                    <a:pos x="240" y="42"/>
                  </a:cxn>
                  <a:cxn ang="0">
                    <a:pos x="233" y="44"/>
                  </a:cxn>
                  <a:cxn ang="0">
                    <a:pos x="226" y="34"/>
                  </a:cxn>
                  <a:cxn ang="0">
                    <a:pos x="215" y="48"/>
                  </a:cxn>
                  <a:cxn ang="0">
                    <a:pos x="209" y="61"/>
                  </a:cxn>
                  <a:cxn ang="0">
                    <a:pos x="185" y="64"/>
                  </a:cxn>
                  <a:cxn ang="0">
                    <a:pos x="179" y="78"/>
                  </a:cxn>
                  <a:cxn ang="0">
                    <a:pos x="175" y="85"/>
                  </a:cxn>
                  <a:cxn ang="0">
                    <a:pos x="153" y="77"/>
                  </a:cxn>
                  <a:cxn ang="0">
                    <a:pos x="159" y="88"/>
                  </a:cxn>
                  <a:cxn ang="0">
                    <a:pos x="170" y="95"/>
                  </a:cxn>
                  <a:cxn ang="0">
                    <a:pos x="182" y="92"/>
                  </a:cxn>
                  <a:cxn ang="0">
                    <a:pos x="196" y="91"/>
                  </a:cxn>
                  <a:cxn ang="0">
                    <a:pos x="209" y="85"/>
                  </a:cxn>
                  <a:cxn ang="0">
                    <a:pos x="225" y="88"/>
                  </a:cxn>
                  <a:cxn ang="0">
                    <a:pos x="239" y="84"/>
                  </a:cxn>
                  <a:cxn ang="0">
                    <a:pos x="242" y="71"/>
                  </a:cxn>
                  <a:cxn ang="0">
                    <a:pos x="243" y="62"/>
                  </a:cxn>
                  <a:cxn ang="0">
                    <a:pos x="253" y="54"/>
                  </a:cxn>
                  <a:cxn ang="0">
                    <a:pos x="256" y="42"/>
                  </a:cxn>
                  <a:cxn ang="0">
                    <a:pos x="277" y="40"/>
                  </a:cxn>
                  <a:cxn ang="0">
                    <a:pos x="293" y="37"/>
                  </a:cxn>
                  <a:cxn ang="0">
                    <a:pos x="296" y="32"/>
                  </a:cxn>
                  <a:cxn ang="0">
                    <a:pos x="306" y="28"/>
                  </a:cxn>
                  <a:cxn ang="0">
                    <a:pos x="310" y="24"/>
                  </a:cxn>
                  <a:cxn ang="0">
                    <a:pos x="298" y="17"/>
                  </a:cxn>
                </a:cxnLst>
                <a:rect l="0" t="0" r="r" b="b"/>
                <a:pathLst>
                  <a:path w="310" h="95">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97" name="Timor-Leste">
                <a:extLst>
                  <a:ext uri="{FF2B5EF4-FFF2-40B4-BE49-F238E27FC236}">
                    <a16:creationId xmlns:a16="http://schemas.microsoft.com/office/drawing/2014/main" id="{3E3C9BD2-FC7D-2CC4-3E0B-8706FCDFD95C}"/>
                  </a:ext>
                </a:extLst>
              </p:cNvPr>
              <p:cNvSpPr>
                <a:spLocks noEditPoints="1"/>
              </p:cNvSpPr>
              <p:nvPr/>
            </p:nvSpPr>
            <p:spPr bwMode="auto">
              <a:xfrm>
                <a:off x="11105859" y="3677286"/>
                <a:ext cx="81496" cy="27677"/>
              </a:xfrm>
              <a:custGeom>
                <a:avLst/>
                <a:gdLst/>
                <a:ahLst/>
                <a:cxnLst>
                  <a:cxn ang="0">
                    <a:pos x="6" y="14"/>
                  </a:cxn>
                  <a:cxn ang="0">
                    <a:pos x="6" y="14"/>
                  </a:cxn>
                  <a:cxn ang="0">
                    <a:pos x="0" y="16"/>
                  </a:cxn>
                  <a:cxn ang="0">
                    <a:pos x="0" y="16"/>
                  </a:cxn>
                  <a:cxn ang="0">
                    <a:pos x="3" y="18"/>
                  </a:cxn>
                  <a:cxn ang="0">
                    <a:pos x="4" y="18"/>
                  </a:cxn>
                  <a:cxn ang="0">
                    <a:pos x="6" y="18"/>
                  </a:cxn>
                  <a:cxn ang="0">
                    <a:pos x="6" y="18"/>
                  </a:cxn>
                  <a:cxn ang="0">
                    <a:pos x="7" y="17"/>
                  </a:cxn>
                  <a:cxn ang="0">
                    <a:pos x="9" y="14"/>
                  </a:cxn>
                  <a:cxn ang="0">
                    <a:pos x="9" y="14"/>
                  </a:cxn>
                  <a:cxn ang="0">
                    <a:pos x="6" y="14"/>
                  </a:cxn>
                  <a:cxn ang="0">
                    <a:pos x="6" y="14"/>
                  </a:cxn>
                  <a:cxn ang="0">
                    <a:pos x="6" y="14"/>
                  </a:cxn>
                  <a:cxn ang="0">
                    <a:pos x="6" y="14"/>
                  </a:cxn>
                  <a:cxn ang="0">
                    <a:pos x="29" y="3"/>
                  </a:cxn>
                  <a:cxn ang="0">
                    <a:pos x="29" y="3"/>
                  </a:cxn>
                  <a:cxn ang="0">
                    <a:pos x="24" y="3"/>
                  </a:cxn>
                  <a:cxn ang="0">
                    <a:pos x="21" y="6"/>
                  </a:cxn>
                  <a:cxn ang="0">
                    <a:pos x="14" y="11"/>
                  </a:cxn>
                  <a:cxn ang="0">
                    <a:pos x="14" y="11"/>
                  </a:cxn>
                  <a:cxn ang="0">
                    <a:pos x="13" y="11"/>
                  </a:cxn>
                  <a:cxn ang="0">
                    <a:pos x="13" y="11"/>
                  </a:cxn>
                  <a:cxn ang="0">
                    <a:pos x="19" y="17"/>
                  </a:cxn>
                  <a:cxn ang="0">
                    <a:pos x="19" y="17"/>
                  </a:cxn>
                  <a:cxn ang="0">
                    <a:pos x="27" y="13"/>
                  </a:cxn>
                  <a:cxn ang="0">
                    <a:pos x="39" y="8"/>
                  </a:cxn>
                  <a:cxn ang="0">
                    <a:pos x="47" y="4"/>
                  </a:cxn>
                  <a:cxn ang="0">
                    <a:pos x="53" y="1"/>
                  </a:cxn>
                  <a:cxn ang="0">
                    <a:pos x="53" y="1"/>
                  </a:cxn>
                  <a:cxn ang="0">
                    <a:pos x="51" y="1"/>
                  </a:cxn>
                  <a:cxn ang="0">
                    <a:pos x="50" y="0"/>
                  </a:cxn>
                  <a:cxn ang="0">
                    <a:pos x="44" y="1"/>
                  </a:cxn>
                  <a:cxn ang="0">
                    <a:pos x="36" y="1"/>
                  </a:cxn>
                  <a:cxn ang="0">
                    <a:pos x="29" y="3"/>
                  </a:cxn>
                  <a:cxn ang="0">
                    <a:pos x="29" y="3"/>
                  </a:cxn>
                </a:cxnLst>
                <a:rect l="0" t="0" r="r" b="b"/>
                <a:pathLst>
                  <a:path w="53" h="18">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nvGrpSpPr>
              <p:cNvPr id="798" name="Oceana">
                <a:extLst>
                  <a:ext uri="{FF2B5EF4-FFF2-40B4-BE49-F238E27FC236}">
                    <a16:creationId xmlns:a16="http://schemas.microsoft.com/office/drawing/2014/main" id="{90BB8C13-AA5A-F93E-BFB8-A9B9F132B0B1}"/>
                  </a:ext>
                </a:extLst>
              </p:cNvPr>
              <p:cNvGrpSpPr/>
              <p:nvPr/>
            </p:nvGrpSpPr>
            <p:grpSpPr>
              <a:xfrm>
                <a:off x="10830615" y="3740328"/>
                <a:ext cx="1629908" cy="988706"/>
                <a:chOff x="6975165" y="4574619"/>
                <a:chExt cx="1568575" cy="951502"/>
              </a:xfrm>
              <a:grpFill/>
            </p:grpSpPr>
            <p:sp>
              <p:nvSpPr>
                <p:cNvPr id="799" name="New Zealand">
                  <a:extLst>
                    <a:ext uri="{FF2B5EF4-FFF2-40B4-BE49-F238E27FC236}">
                      <a16:creationId xmlns:a16="http://schemas.microsoft.com/office/drawing/2014/main" id="{001423B9-573F-3100-0345-853D1B08E2F2}"/>
                    </a:ext>
                  </a:extLst>
                </p:cNvPr>
                <p:cNvSpPr>
                  <a:spLocks noEditPoints="1"/>
                </p:cNvSpPr>
                <p:nvPr/>
              </p:nvSpPr>
              <p:spPr bwMode="auto">
                <a:xfrm>
                  <a:off x="8255182" y="5187251"/>
                  <a:ext cx="288558" cy="338870"/>
                </a:xfrm>
                <a:custGeom>
                  <a:avLst/>
                  <a:gdLst/>
                  <a:ahLst/>
                  <a:cxnLst>
                    <a:cxn ang="0">
                      <a:pos x="114" y="115"/>
                    </a:cxn>
                    <a:cxn ang="0">
                      <a:pos x="104" y="120"/>
                    </a:cxn>
                    <a:cxn ang="0">
                      <a:pos x="92" y="114"/>
                    </a:cxn>
                    <a:cxn ang="0">
                      <a:pos x="87" y="124"/>
                    </a:cxn>
                    <a:cxn ang="0">
                      <a:pos x="78" y="135"/>
                    </a:cxn>
                    <a:cxn ang="0">
                      <a:pos x="67" y="155"/>
                    </a:cxn>
                    <a:cxn ang="0">
                      <a:pos x="30" y="177"/>
                    </a:cxn>
                    <a:cxn ang="0">
                      <a:pos x="14" y="189"/>
                    </a:cxn>
                    <a:cxn ang="0">
                      <a:pos x="5" y="198"/>
                    </a:cxn>
                    <a:cxn ang="0">
                      <a:pos x="0" y="214"/>
                    </a:cxn>
                    <a:cxn ang="0">
                      <a:pos x="8" y="219"/>
                    </a:cxn>
                    <a:cxn ang="0">
                      <a:pos x="20" y="224"/>
                    </a:cxn>
                    <a:cxn ang="0">
                      <a:pos x="28" y="226"/>
                    </a:cxn>
                    <a:cxn ang="0">
                      <a:pos x="48" y="226"/>
                    </a:cxn>
                    <a:cxn ang="0">
                      <a:pos x="64" y="212"/>
                    </a:cxn>
                    <a:cxn ang="0">
                      <a:pos x="68" y="201"/>
                    </a:cxn>
                    <a:cxn ang="0">
                      <a:pos x="77" y="185"/>
                    </a:cxn>
                    <a:cxn ang="0">
                      <a:pos x="94" y="174"/>
                    </a:cxn>
                    <a:cxn ang="0">
                      <a:pos x="102" y="172"/>
                    </a:cxn>
                    <a:cxn ang="0">
                      <a:pos x="99" y="162"/>
                    </a:cxn>
                    <a:cxn ang="0">
                      <a:pos x="109" y="152"/>
                    </a:cxn>
                    <a:cxn ang="0">
                      <a:pos x="112" y="144"/>
                    </a:cxn>
                    <a:cxn ang="0">
                      <a:pos x="122" y="130"/>
                    </a:cxn>
                    <a:cxn ang="0">
                      <a:pos x="122" y="118"/>
                    </a:cxn>
                    <a:cxn ang="0">
                      <a:pos x="178" y="59"/>
                    </a:cxn>
                    <a:cxn ang="0">
                      <a:pos x="168" y="59"/>
                    </a:cxn>
                    <a:cxn ang="0">
                      <a:pos x="155" y="54"/>
                    </a:cxn>
                    <a:cxn ang="0">
                      <a:pos x="152" y="43"/>
                    </a:cxn>
                    <a:cxn ang="0">
                      <a:pos x="146" y="34"/>
                    </a:cxn>
                    <a:cxn ang="0">
                      <a:pos x="145" y="41"/>
                    </a:cxn>
                    <a:cxn ang="0">
                      <a:pos x="142" y="43"/>
                    </a:cxn>
                    <a:cxn ang="0">
                      <a:pos x="136" y="40"/>
                    </a:cxn>
                    <a:cxn ang="0">
                      <a:pos x="134" y="30"/>
                    </a:cxn>
                    <a:cxn ang="0">
                      <a:pos x="126" y="14"/>
                    </a:cxn>
                    <a:cxn ang="0">
                      <a:pos x="119" y="4"/>
                    </a:cxn>
                    <a:cxn ang="0">
                      <a:pos x="105" y="2"/>
                    </a:cxn>
                    <a:cxn ang="0">
                      <a:pos x="112" y="17"/>
                    </a:cxn>
                    <a:cxn ang="0">
                      <a:pos x="124" y="29"/>
                    </a:cxn>
                    <a:cxn ang="0">
                      <a:pos x="129" y="40"/>
                    </a:cxn>
                    <a:cxn ang="0">
                      <a:pos x="134" y="44"/>
                    </a:cxn>
                    <a:cxn ang="0">
                      <a:pos x="131" y="66"/>
                    </a:cxn>
                    <a:cxn ang="0">
                      <a:pos x="116" y="80"/>
                    </a:cxn>
                    <a:cxn ang="0">
                      <a:pos x="122" y="90"/>
                    </a:cxn>
                    <a:cxn ang="0">
                      <a:pos x="141" y="103"/>
                    </a:cxn>
                    <a:cxn ang="0">
                      <a:pos x="134" y="123"/>
                    </a:cxn>
                    <a:cxn ang="0">
                      <a:pos x="138" y="127"/>
                    </a:cxn>
                    <a:cxn ang="0">
                      <a:pos x="151" y="125"/>
                    </a:cxn>
                    <a:cxn ang="0">
                      <a:pos x="166" y="103"/>
                    </a:cxn>
                    <a:cxn ang="0">
                      <a:pos x="171" y="88"/>
                    </a:cxn>
                    <a:cxn ang="0">
                      <a:pos x="176" y="83"/>
                    </a:cxn>
                    <a:cxn ang="0">
                      <a:pos x="183" y="80"/>
                    </a:cxn>
                    <a:cxn ang="0">
                      <a:pos x="189" y="73"/>
                    </a:cxn>
                    <a:cxn ang="0">
                      <a:pos x="192" y="63"/>
                    </a:cxn>
                    <a:cxn ang="0">
                      <a:pos x="193" y="54"/>
                    </a:cxn>
                    <a:cxn ang="0">
                      <a:pos x="178" y="59"/>
                    </a:cxn>
                  </a:cxnLst>
                  <a:rect l="0" t="0" r="r" b="b"/>
                  <a:pathLst>
                    <a:path w="195" h="229">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800" name="Australia">
                  <a:extLst>
                    <a:ext uri="{FF2B5EF4-FFF2-40B4-BE49-F238E27FC236}">
                      <a16:creationId xmlns:a16="http://schemas.microsoft.com/office/drawing/2014/main" id="{BE6C1981-811D-69D7-91B4-43ACA00E6E2F}"/>
                    </a:ext>
                  </a:extLst>
                </p:cNvPr>
                <p:cNvSpPr>
                  <a:spLocks noEditPoints="1"/>
                </p:cNvSpPr>
                <p:nvPr/>
              </p:nvSpPr>
              <p:spPr bwMode="auto">
                <a:xfrm>
                  <a:off x="6975168" y="4574621"/>
                  <a:ext cx="967778" cy="861234"/>
                </a:xfrm>
                <a:custGeom>
                  <a:avLst/>
                  <a:gdLst/>
                  <a:ahLst/>
                  <a:cxnLst>
                    <a:cxn ang="0">
                      <a:pos x="649" y="253"/>
                    </a:cxn>
                    <a:cxn ang="0">
                      <a:pos x="633" y="234"/>
                    </a:cxn>
                    <a:cxn ang="0">
                      <a:pos x="614" y="218"/>
                    </a:cxn>
                    <a:cxn ang="0">
                      <a:pos x="600" y="195"/>
                    </a:cxn>
                    <a:cxn ang="0">
                      <a:pos x="586" y="177"/>
                    </a:cxn>
                    <a:cxn ang="0">
                      <a:pos x="540" y="141"/>
                    </a:cxn>
                    <a:cxn ang="0">
                      <a:pos x="532" y="105"/>
                    </a:cxn>
                    <a:cxn ang="0">
                      <a:pos x="519" y="70"/>
                    </a:cxn>
                    <a:cxn ang="0">
                      <a:pos x="492" y="51"/>
                    </a:cxn>
                    <a:cxn ang="0">
                      <a:pos x="478" y="0"/>
                    </a:cxn>
                    <a:cxn ang="0">
                      <a:pos x="462" y="33"/>
                    </a:cxn>
                    <a:cxn ang="0">
                      <a:pos x="458" y="90"/>
                    </a:cxn>
                    <a:cxn ang="0">
                      <a:pos x="422" y="105"/>
                    </a:cxn>
                    <a:cxn ang="0">
                      <a:pos x="387" y="84"/>
                    </a:cxn>
                    <a:cxn ang="0">
                      <a:pos x="367" y="61"/>
                    </a:cxn>
                    <a:cxn ang="0">
                      <a:pos x="381" y="34"/>
                    </a:cxn>
                    <a:cxn ang="0">
                      <a:pos x="374" y="29"/>
                    </a:cxn>
                    <a:cxn ang="0">
                      <a:pos x="350" y="22"/>
                    </a:cxn>
                    <a:cxn ang="0">
                      <a:pos x="316" y="16"/>
                    </a:cxn>
                    <a:cxn ang="0">
                      <a:pos x="286" y="29"/>
                    </a:cxn>
                    <a:cxn ang="0">
                      <a:pos x="269" y="54"/>
                    </a:cxn>
                    <a:cxn ang="0">
                      <a:pos x="257" y="67"/>
                    </a:cxn>
                    <a:cxn ang="0">
                      <a:pos x="242" y="63"/>
                    </a:cxn>
                    <a:cxn ang="0">
                      <a:pos x="213" y="56"/>
                    </a:cxn>
                    <a:cxn ang="0">
                      <a:pos x="196" y="63"/>
                    </a:cxn>
                    <a:cxn ang="0">
                      <a:pos x="183" y="77"/>
                    </a:cxn>
                    <a:cxn ang="0">
                      <a:pos x="172" y="98"/>
                    </a:cxn>
                    <a:cxn ang="0">
                      <a:pos x="162" y="98"/>
                    </a:cxn>
                    <a:cxn ang="0">
                      <a:pos x="149" y="124"/>
                    </a:cxn>
                    <a:cxn ang="0">
                      <a:pos x="89" y="157"/>
                    </a:cxn>
                    <a:cxn ang="0">
                      <a:pos x="53" y="167"/>
                    </a:cxn>
                    <a:cxn ang="0">
                      <a:pos x="20" y="194"/>
                    </a:cxn>
                    <a:cxn ang="0">
                      <a:pos x="10" y="195"/>
                    </a:cxn>
                    <a:cxn ang="0">
                      <a:pos x="7" y="239"/>
                    </a:cxn>
                    <a:cxn ang="0">
                      <a:pos x="7" y="253"/>
                    </a:cxn>
                    <a:cxn ang="0">
                      <a:pos x="0" y="256"/>
                    </a:cxn>
                    <a:cxn ang="0">
                      <a:pos x="30" y="322"/>
                    </a:cxn>
                    <a:cxn ang="0">
                      <a:pos x="41" y="386"/>
                    </a:cxn>
                    <a:cxn ang="0">
                      <a:pos x="41" y="407"/>
                    </a:cxn>
                    <a:cxn ang="0">
                      <a:pos x="95" y="407"/>
                    </a:cxn>
                    <a:cxn ang="0">
                      <a:pos x="173" y="390"/>
                    </a:cxn>
                    <a:cxn ang="0">
                      <a:pos x="222" y="367"/>
                    </a:cxn>
                    <a:cxn ang="0">
                      <a:pos x="297" y="353"/>
                    </a:cxn>
                    <a:cxn ang="0">
                      <a:pos x="334" y="367"/>
                    </a:cxn>
                    <a:cxn ang="0">
                      <a:pos x="348" y="387"/>
                    </a:cxn>
                    <a:cxn ang="0">
                      <a:pos x="371" y="406"/>
                    </a:cxn>
                    <a:cxn ang="0">
                      <a:pos x="401" y="380"/>
                    </a:cxn>
                    <a:cxn ang="0">
                      <a:pos x="385" y="414"/>
                    </a:cxn>
                    <a:cxn ang="0">
                      <a:pos x="402" y="404"/>
                    </a:cxn>
                    <a:cxn ang="0">
                      <a:pos x="415" y="427"/>
                    </a:cxn>
                    <a:cxn ang="0">
                      <a:pos x="439" y="468"/>
                    </a:cxn>
                    <a:cxn ang="0">
                      <a:pos x="491" y="488"/>
                    </a:cxn>
                    <a:cxn ang="0">
                      <a:pos x="516" y="478"/>
                    </a:cxn>
                    <a:cxn ang="0">
                      <a:pos x="523" y="480"/>
                    </a:cxn>
                    <a:cxn ang="0">
                      <a:pos x="542" y="487"/>
                    </a:cxn>
                    <a:cxn ang="0">
                      <a:pos x="597" y="455"/>
                    </a:cxn>
                    <a:cxn ang="0">
                      <a:pos x="629" y="376"/>
                    </a:cxn>
                    <a:cxn ang="0">
                      <a:pos x="651" y="326"/>
                    </a:cxn>
                    <a:cxn ang="0">
                      <a:pos x="654" y="292"/>
                    </a:cxn>
                    <a:cxn ang="0">
                      <a:pos x="519" y="549"/>
                    </a:cxn>
                    <a:cxn ang="0">
                      <a:pos x="546" y="576"/>
                    </a:cxn>
                    <a:cxn ang="0">
                      <a:pos x="562" y="569"/>
                    </a:cxn>
                    <a:cxn ang="0">
                      <a:pos x="565" y="528"/>
                    </a:cxn>
                  </a:cxnLst>
                  <a:rect l="0" t="0" r="r" b="b"/>
                  <a:pathLst>
                    <a:path w="654" h="582">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grpSp>
          <p:nvGrpSpPr>
            <p:cNvPr id="431" name="Group 430">
              <a:extLst>
                <a:ext uri="{FF2B5EF4-FFF2-40B4-BE49-F238E27FC236}">
                  <a16:creationId xmlns:a16="http://schemas.microsoft.com/office/drawing/2014/main" id="{6A52F406-223E-DF51-123D-212A2DB897E3}"/>
                </a:ext>
              </a:extLst>
            </p:cNvPr>
            <p:cNvGrpSpPr/>
            <p:nvPr/>
          </p:nvGrpSpPr>
          <p:grpSpPr>
            <a:xfrm>
              <a:off x="3905069" y="665045"/>
              <a:ext cx="4938916" cy="4353069"/>
              <a:chOff x="3905069" y="665045"/>
              <a:chExt cx="4938916" cy="4353069"/>
            </a:xfrm>
            <a:grpFill/>
          </p:grpSpPr>
          <p:grpSp>
            <p:nvGrpSpPr>
              <p:cNvPr id="432" name="Group 431">
                <a:extLst>
                  <a:ext uri="{FF2B5EF4-FFF2-40B4-BE49-F238E27FC236}">
                    <a16:creationId xmlns:a16="http://schemas.microsoft.com/office/drawing/2014/main" id="{53E625BF-0CBF-A844-860B-6475332F7EEE}"/>
                  </a:ext>
                </a:extLst>
              </p:cNvPr>
              <p:cNvGrpSpPr/>
              <p:nvPr/>
            </p:nvGrpSpPr>
            <p:grpSpPr>
              <a:xfrm>
                <a:off x="3905069" y="665045"/>
                <a:ext cx="3305934" cy="4353069"/>
                <a:chOff x="3905069" y="665045"/>
                <a:chExt cx="3305934" cy="4353069"/>
              </a:xfrm>
              <a:grpFill/>
            </p:grpSpPr>
            <p:grpSp>
              <p:nvGrpSpPr>
                <p:cNvPr id="770" name="South America">
                  <a:extLst>
                    <a:ext uri="{FF2B5EF4-FFF2-40B4-BE49-F238E27FC236}">
                      <a16:creationId xmlns:a16="http://schemas.microsoft.com/office/drawing/2014/main" id="{D3646B8A-0DFC-2164-7F07-FCF3A96FE7AE}"/>
                    </a:ext>
                  </a:extLst>
                </p:cNvPr>
                <p:cNvGrpSpPr/>
                <p:nvPr/>
              </p:nvGrpSpPr>
              <p:grpSpPr>
                <a:xfrm>
                  <a:off x="6051616" y="3156023"/>
                  <a:ext cx="1159387" cy="1862091"/>
                  <a:chOff x="2375963" y="4012413"/>
                  <a:chExt cx="1115745" cy="1792073"/>
                </a:xfrm>
                <a:grpFill/>
              </p:grpSpPr>
              <p:sp>
                <p:nvSpPr>
                  <p:cNvPr id="774" name="Trinidad and Tobago">
                    <a:extLst>
                      <a:ext uri="{FF2B5EF4-FFF2-40B4-BE49-F238E27FC236}">
                        <a16:creationId xmlns:a16="http://schemas.microsoft.com/office/drawing/2014/main" id="{E78B88C3-9A68-3D59-C2EC-EF57AE4D2C5D}"/>
                      </a:ext>
                    </a:extLst>
                  </p:cNvPr>
                  <p:cNvSpPr>
                    <a:spLocks/>
                  </p:cNvSpPr>
                  <p:nvPr/>
                </p:nvSpPr>
                <p:spPr bwMode="auto">
                  <a:xfrm>
                    <a:off x="2842133" y="4055217"/>
                    <a:ext cx="23676" cy="16278"/>
                  </a:xfrm>
                  <a:custGeom>
                    <a:avLst/>
                    <a:gdLst/>
                    <a:ahLst/>
                    <a:cxnLst>
                      <a:cxn ang="0">
                        <a:pos x="2" y="11"/>
                      </a:cxn>
                      <a:cxn ang="0">
                        <a:pos x="2" y="11"/>
                      </a:cxn>
                      <a:cxn ang="0">
                        <a:pos x="2" y="10"/>
                      </a:cxn>
                      <a:cxn ang="0">
                        <a:pos x="2" y="7"/>
                      </a:cxn>
                      <a:cxn ang="0">
                        <a:pos x="3" y="6"/>
                      </a:cxn>
                      <a:cxn ang="0">
                        <a:pos x="2" y="4"/>
                      </a:cxn>
                      <a:cxn ang="0">
                        <a:pos x="2" y="4"/>
                      </a:cxn>
                      <a:cxn ang="0">
                        <a:pos x="0" y="3"/>
                      </a:cxn>
                      <a:cxn ang="0">
                        <a:pos x="2" y="1"/>
                      </a:cxn>
                      <a:cxn ang="0">
                        <a:pos x="5" y="0"/>
                      </a:cxn>
                      <a:cxn ang="0">
                        <a:pos x="9" y="0"/>
                      </a:cxn>
                      <a:cxn ang="0">
                        <a:pos x="13" y="0"/>
                      </a:cxn>
                      <a:cxn ang="0">
                        <a:pos x="13" y="0"/>
                      </a:cxn>
                      <a:cxn ang="0">
                        <a:pos x="16" y="3"/>
                      </a:cxn>
                      <a:cxn ang="0">
                        <a:pos x="16" y="6"/>
                      </a:cxn>
                      <a:cxn ang="0">
                        <a:pos x="16" y="8"/>
                      </a:cxn>
                      <a:cxn ang="0">
                        <a:pos x="15" y="10"/>
                      </a:cxn>
                      <a:cxn ang="0">
                        <a:pos x="15" y="10"/>
                      </a:cxn>
                      <a:cxn ang="0">
                        <a:pos x="7" y="11"/>
                      </a:cxn>
                      <a:cxn ang="0">
                        <a:pos x="5" y="11"/>
                      </a:cxn>
                      <a:cxn ang="0">
                        <a:pos x="2" y="11"/>
                      </a:cxn>
                      <a:cxn ang="0">
                        <a:pos x="2" y="11"/>
                      </a:cxn>
                    </a:cxnLst>
                    <a:rect l="0" t="0" r="r" b="b"/>
                    <a:pathLst>
                      <a:path w="16" h="11">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5" name="Suriname">
                    <a:extLst>
                      <a:ext uri="{FF2B5EF4-FFF2-40B4-BE49-F238E27FC236}">
                        <a16:creationId xmlns:a16="http://schemas.microsoft.com/office/drawing/2014/main" id="{65E9198B-B046-577B-50F3-535F15E95AB8}"/>
                      </a:ext>
                    </a:extLst>
                  </p:cNvPr>
                  <p:cNvSpPr>
                    <a:spLocks/>
                  </p:cNvSpPr>
                  <p:nvPr/>
                </p:nvSpPr>
                <p:spPr bwMode="auto">
                  <a:xfrm>
                    <a:off x="2935360" y="4164720"/>
                    <a:ext cx="99146" cy="105065"/>
                  </a:xfrm>
                  <a:custGeom>
                    <a:avLst/>
                    <a:gdLst/>
                    <a:ahLst/>
                    <a:cxnLst>
                      <a:cxn ang="0">
                        <a:pos x="14" y="14"/>
                      </a:cxn>
                      <a:cxn ang="0">
                        <a:pos x="13" y="18"/>
                      </a:cxn>
                      <a:cxn ang="0">
                        <a:pos x="7" y="21"/>
                      </a:cxn>
                      <a:cxn ang="0">
                        <a:pos x="6" y="21"/>
                      </a:cxn>
                      <a:cxn ang="0">
                        <a:pos x="3" y="27"/>
                      </a:cxn>
                      <a:cxn ang="0">
                        <a:pos x="0" y="35"/>
                      </a:cxn>
                      <a:cxn ang="0">
                        <a:pos x="0" y="37"/>
                      </a:cxn>
                      <a:cxn ang="0">
                        <a:pos x="6" y="42"/>
                      </a:cxn>
                      <a:cxn ang="0">
                        <a:pos x="14" y="51"/>
                      </a:cxn>
                      <a:cxn ang="0">
                        <a:pos x="23" y="70"/>
                      </a:cxn>
                      <a:cxn ang="0">
                        <a:pos x="27" y="71"/>
                      </a:cxn>
                      <a:cxn ang="0">
                        <a:pos x="31" y="70"/>
                      </a:cxn>
                      <a:cxn ang="0">
                        <a:pos x="34" y="64"/>
                      </a:cxn>
                      <a:cxn ang="0">
                        <a:pos x="36" y="60"/>
                      </a:cxn>
                      <a:cxn ang="0">
                        <a:pos x="38" y="60"/>
                      </a:cxn>
                      <a:cxn ang="0">
                        <a:pos x="53" y="60"/>
                      </a:cxn>
                      <a:cxn ang="0">
                        <a:pos x="55" y="61"/>
                      </a:cxn>
                      <a:cxn ang="0">
                        <a:pos x="57" y="62"/>
                      </a:cxn>
                      <a:cxn ang="0">
                        <a:pos x="63" y="55"/>
                      </a:cxn>
                      <a:cxn ang="0">
                        <a:pos x="63" y="40"/>
                      </a:cxn>
                      <a:cxn ang="0">
                        <a:pos x="60" y="34"/>
                      </a:cxn>
                      <a:cxn ang="0">
                        <a:pos x="60" y="23"/>
                      </a:cxn>
                      <a:cxn ang="0">
                        <a:pos x="63" y="15"/>
                      </a:cxn>
                      <a:cxn ang="0">
                        <a:pos x="67" y="7"/>
                      </a:cxn>
                      <a:cxn ang="0">
                        <a:pos x="58" y="4"/>
                      </a:cxn>
                      <a:cxn ang="0">
                        <a:pos x="50" y="3"/>
                      </a:cxn>
                      <a:cxn ang="0">
                        <a:pos x="33" y="6"/>
                      </a:cxn>
                      <a:cxn ang="0">
                        <a:pos x="30" y="3"/>
                      </a:cxn>
                      <a:cxn ang="0">
                        <a:pos x="27" y="1"/>
                      </a:cxn>
                      <a:cxn ang="0">
                        <a:pos x="21" y="1"/>
                      </a:cxn>
                      <a:cxn ang="0">
                        <a:pos x="17" y="3"/>
                      </a:cxn>
                      <a:cxn ang="0">
                        <a:pos x="16" y="3"/>
                      </a:cxn>
                      <a:cxn ang="0">
                        <a:pos x="14" y="14"/>
                      </a:cxn>
                    </a:cxnLst>
                    <a:rect l="0" t="0" r="r" b="b"/>
                    <a:pathLst>
                      <a:path w="67" h="71">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6" name="French Guiana">
                    <a:extLst>
                      <a:ext uri="{FF2B5EF4-FFF2-40B4-BE49-F238E27FC236}">
                        <a16:creationId xmlns:a16="http://schemas.microsoft.com/office/drawing/2014/main" id="{189C8AAF-E1DE-1412-4767-4DD91CE8C856}"/>
                      </a:ext>
                    </a:extLst>
                  </p:cNvPr>
                  <p:cNvSpPr>
                    <a:spLocks/>
                  </p:cNvSpPr>
                  <p:nvPr/>
                </p:nvSpPr>
                <p:spPr bwMode="auto">
                  <a:xfrm>
                    <a:off x="3019708" y="4175080"/>
                    <a:ext cx="75470" cy="88787"/>
                  </a:xfrm>
                  <a:custGeom>
                    <a:avLst/>
                    <a:gdLst/>
                    <a:ahLst/>
                    <a:cxnLst>
                      <a:cxn ang="0">
                        <a:pos x="3" y="27"/>
                      </a:cxn>
                      <a:cxn ang="0">
                        <a:pos x="3" y="27"/>
                      </a:cxn>
                      <a:cxn ang="0">
                        <a:pos x="6" y="33"/>
                      </a:cxn>
                      <a:cxn ang="0">
                        <a:pos x="6" y="40"/>
                      </a:cxn>
                      <a:cxn ang="0">
                        <a:pos x="6" y="48"/>
                      </a:cxn>
                      <a:cxn ang="0">
                        <a:pos x="6" y="48"/>
                      </a:cxn>
                      <a:cxn ang="0">
                        <a:pos x="0" y="55"/>
                      </a:cxn>
                      <a:cxn ang="0">
                        <a:pos x="0" y="55"/>
                      </a:cxn>
                      <a:cxn ang="0">
                        <a:pos x="3" y="58"/>
                      </a:cxn>
                      <a:cxn ang="0">
                        <a:pos x="6" y="60"/>
                      </a:cxn>
                      <a:cxn ang="0">
                        <a:pos x="10" y="60"/>
                      </a:cxn>
                      <a:cxn ang="0">
                        <a:pos x="14" y="58"/>
                      </a:cxn>
                      <a:cxn ang="0">
                        <a:pos x="14" y="58"/>
                      </a:cxn>
                      <a:cxn ang="0">
                        <a:pos x="21" y="57"/>
                      </a:cxn>
                      <a:cxn ang="0">
                        <a:pos x="25" y="57"/>
                      </a:cxn>
                      <a:cxn ang="0">
                        <a:pos x="28" y="55"/>
                      </a:cxn>
                      <a:cxn ang="0">
                        <a:pos x="31" y="51"/>
                      </a:cxn>
                      <a:cxn ang="0">
                        <a:pos x="31" y="51"/>
                      </a:cxn>
                      <a:cxn ang="0">
                        <a:pos x="34" y="45"/>
                      </a:cxn>
                      <a:cxn ang="0">
                        <a:pos x="40" y="38"/>
                      </a:cxn>
                      <a:cxn ang="0">
                        <a:pos x="51" y="26"/>
                      </a:cxn>
                      <a:cxn ang="0">
                        <a:pos x="51" y="26"/>
                      </a:cxn>
                      <a:cxn ang="0">
                        <a:pos x="50" y="26"/>
                      </a:cxn>
                      <a:cxn ang="0">
                        <a:pos x="50" y="26"/>
                      </a:cxn>
                      <a:cxn ang="0">
                        <a:pos x="44" y="21"/>
                      </a:cxn>
                      <a:cxn ang="0">
                        <a:pos x="38" y="14"/>
                      </a:cxn>
                      <a:cxn ang="0">
                        <a:pos x="30" y="8"/>
                      </a:cxn>
                      <a:cxn ang="0">
                        <a:pos x="27" y="6"/>
                      </a:cxn>
                      <a:cxn ang="0">
                        <a:pos x="23" y="4"/>
                      </a:cxn>
                      <a:cxn ang="0">
                        <a:pos x="23" y="4"/>
                      </a:cxn>
                      <a:cxn ang="0">
                        <a:pos x="10" y="0"/>
                      </a:cxn>
                      <a:cxn ang="0">
                        <a:pos x="10" y="0"/>
                      </a:cxn>
                      <a:cxn ang="0">
                        <a:pos x="6" y="8"/>
                      </a:cxn>
                      <a:cxn ang="0">
                        <a:pos x="6" y="8"/>
                      </a:cxn>
                      <a:cxn ang="0">
                        <a:pos x="4" y="11"/>
                      </a:cxn>
                      <a:cxn ang="0">
                        <a:pos x="3" y="16"/>
                      </a:cxn>
                      <a:cxn ang="0">
                        <a:pos x="3" y="21"/>
                      </a:cxn>
                      <a:cxn ang="0">
                        <a:pos x="3" y="27"/>
                      </a:cxn>
                      <a:cxn ang="0">
                        <a:pos x="3" y="27"/>
                      </a:cxn>
                    </a:cxnLst>
                    <a:rect l="0" t="0" r="r" b="b"/>
                    <a:pathLst>
                      <a:path w="51" h="60">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7" name="Guyana">
                    <a:extLst>
                      <a:ext uri="{FF2B5EF4-FFF2-40B4-BE49-F238E27FC236}">
                        <a16:creationId xmlns:a16="http://schemas.microsoft.com/office/drawing/2014/main" id="{E4FFD5D6-9EF8-E6A3-A976-D239385C6AD1}"/>
                      </a:ext>
                    </a:extLst>
                  </p:cNvPr>
                  <p:cNvSpPr>
                    <a:spLocks/>
                  </p:cNvSpPr>
                  <p:nvPr/>
                </p:nvSpPr>
                <p:spPr bwMode="auto">
                  <a:xfrm>
                    <a:off x="2856932" y="4109969"/>
                    <a:ext cx="112464" cy="171655"/>
                  </a:xfrm>
                  <a:custGeom>
                    <a:avLst/>
                    <a:gdLst/>
                    <a:ahLst/>
                    <a:cxnLst>
                      <a:cxn ang="0">
                        <a:pos x="19" y="8"/>
                      </a:cxn>
                      <a:cxn ang="0">
                        <a:pos x="12" y="14"/>
                      </a:cxn>
                      <a:cxn ang="0">
                        <a:pos x="12" y="18"/>
                      </a:cxn>
                      <a:cxn ang="0">
                        <a:pos x="13" y="18"/>
                      </a:cxn>
                      <a:cxn ang="0">
                        <a:pos x="16" y="24"/>
                      </a:cxn>
                      <a:cxn ang="0">
                        <a:pos x="10" y="28"/>
                      </a:cxn>
                      <a:cxn ang="0">
                        <a:pos x="6" y="28"/>
                      </a:cxn>
                      <a:cxn ang="0">
                        <a:pos x="3" y="33"/>
                      </a:cxn>
                      <a:cxn ang="0">
                        <a:pos x="3" y="35"/>
                      </a:cxn>
                      <a:cxn ang="0">
                        <a:pos x="0" y="40"/>
                      </a:cxn>
                      <a:cxn ang="0">
                        <a:pos x="0" y="44"/>
                      </a:cxn>
                      <a:cxn ang="0">
                        <a:pos x="6" y="50"/>
                      </a:cxn>
                      <a:cxn ang="0">
                        <a:pos x="12" y="57"/>
                      </a:cxn>
                      <a:cxn ang="0">
                        <a:pos x="17" y="54"/>
                      </a:cxn>
                      <a:cxn ang="0">
                        <a:pos x="19" y="54"/>
                      </a:cxn>
                      <a:cxn ang="0">
                        <a:pos x="22" y="60"/>
                      </a:cxn>
                      <a:cxn ang="0">
                        <a:pos x="23" y="65"/>
                      </a:cxn>
                      <a:cxn ang="0">
                        <a:pos x="24" y="67"/>
                      </a:cxn>
                      <a:cxn ang="0">
                        <a:pos x="29" y="74"/>
                      </a:cxn>
                      <a:cxn ang="0">
                        <a:pos x="26" y="79"/>
                      </a:cxn>
                      <a:cxn ang="0">
                        <a:pos x="23" y="85"/>
                      </a:cxn>
                      <a:cxn ang="0">
                        <a:pos x="24" y="101"/>
                      </a:cxn>
                      <a:cxn ang="0">
                        <a:pos x="29" y="108"/>
                      </a:cxn>
                      <a:cxn ang="0">
                        <a:pos x="34" y="114"/>
                      </a:cxn>
                      <a:cxn ang="0">
                        <a:pos x="44" y="116"/>
                      </a:cxn>
                      <a:cxn ang="0">
                        <a:pos x="46" y="115"/>
                      </a:cxn>
                      <a:cxn ang="0">
                        <a:pos x="52" y="114"/>
                      </a:cxn>
                      <a:cxn ang="0">
                        <a:pos x="57" y="111"/>
                      </a:cxn>
                      <a:cxn ang="0">
                        <a:pos x="59" y="109"/>
                      </a:cxn>
                      <a:cxn ang="0">
                        <a:pos x="63" y="108"/>
                      </a:cxn>
                      <a:cxn ang="0">
                        <a:pos x="64" y="107"/>
                      </a:cxn>
                      <a:cxn ang="0">
                        <a:pos x="70" y="105"/>
                      </a:cxn>
                      <a:cxn ang="0">
                        <a:pos x="76" y="107"/>
                      </a:cxn>
                      <a:cxn ang="0">
                        <a:pos x="67" y="88"/>
                      </a:cxn>
                      <a:cxn ang="0">
                        <a:pos x="59" y="79"/>
                      </a:cxn>
                      <a:cxn ang="0">
                        <a:pos x="53" y="74"/>
                      </a:cxn>
                      <a:cxn ang="0">
                        <a:pos x="53" y="72"/>
                      </a:cxn>
                      <a:cxn ang="0">
                        <a:pos x="56" y="64"/>
                      </a:cxn>
                      <a:cxn ang="0">
                        <a:pos x="59" y="58"/>
                      </a:cxn>
                      <a:cxn ang="0">
                        <a:pos x="60" y="58"/>
                      </a:cxn>
                      <a:cxn ang="0">
                        <a:pos x="66" y="55"/>
                      </a:cxn>
                      <a:cxn ang="0">
                        <a:pos x="67" y="51"/>
                      </a:cxn>
                      <a:cxn ang="0">
                        <a:pos x="67" y="47"/>
                      </a:cxn>
                      <a:cxn ang="0">
                        <a:pos x="69" y="40"/>
                      </a:cxn>
                      <a:cxn ang="0">
                        <a:pos x="61" y="34"/>
                      </a:cxn>
                      <a:cxn ang="0">
                        <a:pos x="54" y="27"/>
                      </a:cxn>
                      <a:cxn ang="0">
                        <a:pos x="52" y="27"/>
                      </a:cxn>
                      <a:cxn ang="0">
                        <a:pos x="46" y="21"/>
                      </a:cxn>
                      <a:cxn ang="0">
                        <a:pos x="46" y="17"/>
                      </a:cxn>
                      <a:cxn ang="0">
                        <a:pos x="44" y="14"/>
                      </a:cxn>
                      <a:cxn ang="0">
                        <a:pos x="36" y="8"/>
                      </a:cxn>
                      <a:cxn ang="0">
                        <a:pos x="30" y="4"/>
                      </a:cxn>
                      <a:cxn ang="0">
                        <a:pos x="24" y="0"/>
                      </a:cxn>
                      <a:cxn ang="0">
                        <a:pos x="22" y="6"/>
                      </a:cxn>
                      <a:cxn ang="0">
                        <a:pos x="19" y="8"/>
                      </a:cxn>
                    </a:cxnLst>
                    <a:rect l="0" t="0" r="r" b="b"/>
                    <a:pathLst>
                      <a:path w="76" h="11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8" name="Uruguay">
                    <a:extLst>
                      <a:ext uri="{FF2B5EF4-FFF2-40B4-BE49-F238E27FC236}">
                        <a16:creationId xmlns:a16="http://schemas.microsoft.com/office/drawing/2014/main" id="{127D9E07-1A23-2F87-4B0F-5619ABA918A4}"/>
                      </a:ext>
                    </a:extLst>
                  </p:cNvPr>
                  <p:cNvSpPr>
                    <a:spLocks/>
                  </p:cNvSpPr>
                  <p:nvPr/>
                </p:nvSpPr>
                <p:spPr bwMode="auto">
                  <a:xfrm>
                    <a:off x="2922041" y="5057031"/>
                    <a:ext cx="121343" cy="125782"/>
                  </a:xfrm>
                  <a:custGeom>
                    <a:avLst/>
                    <a:gdLst/>
                    <a:ahLst/>
                    <a:cxnLst>
                      <a:cxn ang="0">
                        <a:pos x="79" y="41"/>
                      </a:cxn>
                      <a:cxn ang="0">
                        <a:pos x="74" y="33"/>
                      </a:cxn>
                      <a:cxn ang="0">
                        <a:pos x="69" y="28"/>
                      </a:cxn>
                      <a:cxn ang="0">
                        <a:pos x="54" y="20"/>
                      </a:cxn>
                      <a:cxn ang="0">
                        <a:pos x="50" y="16"/>
                      </a:cxn>
                      <a:cxn ang="0">
                        <a:pos x="45" y="14"/>
                      </a:cxn>
                      <a:cxn ang="0">
                        <a:pos x="42" y="17"/>
                      </a:cxn>
                      <a:cxn ang="0">
                        <a:pos x="40" y="17"/>
                      </a:cxn>
                      <a:cxn ang="0">
                        <a:pos x="37" y="11"/>
                      </a:cxn>
                      <a:cxn ang="0">
                        <a:pos x="35" y="6"/>
                      </a:cxn>
                      <a:cxn ang="0">
                        <a:pos x="26" y="1"/>
                      </a:cxn>
                      <a:cxn ang="0">
                        <a:pos x="20" y="1"/>
                      </a:cxn>
                      <a:cxn ang="0">
                        <a:pos x="16" y="1"/>
                      </a:cxn>
                      <a:cxn ang="0">
                        <a:pos x="12" y="6"/>
                      </a:cxn>
                      <a:cxn ang="0">
                        <a:pos x="10" y="10"/>
                      </a:cxn>
                      <a:cxn ang="0">
                        <a:pos x="8" y="23"/>
                      </a:cxn>
                      <a:cxn ang="0">
                        <a:pos x="5" y="38"/>
                      </a:cxn>
                      <a:cxn ang="0">
                        <a:pos x="5" y="46"/>
                      </a:cxn>
                      <a:cxn ang="0">
                        <a:pos x="2" y="53"/>
                      </a:cxn>
                      <a:cxn ang="0">
                        <a:pos x="0" y="58"/>
                      </a:cxn>
                      <a:cxn ang="0">
                        <a:pos x="3" y="67"/>
                      </a:cxn>
                      <a:cxn ang="0">
                        <a:pos x="6" y="68"/>
                      </a:cxn>
                      <a:cxn ang="0">
                        <a:pos x="5" y="75"/>
                      </a:cxn>
                      <a:cxn ang="0">
                        <a:pos x="8" y="78"/>
                      </a:cxn>
                      <a:cxn ang="0">
                        <a:pos x="10" y="78"/>
                      </a:cxn>
                      <a:cxn ang="0">
                        <a:pos x="20" y="80"/>
                      </a:cxn>
                      <a:cxn ang="0">
                        <a:pos x="32" y="84"/>
                      </a:cxn>
                      <a:cxn ang="0">
                        <a:pos x="37" y="85"/>
                      </a:cxn>
                      <a:cxn ang="0">
                        <a:pos x="45" y="84"/>
                      </a:cxn>
                      <a:cxn ang="0">
                        <a:pos x="56" y="84"/>
                      </a:cxn>
                      <a:cxn ang="0">
                        <a:pos x="69" y="81"/>
                      </a:cxn>
                      <a:cxn ang="0">
                        <a:pos x="72" y="78"/>
                      </a:cxn>
                      <a:cxn ang="0">
                        <a:pos x="82" y="65"/>
                      </a:cxn>
                      <a:cxn ang="0">
                        <a:pos x="79" y="58"/>
                      </a:cxn>
                      <a:cxn ang="0">
                        <a:pos x="79" y="41"/>
                      </a:cxn>
                    </a:cxnLst>
                    <a:rect l="0" t="0" r="r" b="b"/>
                    <a:pathLst>
                      <a:path w="82" h="85">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9" name="Paraguay">
                    <a:extLst>
                      <a:ext uri="{FF2B5EF4-FFF2-40B4-BE49-F238E27FC236}">
                        <a16:creationId xmlns:a16="http://schemas.microsoft.com/office/drawing/2014/main" id="{41B604F4-5808-922A-45B6-E94B15F1B37B}"/>
                      </a:ext>
                    </a:extLst>
                  </p:cNvPr>
                  <p:cNvSpPr>
                    <a:spLocks/>
                  </p:cNvSpPr>
                  <p:nvPr/>
                </p:nvSpPr>
                <p:spPr bwMode="auto">
                  <a:xfrm>
                    <a:off x="2816976" y="4781791"/>
                    <a:ext cx="204210" cy="207170"/>
                  </a:xfrm>
                  <a:custGeom>
                    <a:avLst/>
                    <a:gdLst/>
                    <a:ahLst/>
                    <a:cxnLst>
                      <a:cxn ang="0">
                        <a:pos x="137" y="76"/>
                      </a:cxn>
                      <a:cxn ang="0">
                        <a:pos x="128" y="78"/>
                      </a:cxn>
                      <a:cxn ang="0">
                        <a:pos x="123" y="79"/>
                      </a:cxn>
                      <a:cxn ang="0">
                        <a:pos x="118" y="72"/>
                      </a:cxn>
                      <a:cxn ang="0">
                        <a:pos x="116" y="62"/>
                      </a:cxn>
                      <a:cxn ang="0">
                        <a:pos x="110" y="52"/>
                      </a:cxn>
                      <a:cxn ang="0">
                        <a:pos x="106" y="48"/>
                      </a:cxn>
                      <a:cxn ang="0">
                        <a:pos x="104" y="48"/>
                      </a:cxn>
                      <a:cxn ang="0">
                        <a:pos x="100" y="49"/>
                      </a:cxn>
                      <a:cxn ang="0">
                        <a:pos x="90" y="47"/>
                      </a:cxn>
                      <a:cxn ang="0">
                        <a:pos x="84" y="47"/>
                      </a:cxn>
                      <a:cxn ang="0">
                        <a:pos x="80" y="41"/>
                      </a:cxn>
                      <a:cxn ang="0">
                        <a:pos x="81" y="34"/>
                      </a:cxn>
                      <a:cxn ang="0">
                        <a:pos x="81" y="27"/>
                      </a:cxn>
                      <a:cxn ang="0">
                        <a:pos x="79" y="17"/>
                      </a:cxn>
                      <a:cxn ang="0">
                        <a:pos x="79" y="14"/>
                      </a:cxn>
                      <a:cxn ang="0">
                        <a:pos x="80" y="12"/>
                      </a:cxn>
                      <a:cxn ang="0">
                        <a:pos x="79" y="5"/>
                      </a:cxn>
                      <a:cxn ang="0">
                        <a:pos x="76" y="7"/>
                      </a:cxn>
                      <a:cxn ang="0">
                        <a:pos x="73" y="5"/>
                      </a:cxn>
                      <a:cxn ang="0">
                        <a:pos x="64" y="1"/>
                      </a:cxn>
                      <a:cxn ang="0">
                        <a:pos x="60" y="0"/>
                      </a:cxn>
                      <a:cxn ang="0">
                        <a:pos x="46" y="1"/>
                      </a:cxn>
                      <a:cxn ang="0">
                        <a:pos x="42" y="2"/>
                      </a:cxn>
                      <a:cxn ang="0">
                        <a:pos x="33" y="2"/>
                      </a:cxn>
                      <a:cxn ang="0">
                        <a:pos x="23" y="5"/>
                      </a:cxn>
                      <a:cxn ang="0">
                        <a:pos x="15" y="12"/>
                      </a:cxn>
                      <a:cxn ang="0">
                        <a:pos x="10" y="21"/>
                      </a:cxn>
                      <a:cxn ang="0">
                        <a:pos x="9" y="34"/>
                      </a:cxn>
                      <a:cxn ang="0">
                        <a:pos x="6" y="45"/>
                      </a:cxn>
                      <a:cxn ang="0">
                        <a:pos x="0" y="45"/>
                      </a:cxn>
                      <a:cxn ang="0">
                        <a:pos x="5" y="51"/>
                      </a:cxn>
                      <a:cxn ang="0">
                        <a:pos x="16" y="64"/>
                      </a:cxn>
                      <a:cxn ang="0">
                        <a:pos x="22" y="68"/>
                      </a:cxn>
                      <a:cxn ang="0">
                        <a:pos x="30" y="75"/>
                      </a:cxn>
                      <a:cxn ang="0">
                        <a:pos x="40" y="79"/>
                      </a:cxn>
                      <a:cxn ang="0">
                        <a:pos x="46" y="79"/>
                      </a:cxn>
                      <a:cxn ang="0">
                        <a:pos x="54" y="85"/>
                      </a:cxn>
                      <a:cxn ang="0">
                        <a:pos x="57" y="88"/>
                      </a:cxn>
                      <a:cxn ang="0">
                        <a:pos x="73" y="96"/>
                      </a:cxn>
                      <a:cxn ang="0">
                        <a:pos x="87" y="103"/>
                      </a:cxn>
                      <a:cxn ang="0">
                        <a:pos x="87" y="105"/>
                      </a:cxn>
                      <a:cxn ang="0">
                        <a:pos x="81" y="112"/>
                      </a:cxn>
                      <a:cxn ang="0">
                        <a:pos x="76" y="121"/>
                      </a:cxn>
                      <a:cxn ang="0">
                        <a:pos x="76" y="125"/>
                      </a:cxn>
                      <a:cxn ang="0">
                        <a:pos x="73" y="132"/>
                      </a:cxn>
                      <a:cxn ang="0">
                        <a:pos x="70" y="135"/>
                      </a:cxn>
                      <a:cxn ang="0">
                        <a:pos x="71" y="136"/>
                      </a:cxn>
                      <a:cxn ang="0">
                        <a:pos x="81" y="138"/>
                      </a:cxn>
                      <a:cxn ang="0">
                        <a:pos x="84" y="139"/>
                      </a:cxn>
                      <a:cxn ang="0">
                        <a:pos x="91" y="139"/>
                      </a:cxn>
                      <a:cxn ang="0">
                        <a:pos x="100" y="140"/>
                      </a:cxn>
                      <a:cxn ang="0">
                        <a:pos x="104" y="140"/>
                      </a:cxn>
                      <a:cxn ang="0">
                        <a:pos x="111" y="138"/>
                      </a:cxn>
                      <a:cxn ang="0">
                        <a:pos x="114" y="138"/>
                      </a:cxn>
                      <a:cxn ang="0">
                        <a:pos x="120" y="133"/>
                      </a:cxn>
                      <a:cxn ang="0">
                        <a:pos x="127" y="131"/>
                      </a:cxn>
                      <a:cxn ang="0">
                        <a:pos x="128" y="131"/>
                      </a:cxn>
                      <a:cxn ang="0">
                        <a:pos x="133" y="122"/>
                      </a:cxn>
                      <a:cxn ang="0">
                        <a:pos x="134" y="108"/>
                      </a:cxn>
                      <a:cxn ang="0">
                        <a:pos x="135" y="101"/>
                      </a:cxn>
                      <a:cxn ang="0">
                        <a:pos x="138" y="82"/>
                      </a:cxn>
                      <a:cxn ang="0">
                        <a:pos x="137" y="76"/>
                      </a:cxn>
                    </a:cxnLst>
                    <a:rect l="0" t="0" r="r" b="b"/>
                    <a:pathLst>
                      <a:path w="138" h="140">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0" name="Ecuador">
                    <a:extLst>
                      <a:ext uri="{FF2B5EF4-FFF2-40B4-BE49-F238E27FC236}">
                        <a16:creationId xmlns:a16="http://schemas.microsoft.com/office/drawing/2014/main" id="{5FC00745-203C-6285-B57D-E6BDC868816A}"/>
                      </a:ext>
                    </a:extLst>
                  </p:cNvPr>
                  <p:cNvSpPr>
                    <a:spLocks/>
                  </p:cNvSpPr>
                  <p:nvPr/>
                </p:nvSpPr>
                <p:spPr bwMode="auto">
                  <a:xfrm>
                    <a:off x="2383400" y="4275705"/>
                    <a:ext cx="137620" cy="155377"/>
                  </a:xfrm>
                  <a:custGeom>
                    <a:avLst/>
                    <a:gdLst/>
                    <a:ahLst/>
                    <a:cxnLst>
                      <a:cxn ang="0">
                        <a:pos x="86" y="29"/>
                      </a:cxn>
                      <a:cxn ang="0">
                        <a:pos x="76" y="19"/>
                      </a:cxn>
                      <a:cxn ang="0">
                        <a:pos x="74" y="19"/>
                      </a:cxn>
                      <a:cxn ang="0">
                        <a:pos x="70" y="22"/>
                      </a:cxn>
                      <a:cxn ang="0">
                        <a:pos x="63" y="19"/>
                      </a:cxn>
                      <a:cxn ang="0">
                        <a:pos x="57" y="14"/>
                      </a:cxn>
                      <a:cxn ang="0">
                        <a:pos x="53" y="12"/>
                      </a:cxn>
                      <a:cxn ang="0">
                        <a:pos x="49" y="10"/>
                      </a:cxn>
                      <a:cxn ang="0">
                        <a:pos x="33" y="0"/>
                      </a:cxn>
                      <a:cxn ang="0">
                        <a:pos x="33" y="3"/>
                      </a:cxn>
                      <a:cxn ang="0">
                        <a:pos x="32" y="4"/>
                      </a:cxn>
                      <a:cxn ang="0">
                        <a:pos x="22" y="9"/>
                      </a:cxn>
                      <a:cxn ang="0">
                        <a:pos x="17" y="10"/>
                      </a:cxn>
                      <a:cxn ang="0">
                        <a:pos x="16" y="20"/>
                      </a:cxn>
                      <a:cxn ang="0">
                        <a:pos x="16" y="23"/>
                      </a:cxn>
                      <a:cxn ang="0">
                        <a:pos x="12" y="27"/>
                      </a:cxn>
                      <a:cxn ang="0">
                        <a:pos x="9" y="30"/>
                      </a:cxn>
                      <a:cxn ang="0">
                        <a:pos x="7" y="37"/>
                      </a:cxn>
                      <a:cxn ang="0">
                        <a:pos x="5" y="39"/>
                      </a:cxn>
                      <a:cxn ang="0">
                        <a:pos x="0" y="43"/>
                      </a:cxn>
                      <a:cxn ang="0">
                        <a:pos x="2" y="50"/>
                      </a:cxn>
                      <a:cxn ang="0">
                        <a:pos x="2" y="53"/>
                      </a:cxn>
                      <a:cxn ang="0">
                        <a:pos x="0" y="60"/>
                      </a:cxn>
                      <a:cxn ang="0">
                        <a:pos x="0" y="61"/>
                      </a:cxn>
                      <a:cxn ang="0">
                        <a:pos x="9" y="68"/>
                      </a:cxn>
                      <a:cxn ang="0">
                        <a:pos x="12" y="70"/>
                      </a:cxn>
                      <a:cxn ang="0">
                        <a:pos x="16" y="68"/>
                      </a:cxn>
                      <a:cxn ang="0">
                        <a:pos x="17" y="70"/>
                      </a:cxn>
                      <a:cxn ang="0">
                        <a:pos x="16" y="77"/>
                      </a:cxn>
                      <a:cxn ang="0">
                        <a:pos x="10" y="80"/>
                      </a:cxn>
                      <a:cxn ang="0">
                        <a:pos x="9" y="80"/>
                      </a:cxn>
                      <a:cxn ang="0">
                        <a:pos x="12" y="86"/>
                      </a:cxn>
                      <a:cxn ang="0">
                        <a:pos x="12" y="88"/>
                      </a:cxn>
                      <a:cxn ang="0">
                        <a:pos x="9" y="93"/>
                      </a:cxn>
                      <a:cxn ang="0">
                        <a:pos x="12" y="97"/>
                      </a:cxn>
                      <a:cxn ang="0">
                        <a:pos x="14" y="98"/>
                      </a:cxn>
                      <a:cxn ang="0">
                        <a:pos x="22" y="98"/>
                      </a:cxn>
                      <a:cxn ang="0">
                        <a:pos x="24" y="100"/>
                      </a:cxn>
                      <a:cxn ang="0">
                        <a:pos x="30" y="105"/>
                      </a:cxn>
                      <a:cxn ang="0">
                        <a:pos x="36" y="100"/>
                      </a:cxn>
                      <a:cxn ang="0">
                        <a:pos x="41" y="84"/>
                      </a:cxn>
                      <a:cxn ang="0">
                        <a:pos x="47" y="76"/>
                      </a:cxn>
                      <a:cxn ang="0">
                        <a:pos x="50" y="74"/>
                      </a:cxn>
                      <a:cxn ang="0">
                        <a:pos x="66" y="68"/>
                      </a:cxn>
                      <a:cxn ang="0">
                        <a:pos x="78" y="61"/>
                      </a:cxn>
                      <a:cxn ang="0">
                        <a:pos x="81" y="57"/>
                      </a:cxn>
                      <a:cxn ang="0">
                        <a:pos x="87" y="46"/>
                      </a:cxn>
                      <a:cxn ang="0">
                        <a:pos x="90" y="40"/>
                      </a:cxn>
                      <a:cxn ang="0">
                        <a:pos x="93" y="39"/>
                      </a:cxn>
                      <a:cxn ang="0">
                        <a:pos x="86" y="29"/>
                      </a:cxn>
                    </a:cxnLst>
                    <a:rect l="0" t="0" r="r" b="b"/>
                    <a:pathLst>
                      <a:path w="93" h="105">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1" name="Bolivia">
                    <a:extLst>
                      <a:ext uri="{FF2B5EF4-FFF2-40B4-BE49-F238E27FC236}">
                        <a16:creationId xmlns:a16="http://schemas.microsoft.com/office/drawing/2014/main" id="{38607B2A-B973-34DB-4872-0BD26AA0BF49}"/>
                      </a:ext>
                    </a:extLst>
                  </p:cNvPr>
                  <p:cNvSpPr>
                    <a:spLocks/>
                  </p:cNvSpPr>
                  <p:nvPr/>
                </p:nvSpPr>
                <p:spPr bwMode="auto">
                  <a:xfrm>
                    <a:off x="2655680" y="4549465"/>
                    <a:ext cx="288558" cy="322593"/>
                  </a:xfrm>
                  <a:custGeom>
                    <a:avLst/>
                    <a:gdLst/>
                    <a:ahLst/>
                    <a:cxnLst>
                      <a:cxn ang="0">
                        <a:pos x="189" y="124"/>
                      </a:cxn>
                      <a:cxn ang="0">
                        <a:pos x="183" y="111"/>
                      </a:cxn>
                      <a:cxn ang="0">
                        <a:pos x="172" y="107"/>
                      </a:cxn>
                      <a:cxn ang="0">
                        <a:pos x="153" y="100"/>
                      </a:cxn>
                      <a:cxn ang="0">
                        <a:pos x="151" y="88"/>
                      </a:cxn>
                      <a:cxn ang="0">
                        <a:pos x="153" y="84"/>
                      </a:cxn>
                      <a:cxn ang="0">
                        <a:pos x="149" y="74"/>
                      </a:cxn>
                      <a:cxn ang="0">
                        <a:pos x="143" y="63"/>
                      </a:cxn>
                      <a:cxn ang="0">
                        <a:pos x="126" y="60"/>
                      </a:cxn>
                      <a:cxn ang="0">
                        <a:pos x="121" y="54"/>
                      </a:cxn>
                      <a:cxn ang="0">
                        <a:pos x="109" y="50"/>
                      </a:cxn>
                      <a:cxn ang="0">
                        <a:pos x="102" y="47"/>
                      </a:cxn>
                      <a:cxn ang="0">
                        <a:pos x="95" y="44"/>
                      </a:cxn>
                      <a:cxn ang="0">
                        <a:pos x="75" y="33"/>
                      </a:cxn>
                      <a:cxn ang="0">
                        <a:pos x="69" y="16"/>
                      </a:cxn>
                      <a:cxn ang="0">
                        <a:pos x="71" y="0"/>
                      </a:cxn>
                      <a:cxn ang="0">
                        <a:pos x="55" y="2"/>
                      </a:cxn>
                      <a:cxn ang="0">
                        <a:pos x="37" y="10"/>
                      </a:cxn>
                      <a:cxn ang="0">
                        <a:pos x="23" y="17"/>
                      </a:cxn>
                      <a:cxn ang="0">
                        <a:pos x="8" y="20"/>
                      </a:cxn>
                      <a:cxn ang="0">
                        <a:pos x="14" y="41"/>
                      </a:cxn>
                      <a:cxn ang="0">
                        <a:pos x="10" y="50"/>
                      </a:cxn>
                      <a:cxn ang="0">
                        <a:pos x="11" y="73"/>
                      </a:cxn>
                      <a:cxn ang="0">
                        <a:pos x="7" y="83"/>
                      </a:cxn>
                      <a:cxn ang="0">
                        <a:pos x="8" y="88"/>
                      </a:cxn>
                      <a:cxn ang="0">
                        <a:pos x="4" y="100"/>
                      </a:cxn>
                      <a:cxn ang="0">
                        <a:pos x="10" y="107"/>
                      </a:cxn>
                      <a:cxn ang="0">
                        <a:pos x="1" y="120"/>
                      </a:cxn>
                      <a:cxn ang="0">
                        <a:pos x="0" y="127"/>
                      </a:cxn>
                      <a:cxn ang="0">
                        <a:pos x="7" y="134"/>
                      </a:cxn>
                      <a:cxn ang="0">
                        <a:pos x="8" y="147"/>
                      </a:cxn>
                      <a:cxn ang="0">
                        <a:pos x="14" y="155"/>
                      </a:cxn>
                      <a:cxn ang="0">
                        <a:pos x="17" y="161"/>
                      </a:cxn>
                      <a:cxn ang="0">
                        <a:pos x="14" y="172"/>
                      </a:cxn>
                      <a:cxn ang="0">
                        <a:pos x="14" y="179"/>
                      </a:cxn>
                      <a:cxn ang="0">
                        <a:pos x="21" y="188"/>
                      </a:cxn>
                      <a:cxn ang="0">
                        <a:pos x="25" y="199"/>
                      </a:cxn>
                      <a:cxn ang="0">
                        <a:pos x="30" y="218"/>
                      </a:cxn>
                      <a:cxn ang="0">
                        <a:pos x="44" y="211"/>
                      </a:cxn>
                      <a:cxn ang="0">
                        <a:pos x="58" y="201"/>
                      </a:cxn>
                      <a:cxn ang="0">
                        <a:pos x="75" y="205"/>
                      </a:cxn>
                      <a:cxn ang="0">
                        <a:pos x="85" y="214"/>
                      </a:cxn>
                      <a:cxn ang="0">
                        <a:pos x="94" y="202"/>
                      </a:cxn>
                      <a:cxn ang="0">
                        <a:pos x="115" y="202"/>
                      </a:cxn>
                      <a:cxn ang="0">
                        <a:pos x="119" y="178"/>
                      </a:cxn>
                      <a:cxn ang="0">
                        <a:pos x="132" y="162"/>
                      </a:cxn>
                      <a:cxn ang="0">
                        <a:pos x="151" y="159"/>
                      </a:cxn>
                      <a:cxn ang="0">
                        <a:pos x="169" y="157"/>
                      </a:cxn>
                      <a:cxn ang="0">
                        <a:pos x="182" y="162"/>
                      </a:cxn>
                      <a:cxn ang="0">
                        <a:pos x="190" y="159"/>
                      </a:cxn>
                      <a:cxn ang="0">
                        <a:pos x="192" y="147"/>
                      </a:cxn>
                      <a:cxn ang="0">
                        <a:pos x="195" y="131"/>
                      </a:cxn>
                    </a:cxnLst>
                    <a:rect l="0" t="0" r="r" b="b"/>
                    <a:pathLst>
                      <a:path w="195" h="218">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2" name="Peru">
                    <a:extLst>
                      <a:ext uri="{FF2B5EF4-FFF2-40B4-BE49-F238E27FC236}">
                        <a16:creationId xmlns:a16="http://schemas.microsoft.com/office/drawing/2014/main" id="{F4122C4C-6DEF-3DA9-4B0F-034142D6AE13}"/>
                      </a:ext>
                    </a:extLst>
                  </p:cNvPr>
                  <p:cNvSpPr>
                    <a:spLocks/>
                  </p:cNvSpPr>
                  <p:nvPr/>
                </p:nvSpPr>
                <p:spPr bwMode="auto">
                  <a:xfrm>
                    <a:off x="2376001" y="4315658"/>
                    <a:ext cx="300396" cy="443935"/>
                  </a:xfrm>
                  <a:custGeom>
                    <a:avLst/>
                    <a:gdLst/>
                    <a:ahLst/>
                    <a:cxnLst>
                      <a:cxn ang="0">
                        <a:pos x="189" y="285"/>
                      </a:cxn>
                      <a:cxn ang="0">
                        <a:pos x="196" y="272"/>
                      </a:cxn>
                      <a:cxn ang="0">
                        <a:pos x="199" y="263"/>
                      </a:cxn>
                      <a:cxn ang="0">
                        <a:pos x="193" y="258"/>
                      </a:cxn>
                      <a:cxn ang="0">
                        <a:pos x="197" y="243"/>
                      </a:cxn>
                      <a:cxn ang="0">
                        <a:pos x="197" y="238"/>
                      </a:cxn>
                      <a:cxn ang="0">
                        <a:pos x="199" y="218"/>
                      </a:cxn>
                      <a:cxn ang="0">
                        <a:pos x="203" y="205"/>
                      </a:cxn>
                      <a:cxn ang="0">
                        <a:pos x="192" y="177"/>
                      </a:cxn>
                      <a:cxn ang="0">
                        <a:pos x="177" y="178"/>
                      </a:cxn>
                      <a:cxn ang="0">
                        <a:pos x="173" y="157"/>
                      </a:cxn>
                      <a:cxn ang="0">
                        <a:pos x="167" y="155"/>
                      </a:cxn>
                      <a:cxn ang="0">
                        <a:pos x="159" y="161"/>
                      </a:cxn>
                      <a:cxn ang="0">
                        <a:pos x="145" y="160"/>
                      </a:cxn>
                      <a:cxn ang="0">
                        <a:pos x="140" y="151"/>
                      </a:cxn>
                      <a:cxn ang="0">
                        <a:pos x="132" y="148"/>
                      </a:cxn>
                      <a:cxn ang="0">
                        <a:pos x="130" y="138"/>
                      </a:cxn>
                      <a:cxn ang="0">
                        <a:pos x="120" y="121"/>
                      </a:cxn>
                      <a:cxn ang="0">
                        <a:pos x="122" y="113"/>
                      </a:cxn>
                      <a:cxn ang="0">
                        <a:pos x="126" y="106"/>
                      </a:cxn>
                      <a:cxn ang="0">
                        <a:pos x="130" y="98"/>
                      </a:cxn>
                      <a:cxn ang="0">
                        <a:pos x="136" y="84"/>
                      </a:cxn>
                      <a:cxn ang="0">
                        <a:pos x="145" y="77"/>
                      </a:cxn>
                      <a:cxn ang="0">
                        <a:pos x="160" y="70"/>
                      </a:cxn>
                      <a:cxn ang="0">
                        <a:pos x="173" y="66"/>
                      </a:cxn>
                      <a:cxn ang="0">
                        <a:pos x="180" y="64"/>
                      </a:cxn>
                      <a:cxn ang="0">
                        <a:pos x="173" y="59"/>
                      </a:cxn>
                      <a:cxn ang="0">
                        <a:pos x="182" y="46"/>
                      </a:cxn>
                      <a:cxn ang="0">
                        <a:pos x="170" y="36"/>
                      </a:cxn>
                      <a:cxn ang="0">
                        <a:pos x="162" y="37"/>
                      </a:cxn>
                      <a:cxn ang="0">
                        <a:pos x="155" y="36"/>
                      </a:cxn>
                      <a:cxn ang="0">
                        <a:pos x="139" y="39"/>
                      </a:cxn>
                      <a:cxn ang="0">
                        <a:pos x="130" y="34"/>
                      </a:cxn>
                      <a:cxn ang="0">
                        <a:pos x="125" y="24"/>
                      </a:cxn>
                      <a:cxn ang="0">
                        <a:pos x="119" y="16"/>
                      </a:cxn>
                      <a:cxn ang="0">
                        <a:pos x="112" y="13"/>
                      </a:cxn>
                      <a:cxn ang="0">
                        <a:pos x="105" y="2"/>
                      </a:cxn>
                      <a:cxn ang="0">
                        <a:pos x="92" y="2"/>
                      </a:cxn>
                      <a:cxn ang="0">
                        <a:pos x="95" y="13"/>
                      </a:cxn>
                      <a:cxn ang="0">
                        <a:pos x="86" y="30"/>
                      </a:cxn>
                      <a:cxn ang="0">
                        <a:pos x="71" y="41"/>
                      </a:cxn>
                      <a:cxn ang="0">
                        <a:pos x="52" y="49"/>
                      </a:cxn>
                      <a:cxn ang="0">
                        <a:pos x="41" y="73"/>
                      </a:cxn>
                      <a:cxn ang="0">
                        <a:pos x="29" y="73"/>
                      </a:cxn>
                      <a:cxn ang="0">
                        <a:pos x="19" y="71"/>
                      </a:cxn>
                      <a:cxn ang="0">
                        <a:pos x="14" y="66"/>
                      </a:cxn>
                      <a:cxn ang="0">
                        <a:pos x="17" y="59"/>
                      </a:cxn>
                      <a:cxn ang="0">
                        <a:pos x="7" y="59"/>
                      </a:cxn>
                      <a:cxn ang="0">
                        <a:pos x="0" y="73"/>
                      </a:cxn>
                      <a:cxn ang="0">
                        <a:pos x="7" y="91"/>
                      </a:cxn>
                      <a:cxn ang="0">
                        <a:pos x="1" y="94"/>
                      </a:cxn>
                      <a:cxn ang="0">
                        <a:pos x="19" y="107"/>
                      </a:cxn>
                      <a:cxn ang="0">
                        <a:pos x="31" y="124"/>
                      </a:cxn>
                      <a:cxn ang="0">
                        <a:pos x="41" y="138"/>
                      </a:cxn>
                      <a:cxn ang="0">
                        <a:pos x="65" y="192"/>
                      </a:cxn>
                      <a:cxn ang="0">
                        <a:pos x="79" y="215"/>
                      </a:cxn>
                      <a:cxn ang="0">
                        <a:pos x="81" y="225"/>
                      </a:cxn>
                      <a:cxn ang="0">
                        <a:pos x="86" y="236"/>
                      </a:cxn>
                      <a:cxn ang="0">
                        <a:pos x="112" y="255"/>
                      </a:cxn>
                      <a:cxn ang="0">
                        <a:pos x="159" y="283"/>
                      </a:cxn>
                      <a:cxn ang="0">
                        <a:pos x="177" y="298"/>
                      </a:cxn>
                      <a:cxn ang="0">
                        <a:pos x="182" y="298"/>
                      </a:cxn>
                      <a:cxn ang="0">
                        <a:pos x="189" y="285"/>
                      </a:cxn>
                    </a:cxnLst>
                    <a:rect l="0" t="0" r="r" b="b"/>
                    <a:pathLst>
                      <a:path w="203" h="300">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3" name="Colombia">
                    <a:extLst>
                      <a:ext uri="{FF2B5EF4-FFF2-40B4-BE49-F238E27FC236}">
                        <a16:creationId xmlns:a16="http://schemas.microsoft.com/office/drawing/2014/main" id="{FC0BD245-72B9-D969-5A0E-B21A2771962B}"/>
                      </a:ext>
                    </a:extLst>
                  </p:cNvPr>
                  <p:cNvSpPr>
                    <a:spLocks/>
                  </p:cNvSpPr>
                  <p:nvPr/>
                </p:nvSpPr>
                <p:spPr bwMode="auto">
                  <a:xfrm>
                    <a:off x="2432233" y="4012303"/>
                    <a:ext cx="282640" cy="401022"/>
                  </a:xfrm>
                  <a:custGeom>
                    <a:avLst/>
                    <a:gdLst/>
                    <a:ahLst/>
                    <a:cxnLst>
                      <a:cxn ang="0">
                        <a:pos x="40" y="198"/>
                      </a:cxn>
                      <a:cxn ang="0">
                        <a:pos x="53" y="207"/>
                      </a:cxn>
                      <a:cxn ang="0">
                        <a:pos x="65" y="205"/>
                      </a:cxn>
                      <a:cxn ang="0">
                        <a:pos x="74" y="218"/>
                      </a:cxn>
                      <a:cxn ang="0">
                        <a:pos x="84" y="224"/>
                      </a:cxn>
                      <a:cxn ang="0">
                        <a:pos x="90" y="234"/>
                      </a:cxn>
                      <a:cxn ang="0">
                        <a:pos x="95" y="242"/>
                      </a:cxn>
                      <a:cxn ang="0">
                        <a:pos x="117" y="241"/>
                      </a:cxn>
                      <a:cxn ang="0">
                        <a:pos x="127" y="241"/>
                      </a:cxn>
                      <a:cxn ang="0">
                        <a:pos x="142" y="246"/>
                      </a:cxn>
                      <a:cxn ang="0">
                        <a:pos x="135" y="261"/>
                      </a:cxn>
                      <a:cxn ang="0">
                        <a:pos x="142" y="269"/>
                      </a:cxn>
                      <a:cxn ang="0">
                        <a:pos x="146" y="271"/>
                      </a:cxn>
                      <a:cxn ang="0">
                        <a:pos x="152" y="238"/>
                      </a:cxn>
                      <a:cxn ang="0">
                        <a:pos x="151" y="215"/>
                      </a:cxn>
                      <a:cxn ang="0">
                        <a:pos x="145" y="197"/>
                      </a:cxn>
                      <a:cxn ang="0">
                        <a:pos x="158" y="190"/>
                      </a:cxn>
                      <a:cxn ang="0">
                        <a:pos x="149" y="182"/>
                      </a:cxn>
                      <a:cxn ang="0">
                        <a:pos x="151" y="175"/>
                      </a:cxn>
                      <a:cxn ang="0">
                        <a:pos x="183" y="173"/>
                      </a:cxn>
                      <a:cxn ang="0">
                        <a:pos x="188" y="161"/>
                      </a:cxn>
                      <a:cxn ang="0">
                        <a:pos x="188" y="150"/>
                      </a:cxn>
                      <a:cxn ang="0">
                        <a:pos x="182" y="137"/>
                      </a:cxn>
                      <a:cxn ang="0">
                        <a:pos x="185" y="107"/>
                      </a:cxn>
                      <a:cxn ang="0">
                        <a:pos x="182" y="101"/>
                      </a:cxn>
                      <a:cxn ang="0">
                        <a:pos x="155" y="101"/>
                      </a:cxn>
                      <a:cxn ang="0">
                        <a:pos x="139" y="90"/>
                      </a:cxn>
                      <a:cxn ang="0">
                        <a:pos x="109" y="89"/>
                      </a:cxn>
                      <a:cxn ang="0">
                        <a:pos x="107" y="69"/>
                      </a:cxn>
                      <a:cxn ang="0">
                        <a:pos x="100" y="59"/>
                      </a:cxn>
                      <a:cxn ang="0">
                        <a:pos x="91" y="54"/>
                      </a:cxn>
                      <a:cxn ang="0">
                        <a:pos x="97" y="36"/>
                      </a:cxn>
                      <a:cxn ang="0">
                        <a:pos x="111" y="17"/>
                      </a:cxn>
                      <a:cxn ang="0">
                        <a:pos x="119" y="12"/>
                      </a:cxn>
                      <a:cxn ang="0">
                        <a:pos x="124" y="2"/>
                      </a:cxn>
                      <a:cxn ang="0">
                        <a:pos x="111" y="7"/>
                      </a:cxn>
                      <a:cxn ang="0">
                        <a:pos x="91" y="19"/>
                      </a:cxn>
                      <a:cxn ang="0">
                        <a:pos x="77" y="22"/>
                      </a:cxn>
                      <a:cxn ang="0">
                        <a:pos x="70" y="22"/>
                      </a:cxn>
                      <a:cxn ang="0">
                        <a:pos x="54" y="36"/>
                      </a:cxn>
                      <a:cxn ang="0">
                        <a:pos x="48" y="52"/>
                      </a:cxn>
                      <a:cxn ang="0">
                        <a:pos x="31" y="70"/>
                      </a:cxn>
                      <a:cxn ang="0">
                        <a:pos x="27" y="76"/>
                      </a:cxn>
                      <a:cxn ang="0">
                        <a:pos x="24" y="94"/>
                      </a:cxn>
                      <a:cxn ang="0">
                        <a:pos x="26" y="109"/>
                      </a:cxn>
                      <a:cxn ang="0">
                        <a:pos x="24" y="124"/>
                      </a:cxn>
                      <a:cxn ang="0">
                        <a:pos x="28" y="143"/>
                      </a:cxn>
                      <a:cxn ang="0">
                        <a:pos x="16" y="161"/>
                      </a:cxn>
                      <a:cxn ang="0">
                        <a:pos x="6" y="167"/>
                      </a:cxn>
                      <a:cxn ang="0">
                        <a:pos x="0" y="174"/>
                      </a:cxn>
                      <a:cxn ang="0">
                        <a:pos x="20" y="190"/>
                      </a:cxn>
                      <a:cxn ang="0">
                        <a:pos x="30" y="197"/>
                      </a:cxn>
                    </a:cxnLst>
                    <a:rect l="0" t="0" r="r" b="b"/>
                    <a:pathLst>
                      <a:path w="191" h="27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4" name="Venezuela">
                    <a:extLst>
                      <a:ext uri="{FF2B5EF4-FFF2-40B4-BE49-F238E27FC236}">
                        <a16:creationId xmlns:a16="http://schemas.microsoft.com/office/drawing/2014/main" id="{DFBFA492-057A-C420-45BB-92B31A9CF51E}"/>
                      </a:ext>
                    </a:extLst>
                  </p:cNvPr>
                  <p:cNvSpPr>
                    <a:spLocks/>
                  </p:cNvSpPr>
                  <p:nvPr/>
                </p:nvSpPr>
                <p:spPr bwMode="auto">
                  <a:xfrm>
                    <a:off x="2566893" y="4021182"/>
                    <a:ext cx="325552" cy="273761"/>
                  </a:xfrm>
                  <a:custGeom>
                    <a:avLst/>
                    <a:gdLst/>
                    <a:ahLst/>
                    <a:cxnLst>
                      <a:cxn ang="0">
                        <a:pos x="6" y="30"/>
                      </a:cxn>
                      <a:cxn ang="0">
                        <a:pos x="0" y="47"/>
                      </a:cxn>
                      <a:cxn ang="0">
                        <a:pos x="7" y="50"/>
                      </a:cxn>
                      <a:cxn ang="0">
                        <a:pos x="14" y="60"/>
                      </a:cxn>
                      <a:cxn ang="0">
                        <a:pos x="17" y="80"/>
                      </a:cxn>
                      <a:cxn ang="0">
                        <a:pos x="43" y="83"/>
                      </a:cxn>
                      <a:cxn ang="0">
                        <a:pos x="58" y="91"/>
                      </a:cxn>
                      <a:cxn ang="0">
                        <a:pos x="83" y="95"/>
                      </a:cxn>
                      <a:cxn ang="0">
                        <a:pos x="94" y="101"/>
                      </a:cxn>
                      <a:cxn ang="0">
                        <a:pos x="90" y="128"/>
                      </a:cxn>
                      <a:cxn ang="0">
                        <a:pos x="97" y="144"/>
                      </a:cxn>
                      <a:cxn ang="0">
                        <a:pos x="97" y="155"/>
                      </a:cxn>
                      <a:cxn ang="0">
                        <a:pos x="100" y="164"/>
                      </a:cxn>
                      <a:cxn ang="0">
                        <a:pos x="107" y="178"/>
                      </a:cxn>
                      <a:cxn ang="0">
                        <a:pos x="119" y="185"/>
                      </a:cxn>
                      <a:cxn ang="0">
                        <a:pos x="128" y="184"/>
                      </a:cxn>
                      <a:cxn ang="0">
                        <a:pos x="142" y="176"/>
                      </a:cxn>
                      <a:cxn ang="0">
                        <a:pos x="151" y="169"/>
                      </a:cxn>
                      <a:cxn ang="0">
                        <a:pos x="161" y="162"/>
                      </a:cxn>
                      <a:cxn ang="0">
                        <a:pos x="155" y="158"/>
                      </a:cxn>
                      <a:cxn ang="0">
                        <a:pos x="149" y="149"/>
                      </a:cxn>
                      <a:cxn ang="0">
                        <a:pos x="145" y="135"/>
                      </a:cxn>
                      <a:cxn ang="0">
                        <a:pos x="144" y="130"/>
                      </a:cxn>
                      <a:cxn ang="0">
                        <a:pos x="159" y="132"/>
                      </a:cxn>
                      <a:cxn ang="0">
                        <a:pos x="168" y="138"/>
                      </a:cxn>
                      <a:cxn ang="0">
                        <a:pos x="174" y="132"/>
                      </a:cxn>
                      <a:cxn ang="0">
                        <a:pos x="188" y="130"/>
                      </a:cxn>
                      <a:cxn ang="0">
                        <a:pos x="208" y="117"/>
                      </a:cxn>
                      <a:cxn ang="0">
                        <a:pos x="196" y="101"/>
                      </a:cxn>
                      <a:cxn ang="0">
                        <a:pos x="199" y="93"/>
                      </a:cxn>
                      <a:cxn ang="0">
                        <a:pos x="211" y="87"/>
                      </a:cxn>
                      <a:cxn ang="0">
                        <a:pos x="208" y="78"/>
                      </a:cxn>
                      <a:cxn ang="0">
                        <a:pos x="215" y="68"/>
                      </a:cxn>
                      <a:cxn ang="0">
                        <a:pos x="208" y="58"/>
                      </a:cxn>
                      <a:cxn ang="0">
                        <a:pos x="196" y="54"/>
                      </a:cxn>
                      <a:cxn ang="0">
                        <a:pos x="199" y="41"/>
                      </a:cxn>
                      <a:cxn ang="0">
                        <a:pos x="174" y="31"/>
                      </a:cxn>
                      <a:cxn ang="0">
                        <a:pos x="182" y="26"/>
                      </a:cxn>
                      <a:cxn ang="0">
                        <a:pos x="158" y="24"/>
                      </a:cxn>
                      <a:cxn ang="0">
                        <a:pos x="128" y="34"/>
                      </a:cxn>
                      <a:cxn ang="0">
                        <a:pos x="105" y="26"/>
                      </a:cxn>
                      <a:cxn ang="0">
                        <a:pos x="84" y="21"/>
                      </a:cxn>
                      <a:cxn ang="0">
                        <a:pos x="71" y="9"/>
                      </a:cxn>
                      <a:cxn ang="0">
                        <a:pos x="61" y="1"/>
                      </a:cxn>
                      <a:cxn ang="0">
                        <a:pos x="55" y="1"/>
                      </a:cxn>
                      <a:cxn ang="0">
                        <a:pos x="53" y="10"/>
                      </a:cxn>
                      <a:cxn ang="0">
                        <a:pos x="31" y="23"/>
                      </a:cxn>
                      <a:cxn ang="0">
                        <a:pos x="37" y="47"/>
                      </a:cxn>
                      <a:cxn ang="0">
                        <a:pos x="23" y="46"/>
                      </a:cxn>
                      <a:cxn ang="0">
                        <a:pos x="23" y="30"/>
                      </a:cxn>
                      <a:cxn ang="0">
                        <a:pos x="24" y="14"/>
                      </a:cxn>
                      <a:cxn ang="0">
                        <a:pos x="20" y="11"/>
                      </a:cxn>
                    </a:cxnLst>
                    <a:rect l="0" t="0" r="r" b="b"/>
                    <a:pathLst>
                      <a:path w="220" h="185">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5" name="Argentina">
                    <a:extLst>
                      <a:ext uri="{FF2B5EF4-FFF2-40B4-BE49-F238E27FC236}">
                        <a16:creationId xmlns:a16="http://schemas.microsoft.com/office/drawing/2014/main" id="{DDF12A0D-766A-B41D-5145-9AE775AB2B7E}"/>
                      </a:ext>
                    </a:extLst>
                  </p:cNvPr>
                  <p:cNvSpPr>
                    <a:spLocks noEditPoints="1"/>
                  </p:cNvSpPr>
                  <p:nvPr/>
                </p:nvSpPr>
                <p:spPr bwMode="auto">
                  <a:xfrm>
                    <a:off x="2560975" y="4846902"/>
                    <a:ext cx="475011" cy="941142"/>
                  </a:xfrm>
                  <a:custGeom>
                    <a:avLst/>
                    <a:gdLst/>
                    <a:ahLst/>
                    <a:cxnLst>
                      <a:cxn ang="0">
                        <a:pos x="87" y="597"/>
                      </a:cxn>
                      <a:cxn ang="0">
                        <a:pos x="84" y="587"/>
                      </a:cxn>
                      <a:cxn ang="0">
                        <a:pos x="78" y="633"/>
                      </a:cxn>
                      <a:cxn ang="0">
                        <a:pos x="116" y="633"/>
                      </a:cxn>
                      <a:cxn ang="0">
                        <a:pos x="318" y="62"/>
                      </a:cxn>
                      <a:cxn ang="0">
                        <a:pos x="303" y="84"/>
                      </a:cxn>
                      <a:cxn ang="0">
                        <a:pos x="284" y="94"/>
                      </a:cxn>
                      <a:cxn ang="0">
                        <a:pos x="257" y="95"/>
                      </a:cxn>
                      <a:cxn ang="0">
                        <a:pos x="249" y="81"/>
                      </a:cxn>
                      <a:cxn ang="0">
                        <a:pos x="256" y="55"/>
                      </a:cxn>
                      <a:cxn ang="0">
                        <a:pos x="213" y="35"/>
                      </a:cxn>
                      <a:cxn ang="0">
                        <a:pos x="173" y="1"/>
                      </a:cxn>
                      <a:cxn ang="0">
                        <a:pos x="148" y="11"/>
                      </a:cxn>
                      <a:cxn ang="0">
                        <a:pos x="115" y="4"/>
                      </a:cxn>
                      <a:cxn ang="0">
                        <a:pos x="89" y="40"/>
                      </a:cxn>
                      <a:cxn ang="0">
                        <a:pos x="81" y="61"/>
                      </a:cxn>
                      <a:cxn ang="0">
                        <a:pos x="84" y="84"/>
                      </a:cxn>
                      <a:cxn ang="0">
                        <a:pos x="71" y="105"/>
                      </a:cxn>
                      <a:cxn ang="0">
                        <a:pos x="58" y="125"/>
                      </a:cxn>
                      <a:cxn ang="0">
                        <a:pos x="55" y="148"/>
                      </a:cxn>
                      <a:cxn ang="0">
                        <a:pos x="50" y="176"/>
                      </a:cxn>
                      <a:cxn ang="0">
                        <a:pos x="59" y="206"/>
                      </a:cxn>
                      <a:cxn ang="0">
                        <a:pos x="50" y="232"/>
                      </a:cxn>
                      <a:cxn ang="0">
                        <a:pos x="42" y="256"/>
                      </a:cxn>
                      <a:cxn ang="0">
                        <a:pos x="41" y="294"/>
                      </a:cxn>
                      <a:cxn ang="0">
                        <a:pos x="34" y="311"/>
                      </a:cxn>
                      <a:cxn ang="0">
                        <a:pos x="25" y="333"/>
                      </a:cxn>
                      <a:cxn ang="0">
                        <a:pos x="27" y="358"/>
                      </a:cxn>
                      <a:cxn ang="0">
                        <a:pos x="22" y="382"/>
                      </a:cxn>
                      <a:cxn ang="0">
                        <a:pos x="27" y="401"/>
                      </a:cxn>
                      <a:cxn ang="0">
                        <a:pos x="37" y="415"/>
                      </a:cxn>
                      <a:cxn ang="0">
                        <a:pos x="34" y="425"/>
                      </a:cxn>
                      <a:cxn ang="0">
                        <a:pos x="28" y="448"/>
                      </a:cxn>
                      <a:cxn ang="0">
                        <a:pos x="25" y="466"/>
                      </a:cxn>
                      <a:cxn ang="0">
                        <a:pos x="15" y="481"/>
                      </a:cxn>
                      <a:cxn ang="0">
                        <a:pos x="11" y="500"/>
                      </a:cxn>
                      <a:cxn ang="0">
                        <a:pos x="1" y="526"/>
                      </a:cxn>
                      <a:cxn ang="0">
                        <a:pos x="18" y="539"/>
                      </a:cxn>
                      <a:cxn ang="0">
                        <a:pos x="22" y="562"/>
                      </a:cxn>
                      <a:cxn ang="0">
                        <a:pos x="61" y="569"/>
                      </a:cxn>
                      <a:cxn ang="0">
                        <a:pos x="79" y="570"/>
                      </a:cxn>
                      <a:cxn ang="0">
                        <a:pos x="71" y="535"/>
                      </a:cxn>
                      <a:cxn ang="0">
                        <a:pos x="91" y="519"/>
                      </a:cxn>
                      <a:cxn ang="0">
                        <a:pos x="122" y="482"/>
                      </a:cxn>
                      <a:cxn ang="0">
                        <a:pos x="118" y="462"/>
                      </a:cxn>
                      <a:cxn ang="0">
                        <a:pos x="98" y="435"/>
                      </a:cxn>
                      <a:cxn ang="0">
                        <a:pos x="126" y="414"/>
                      </a:cxn>
                      <a:cxn ang="0">
                        <a:pos x="136" y="385"/>
                      </a:cxn>
                      <a:cxn ang="0">
                        <a:pos x="139" y="377"/>
                      </a:cxn>
                      <a:cxn ang="0">
                        <a:pos x="156" y="377"/>
                      </a:cxn>
                      <a:cxn ang="0">
                        <a:pos x="148" y="368"/>
                      </a:cxn>
                      <a:cxn ang="0">
                        <a:pos x="136" y="355"/>
                      </a:cxn>
                      <a:cxn ang="0">
                        <a:pos x="146" y="340"/>
                      </a:cxn>
                      <a:cxn ang="0">
                        <a:pos x="178" y="327"/>
                      </a:cxn>
                      <a:cxn ang="0">
                        <a:pos x="180" y="308"/>
                      </a:cxn>
                      <a:cxn ang="0">
                        <a:pos x="227" y="300"/>
                      </a:cxn>
                      <a:cxn ang="0">
                        <a:pos x="273" y="263"/>
                      </a:cxn>
                      <a:cxn ang="0">
                        <a:pos x="263" y="239"/>
                      </a:cxn>
                      <a:cxn ang="0">
                        <a:pos x="242" y="222"/>
                      </a:cxn>
                      <a:cxn ang="0">
                        <a:pos x="250" y="210"/>
                      </a:cxn>
                      <a:cxn ang="0">
                        <a:pos x="249" y="180"/>
                      </a:cxn>
                      <a:cxn ang="0">
                        <a:pos x="269" y="135"/>
                      </a:cxn>
                      <a:cxn ang="0">
                        <a:pos x="318" y="89"/>
                      </a:cxn>
                    </a:cxnLst>
                    <a:rect l="0" t="0" r="r" b="b"/>
                    <a:pathLst>
                      <a:path w="321" h="636">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6" name="Brazil">
                    <a:extLst>
                      <a:ext uri="{FF2B5EF4-FFF2-40B4-BE49-F238E27FC236}">
                        <a16:creationId xmlns:a16="http://schemas.microsoft.com/office/drawing/2014/main" id="{042130C1-BE1B-AF5C-A48E-35E66F12A157}"/>
                      </a:ext>
                    </a:extLst>
                  </p:cNvPr>
                  <p:cNvSpPr>
                    <a:spLocks/>
                  </p:cNvSpPr>
                  <p:nvPr/>
                </p:nvSpPr>
                <p:spPr bwMode="auto">
                  <a:xfrm>
                    <a:off x="2553575" y="4189877"/>
                    <a:ext cx="938183" cy="963340"/>
                  </a:xfrm>
                  <a:custGeom>
                    <a:avLst/>
                    <a:gdLst/>
                    <a:ahLst/>
                    <a:cxnLst>
                      <a:cxn ang="0">
                        <a:pos x="358" y="604"/>
                      </a:cxn>
                      <a:cxn ang="0">
                        <a:pos x="373" y="587"/>
                      </a:cxn>
                      <a:cxn ang="0">
                        <a:pos x="389" y="576"/>
                      </a:cxn>
                      <a:cxn ang="0">
                        <a:pos x="409" y="536"/>
                      </a:cxn>
                      <a:cxn ang="0">
                        <a:pos x="423" y="496"/>
                      </a:cxn>
                      <a:cxn ang="0">
                        <a:pos x="464" y="471"/>
                      </a:cxn>
                      <a:cxn ang="0">
                        <a:pos x="517" y="461"/>
                      </a:cxn>
                      <a:cxn ang="0">
                        <a:pos x="534" y="439"/>
                      </a:cxn>
                      <a:cxn ang="0">
                        <a:pos x="548" y="407"/>
                      </a:cxn>
                      <a:cxn ang="0">
                        <a:pos x="564" y="373"/>
                      </a:cxn>
                      <a:cxn ang="0">
                        <a:pos x="565" y="307"/>
                      </a:cxn>
                      <a:cxn ang="0">
                        <a:pos x="571" y="287"/>
                      </a:cxn>
                      <a:cxn ang="0">
                        <a:pos x="601" y="256"/>
                      </a:cxn>
                      <a:cxn ang="0">
                        <a:pos x="631" y="185"/>
                      </a:cxn>
                      <a:cxn ang="0">
                        <a:pos x="575" y="145"/>
                      </a:cxn>
                      <a:cxn ang="0">
                        <a:pos x="520" y="131"/>
                      </a:cxn>
                      <a:cxn ang="0">
                        <a:pos x="474" y="134"/>
                      </a:cxn>
                      <a:cxn ang="0">
                        <a:pos x="441" y="95"/>
                      </a:cxn>
                      <a:cxn ang="0">
                        <a:pos x="410" y="107"/>
                      </a:cxn>
                      <a:cxn ang="0">
                        <a:pos x="399" y="111"/>
                      </a:cxn>
                      <a:cxn ang="0">
                        <a:pos x="380" y="84"/>
                      </a:cxn>
                      <a:cxn ang="0">
                        <a:pos x="367" y="88"/>
                      </a:cxn>
                      <a:cxn ang="0">
                        <a:pos x="387" y="54"/>
                      </a:cxn>
                      <a:cxn ang="0">
                        <a:pos x="355" y="28"/>
                      </a:cxn>
                      <a:cxn ang="0">
                        <a:pos x="316" y="47"/>
                      </a:cxn>
                      <a:cxn ang="0">
                        <a:pos x="289" y="53"/>
                      </a:cxn>
                      <a:cxn ang="0">
                        <a:pos x="262" y="57"/>
                      </a:cxn>
                      <a:cxn ang="0">
                        <a:pos x="234" y="54"/>
                      </a:cxn>
                      <a:cxn ang="0">
                        <a:pos x="229" y="13"/>
                      </a:cxn>
                      <a:cxn ang="0">
                        <a:pos x="214" y="6"/>
                      </a:cxn>
                      <a:cxn ang="0">
                        <a:pos x="181" y="23"/>
                      </a:cxn>
                      <a:cxn ang="0">
                        <a:pos x="161" y="17"/>
                      </a:cxn>
                      <a:cxn ang="0">
                        <a:pos x="157" y="34"/>
                      </a:cxn>
                      <a:cxn ang="0">
                        <a:pos x="170" y="48"/>
                      </a:cxn>
                      <a:cxn ang="0">
                        <a:pos x="147" y="64"/>
                      </a:cxn>
                      <a:cxn ang="0">
                        <a:pos x="124" y="71"/>
                      </a:cxn>
                      <a:cxn ang="0">
                        <a:pos x="76" y="55"/>
                      </a:cxn>
                      <a:cxn ang="0">
                        <a:pos x="76" y="70"/>
                      </a:cxn>
                      <a:cxn ang="0">
                        <a:pos x="72" y="101"/>
                      </a:cxn>
                      <a:cxn ang="0">
                        <a:pos x="63" y="151"/>
                      </a:cxn>
                      <a:cxn ang="0">
                        <a:pos x="25" y="162"/>
                      </a:cxn>
                      <a:cxn ang="0">
                        <a:pos x="9" y="189"/>
                      </a:cxn>
                      <a:cxn ang="0">
                        <a:pos x="6" y="216"/>
                      </a:cxn>
                      <a:cxn ang="0">
                        <a:pos x="22" y="236"/>
                      </a:cxn>
                      <a:cxn ang="0">
                        <a:pos x="47" y="240"/>
                      </a:cxn>
                      <a:cxn ang="0">
                        <a:pos x="67" y="262"/>
                      </a:cxn>
                      <a:cxn ang="0">
                        <a:pos x="106" y="253"/>
                      </a:cxn>
                      <a:cxn ang="0">
                        <a:pos x="138" y="259"/>
                      </a:cxn>
                      <a:cxn ang="0">
                        <a:pos x="170" y="289"/>
                      </a:cxn>
                      <a:cxn ang="0">
                        <a:pos x="195" y="301"/>
                      </a:cxn>
                      <a:cxn ang="0">
                        <a:pos x="218" y="317"/>
                      </a:cxn>
                      <a:cxn ang="0">
                        <a:pos x="222" y="343"/>
                      </a:cxn>
                      <a:cxn ang="0">
                        <a:pos x="255" y="363"/>
                      </a:cxn>
                      <a:cxn ang="0">
                        <a:pos x="259" y="401"/>
                      </a:cxn>
                      <a:cxn ang="0">
                        <a:pos x="261" y="430"/>
                      </a:cxn>
                      <a:cxn ang="0">
                        <a:pos x="282" y="448"/>
                      </a:cxn>
                      <a:cxn ang="0">
                        <a:pos x="301" y="479"/>
                      </a:cxn>
                      <a:cxn ang="0">
                        <a:pos x="319" y="505"/>
                      </a:cxn>
                      <a:cxn ang="0">
                        <a:pos x="306" y="542"/>
                      </a:cxn>
                      <a:cxn ang="0">
                        <a:pos x="272" y="586"/>
                      </a:cxn>
                      <a:cxn ang="0">
                        <a:pos x="294" y="600"/>
                      </a:cxn>
                      <a:cxn ang="0">
                        <a:pos x="328" y="627"/>
                      </a:cxn>
                    </a:cxnLst>
                    <a:rect l="0" t="0" r="r" b="b"/>
                    <a:pathLst>
                      <a:path w="634" h="651">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87" name="Chile">
                    <a:extLst>
                      <a:ext uri="{FF2B5EF4-FFF2-40B4-BE49-F238E27FC236}">
                        <a16:creationId xmlns:a16="http://schemas.microsoft.com/office/drawing/2014/main" id="{5D8218D9-099F-7056-B900-3A71D2FA5D44}"/>
                      </a:ext>
                    </a:extLst>
                  </p:cNvPr>
                  <p:cNvSpPr>
                    <a:spLocks/>
                  </p:cNvSpPr>
                  <p:nvPr/>
                </p:nvSpPr>
                <p:spPr bwMode="auto">
                  <a:xfrm>
                    <a:off x="2510662" y="4737397"/>
                    <a:ext cx="205691" cy="1066925"/>
                  </a:xfrm>
                  <a:custGeom>
                    <a:avLst/>
                    <a:gdLst/>
                    <a:ahLst/>
                    <a:cxnLst>
                      <a:cxn ang="0">
                        <a:pos x="52" y="613"/>
                      </a:cxn>
                      <a:cxn ang="0">
                        <a:pos x="38" y="579"/>
                      </a:cxn>
                      <a:cxn ang="0">
                        <a:pos x="49" y="553"/>
                      </a:cxn>
                      <a:cxn ang="0">
                        <a:pos x="62" y="529"/>
                      </a:cxn>
                      <a:cxn ang="0">
                        <a:pos x="62" y="493"/>
                      </a:cxn>
                      <a:cxn ang="0">
                        <a:pos x="59" y="479"/>
                      </a:cxn>
                      <a:cxn ang="0">
                        <a:pos x="56" y="448"/>
                      </a:cxn>
                      <a:cxn ang="0">
                        <a:pos x="58" y="409"/>
                      </a:cxn>
                      <a:cxn ang="0">
                        <a:pos x="71" y="375"/>
                      </a:cxn>
                      <a:cxn ang="0">
                        <a:pos x="76" y="330"/>
                      </a:cxn>
                      <a:cxn ang="0">
                        <a:pos x="88" y="294"/>
                      </a:cxn>
                      <a:cxn ang="0">
                        <a:pos x="82" y="246"/>
                      </a:cxn>
                      <a:cxn ang="0">
                        <a:pos x="91" y="205"/>
                      </a:cxn>
                      <a:cxn ang="0">
                        <a:pos x="106" y="168"/>
                      </a:cxn>
                      <a:cxn ang="0">
                        <a:pos x="118" y="146"/>
                      </a:cxn>
                      <a:cxn ang="0">
                        <a:pos x="133" y="106"/>
                      </a:cxn>
                      <a:cxn ang="0">
                        <a:pos x="119" y="61"/>
                      </a:cxn>
                      <a:cxn ang="0">
                        <a:pos x="116" y="31"/>
                      </a:cxn>
                      <a:cxn ang="0">
                        <a:pos x="98" y="0"/>
                      </a:cxn>
                      <a:cxn ang="0">
                        <a:pos x="89" y="48"/>
                      </a:cxn>
                      <a:cxn ang="0">
                        <a:pos x="82" y="126"/>
                      </a:cxn>
                      <a:cxn ang="0">
                        <a:pos x="64" y="195"/>
                      </a:cxn>
                      <a:cxn ang="0">
                        <a:pos x="64" y="264"/>
                      </a:cxn>
                      <a:cxn ang="0">
                        <a:pos x="42" y="330"/>
                      </a:cxn>
                      <a:cxn ang="0">
                        <a:pos x="35" y="375"/>
                      </a:cxn>
                      <a:cxn ang="0">
                        <a:pos x="29" y="428"/>
                      </a:cxn>
                      <a:cxn ang="0">
                        <a:pos x="31" y="459"/>
                      </a:cxn>
                      <a:cxn ang="0">
                        <a:pos x="44" y="431"/>
                      </a:cxn>
                      <a:cxn ang="0">
                        <a:pos x="41" y="459"/>
                      </a:cxn>
                      <a:cxn ang="0">
                        <a:pos x="38" y="486"/>
                      </a:cxn>
                      <a:cxn ang="0">
                        <a:pos x="29" y="508"/>
                      </a:cxn>
                      <a:cxn ang="0">
                        <a:pos x="29" y="496"/>
                      </a:cxn>
                      <a:cxn ang="0">
                        <a:pos x="22" y="503"/>
                      </a:cxn>
                      <a:cxn ang="0">
                        <a:pos x="10" y="520"/>
                      </a:cxn>
                      <a:cxn ang="0">
                        <a:pos x="11" y="530"/>
                      </a:cxn>
                      <a:cxn ang="0">
                        <a:pos x="17" y="550"/>
                      </a:cxn>
                      <a:cxn ang="0">
                        <a:pos x="24" y="553"/>
                      </a:cxn>
                      <a:cxn ang="0">
                        <a:pos x="4" y="570"/>
                      </a:cxn>
                      <a:cxn ang="0">
                        <a:pos x="15" y="573"/>
                      </a:cxn>
                      <a:cxn ang="0">
                        <a:pos x="12" y="596"/>
                      </a:cxn>
                      <a:cxn ang="0">
                        <a:pos x="24" y="587"/>
                      </a:cxn>
                      <a:cxn ang="0">
                        <a:pos x="11" y="614"/>
                      </a:cxn>
                      <a:cxn ang="0">
                        <a:pos x="21" y="624"/>
                      </a:cxn>
                      <a:cxn ang="0">
                        <a:pos x="29" y="636"/>
                      </a:cxn>
                      <a:cxn ang="0">
                        <a:pos x="47" y="640"/>
                      </a:cxn>
                      <a:cxn ang="0">
                        <a:pos x="39" y="650"/>
                      </a:cxn>
                      <a:cxn ang="0">
                        <a:pos x="49" y="657"/>
                      </a:cxn>
                      <a:cxn ang="0">
                        <a:pos x="38" y="668"/>
                      </a:cxn>
                      <a:cxn ang="0">
                        <a:pos x="68" y="663"/>
                      </a:cxn>
                      <a:cxn ang="0">
                        <a:pos x="31" y="671"/>
                      </a:cxn>
                      <a:cxn ang="0">
                        <a:pos x="56" y="690"/>
                      </a:cxn>
                      <a:cxn ang="0">
                        <a:pos x="74" y="668"/>
                      </a:cxn>
                      <a:cxn ang="0">
                        <a:pos x="79" y="664"/>
                      </a:cxn>
                      <a:cxn ang="0">
                        <a:pos x="91" y="675"/>
                      </a:cxn>
                      <a:cxn ang="0">
                        <a:pos x="82" y="675"/>
                      </a:cxn>
                      <a:cxn ang="0">
                        <a:pos x="66" y="690"/>
                      </a:cxn>
                      <a:cxn ang="0">
                        <a:pos x="72" y="700"/>
                      </a:cxn>
                      <a:cxn ang="0">
                        <a:pos x="86" y="701"/>
                      </a:cxn>
                      <a:cxn ang="0">
                        <a:pos x="105" y="710"/>
                      </a:cxn>
                      <a:cxn ang="0">
                        <a:pos x="125" y="711"/>
                      </a:cxn>
                      <a:cxn ang="0">
                        <a:pos x="111" y="684"/>
                      </a:cxn>
                      <a:cxn ang="0">
                        <a:pos x="91" y="640"/>
                      </a:cxn>
                    </a:cxnLst>
                    <a:rect l="0" t="0" r="r" b="b"/>
                    <a:pathLst>
                      <a:path w="139" h="721">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sp>
              <p:nvSpPr>
                <p:cNvPr id="771" name="Mexico">
                  <a:extLst>
                    <a:ext uri="{FF2B5EF4-FFF2-40B4-BE49-F238E27FC236}">
                      <a16:creationId xmlns:a16="http://schemas.microsoft.com/office/drawing/2014/main" id="{76BE4EE7-9725-EC55-2659-4E71C450BC79}"/>
                    </a:ext>
                  </a:extLst>
                </p:cNvPr>
                <p:cNvSpPr>
                  <a:spLocks/>
                </p:cNvSpPr>
                <p:nvPr/>
              </p:nvSpPr>
              <p:spPr bwMode="auto">
                <a:xfrm>
                  <a:off x="5169012" y="2625536"/>
                  <a:ext cx="748833" cy="467443"/>
                </a:xfrm>
                <a:custGeom>
                  <a:avLst/>
                  <a:gdLst/>
                  <a:ahLst/>
                  <a:cxnLst>
                    <a:cxn ang="0">
                      <a:pos x="427" y="284"/>
                    </a:cxn>
                    <a:cxn ang="0">
                      <a:pos x="417" y="266"/>
                    </a:cxn>
                    <a:cxn ang="0">
                      <a:pos x="450" y="256"/>
                    </a:cxn>
                    <a:cxn ang="0">
                      <a:pos x="468" y="251"/>
                    </a:cxn>
                    <a:cxn ang="0">
                      <a:pos x="478" y="212"/>
                    </a:cxn>
                    <a:cxn ang="0">
                      <a:pos x="485" y="195"/>
                    </a:cxn>
                    <a:cxn ang="0">
                      <a:pos x="448" y="196"/>
                    </a:cxn>
                    <a:cxn ang="0">
                      <a:pos x="427" y="219"/>
                    </a:cxn>
                    <a:cxn ang="0">
                      <a:pos x="417" y="237"/>
                    </a:cxn>
                    <a:cxn ang="0">
                      <a:pos x="407" y="244"/>
                    </a:cxn>
                    <a:cxn ang="0">
                      <a:pos x="359" y="249"/>
                    </a:cxn>
                    <a:cxn ang="0">
                      <a:pos x="337" y="236"/>
                    </a:cxn>
                    <a:cxn ang="0">
                      <a:pos x="317" y="203"/>
                    </a:cxn>
                    <a:cxn ang="0">
                      <a:pos x="313" y="141"/>
                    </a:cxn>
                    <a:cxn ang="0">
                      <a:pos x="312" y="118"/>
                    </a:cxn>
                    <a:cxn ang="0">
                      <a:pos x="285" y="101"/>
                    </a:cxn>
                    <a:cxn ang="0">
                      <a:pos x="273" y="81"/>
                    </a:cxn>
                    <a:cxn ang="0">
                      <a:pos x="244" y="52"/>
                    </a:cxn>
                    <a:cxn ang="0">
                      <a:pos x="225" y="65"/>
                    </a:cxn>
                    <a:cxn ang="0">
                      <a:pos x="202" y="51"/>
                    </a:cxn>
                    <a:cxn ang="0">
                      <a:pos x="179" y="24"/>
                    </a:cxn>
                    <a:cxn ang="0">
                      <a:pos x="54" y="10"/>
                    </a:cxn>
                    <a:cxn ang="0">
                      <a:pos x="3" y="11"/>
                    </a:cxn>
                    <a:cxn ang="0">
                      <a:pos x="22" y="49"/>
                    </a:cxn>
                    <a:cxn ang="0">
                      <a:pos x="49" y="77"/>
                    </a:cxn>
                    <a:cxn ang="0">
                      <a:pos x="39" y="86"/>
                    </a:cxn>
                    <a:cxn ang="0">
                      <a:pos x="57" y="102"/>
                    </a:cxn>
                    <a:cxn ang="0">
                      <a:pos x="81" y="125"/>
                    </a:cxn>
                    <a:cxn ang="0">
                      <a:pos x="97" y="149"/>
                    </a:cxn>
                    <a:cxn ang="0">
                      <a:pos x="115" y="172"/>
                    </a:cxn>
                    <a:cxn ang="0">
                      <a:pos x="120" y="156"/>
                    </a:cxn>
                    <a:cxn ang="0">
                      <a:pos x="106" y="146"/>
                    </a:cxn>
                    <a:cxn ang="0">
                      <a:pos x="98" y="128"/>
                    </a:cxn>
                    <a:cxn ang="0">
                      <a:pos x="73" y="85"/>
                    </a:cxn>
                    <a:cxn ang="0">
                      <a:pos x="63" y="62"/>
                    </a:cxn>
                    <a:cxn ang="0">
                      <a:pos x="46" y="52"/>
                    </a:cxn>
                    <a:cxn ang="0">
                      <a:pos x="36" y="18"/>
                    </a:cxn>
                    <a:cxn ang="0">
                      <a:pos x="44" y="20"/>
                    </a:cxn>
                    <a:cxn ang="0">
                      <a:pos x="56" y="22"/>
                    </a:cxn>
                    <a:cxn ang="0">
                      <a:pos x="66" y="27"/>
                    </a:cxn>
                    <a:cxn ang="0">
                      <a:pos x="74" y="57"/>
                    </a:cxn>
                    <a:cxn ang="0">
                      <a:pos x="77" y="69"/>
                    </a:cxn>
                    <a:cxn ang="0">
                      <a:pos x="94" y="81"/>
                    </a:cxn>
                    <a:cxn ang="0">
                      <a:pos x="108" y="95"/>
                    </a:cxn>
                    <a:cxn ang="0">
                      <a:pos x="123" y="105"/>
                    </a:cxn>
                    <a:cxn ang="0">
                      <a:pos x="125" y="121"/>
                    </a:cxn>
                    <a:cxn ang="0">
                      <a:pos x="148" y="139"/>
                    </a:cxn>
                    <a:cxn ang="0">
                      <a:pos x="191" y="195"/>
                    </a:cxn>
                    <a:cxn ang="0">
                      <a:pos x="188" y="210"/>
                    </a:cxn>
                    <a:cxn ang="0">
                      <a:pos x="195" y="232"/>
                    </a:cxn>
                    <a:cxn ang="0">
                      <a:pos x="226" y="251"/>
                    </a:cxn>
                    <a:cxn ang="0">
                      <a:pos x="269" y="269"/>
                    </a:cxn>
                    <a:cxn ang="0">
                      <a:pos x="329" y="291"/>
                    </a:cxn>
                    <a:cxn ang="0">
                      <a:pos x="370" y="287"/>
                    </a:cxn>
                    <a:cxn ang="0">
                      <a:pos x="406" y="286"/>
                    </a:cxn>
                  </a:cxnLst>
                  <a:rect l="0" t="0" r="r" b="b"/>
                  <a:pathLst>
                    <a:path w="487" h="304">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2" name="Canada">
                  <a:extLst>
                    <a:ext uri="{FF2B5EF4-FFF2-40B4-BE49-F238E27FC236}">
                      <a16:creationId xmlns:a16="http://schemas.microsoft.com/office/drawing/2014/main" id="{61BAC1FD-8A8A-AE7D-E8CE-6127A04AC57C}"/>
                    </a:ext>
                  </a:extLst>
                </p:cNvPr>
                <p:cNvSpPr>
                  <a:spLocks noEditPoints="1"/>
                </p:cNvSpPr>
                <p:nvPr/>
              </p:nvSpPr>
              <p:spPr bwMode="auto">
                <a:xfrm>
                  <a:off x="4572407" y="665045"/>
                  <a:ext cx="2191145" cy="1683723"/>
                </a:xfrm>
                <a:custGeom>
                  <a:avLst/>
                  <a:gdLst/>
                  <a:ahLst/>
                  <a:cxnLst>
                    <a:cxn ang="0">
                      <a:pos x="294" y="420"/>
                    </a:cxn>
                    <a:cxn ang="0">
                      <a:pos x="249" y="381"/>
                    </a:cxn>
                    <a:cxn ang="0">
                      <a:pos x="532" y="360"/>
                    </a:cxn>
                    <a:cxn ang="0">
                      <a:pos x="364" y="377"/>
                    </a:cxn>
                    <a:cxn ang="0">
                      <a:pos x="485" y="491"/>
                    </a:cxn>
                    <a:cxn ang="0">
                      <a:pos x="313" y="265"/>
                    </a:cxn>
                    <a:cxn ang="0">
                      <a:pos x="356" y="221"/>
                    </a:cxn>
                    <a:cxn ang="0">
                      <a:pos x="461" y="299"/>
                    </a:cxn>
                    <a:cxn ang="0">
                      <a:pos x="509" y="279"/>
                    </a:cxn>
                    <a:cxn ang="0">
                      <a:pos x="502" y="199"/>
                    </a:cxn>
                    <a:cxn ang="0">
                      <a:pos x="670" y="175"/>
                    </a:cxn>
                    <a:cxn ang="0">
                      <a:pos x="593" y="280"/>
                    </a:cxn>
                    <a:cxn ang="0">
                      <a:pos x="660" y="296"/>
                    </a:cxn>
                    <a:cxn ang="0">
                      <a:pos x="764" y="307"/>
                    </a:cxn>
                    <a:cxn ang="0">
                      <a:pos x="697" y="322"/>
                    </a:cxn>
                    <a:cxn ang="0">
                      <a:pos x="898" y="312"/>
                    </a:cxn>
                    <a:cxn ang="0">
                      <a:pos x="777" y="255"/>
                    </a:cxn>
                    <a:cxn ang="0">
                      <a:pos x="858" y="172"/>
                    </a:cxn>
                    <a:cxn ang="0">
                      <a:pos x="752" y="91"/>
                    </a:cxn>
                    <a:cxn ang="0">
                      <a:pos x="927" y="98"/>
                    </a:cxn>
                    <a:cxn ang="0">
                      <a:pos x="865" y="176"/>
                    </a:cxn>
                    <a:cxn ang="0">
                      <a:pos x="952" y="246"/>
                    </a:cxn>
                    <a:cxn ang="0">
                      <a:pos x="1065" y="145"/>
                    </a:cxn>
                    <a:cxn ang="0">
                      <a:pos x="1198" y="17"/>
                    </a:cxn>
                    <a:cxn ang="0">
                      <a:pos x="929" y="36"/>
                    </a:cxn>
                    <a:cxn ang="0">
                      <a:pos x="952" y="643"/>
                    </a:cxn>
                    <a:cxn ang="0">
                      <a:pos x="972" y="623"/>
                    </a:cxn>
                    <a:cxn ang="0">
                      <a:pos x="1189" y="457"/>
                    </a:cxn>
                    <a:cxn ang="0">
                      <a:pos x="1020" y="370"/>
                    </a:cxn>
                    <a:cxn ang="0">
                      <a:pos x="882" y="357"/>
                    </a:cxn>
                    <a:cxn ang="0">
                      <a:pos x="997" y="441"/>
                    </a:cxn>
                    <a:cxn ang="0">
                      <a:pos x="1111" y="542"/>
                    </a:cxn>
                    <a:cxn ang="0">
                      <a:pos x="1208" y="666"/>
                    </a:cxn>
                    <a:cxn ang="0">
                      <a:pos x="1024" y="516"/>
                    </a:cxn>
                    <a:cxn ang="0">
                      <a:pos x="1414" y="972"/>
                    </a:cxn>
                    <a:cxn ang="0">
                      <a:pos x="1327" y="989"/>
                    </a:cxn>
                    <a:cxn ang="0">
                      <a:pos x="1302" y="1004"/>
                    </a:cxn>
                    <a:cxn ang="0">
                      <a:pos x="1149" y="977"/>
                    </a:cxn>
                    <a:cxn ang="0">
                      <a:pos x="1311" y="862"/>
                    </a:cxn>
                    <a:cxn ang="0">
                      <a:pos x="1260" y="747"/>
                    </a:cxn>
                    <a:cxn ang="0">
                      <a:pos x="1152" y="716"/>
                    </a:cxn>
                    <a:cxn ang="0">
                      <a:pos x="1017" y="687"/>
                    </a:cxn>
                    <a:cxn ang="0">
                      <a:pos x="989" y="911"/>
                    </a:cxn>
                    <a:cxn ang="0">
                      <a:pos x="775" y="751"/>
                    </a:cxn>
                    <a:cxn ang="0">
                      <a:pos x="832" y="609"/>
                    </a:cxn>
                    <a:cxn ang="0">
                      <a:pos x="944" y="541"/>
                    </a:cxn>
                    <a:cxn ang="0">
                      <a:pos x="886" y="505"/>
                    </a:cxn>
                    <a:cxn ang="0">
                      <a:pos x="819" y="467"/>
                    </a:cxn>
                    <a:cxn ang="0">
                      <a:pos x="798" y="329"/>
                    </a:cxn>
                    <a:cxn ang="0">
                      <a:pos x="755" y="475"/>
                    </a:cxn>
                    <a:cxn ang="0">
                      <a:pos x="727" y="467"/>
                    </a:cxn>
                    <a:cxn ang="0">
                      <a:pos x="582" y="495"/>
                    </a:cxn>
                    <a:cxn ang="0">
                      <a:pos x="498" y="508"/>
                    </a:cxn>
                    <a:cxn ang="0">
                      <a:pos x="232" y="454"/>
                    </a:cxn>
                    <a:cxn ang="0">
                      <a:pos x="129" y="465"/>
                    </a:cxn>
                    <a:cxn ang="0">
                      <a:pos x="75" y="730"/>
                    </a:cxn>
                    <a:cxn ang="0">
                      <a:pos x="210" y="896"/>
                    </a:cxn>
                    <a:cxn ang="0">
                      <a:pos x="851" y="960"/>
                    </a:cxn>
                    <a:cxn ang="0">
                      <a:pos x="996" y="1085"/>
                    </a:cxn>
                    <a:cxn ang="0">
                      <a:pos x="1235" y="1037"/>
                    </a:cxn>
                    <a:cxn ang="0">
                      <a:pos x="299" y="588"/>
                    </a:cxn>
                    <a:cxn ang="0">
                      <a:pos x="444" y="681"/>
                    </a:cxn>
                    <a:cxn ang="0">
                      <a:pos x="686" y="855"/>
                    </a:cxn>
                  </a:cxnLst>
                  <a:rect l="0" t="0" r="r" b="b"/>
                  <a:pathLst>
                    <a:path w="1425" h="109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73" name="United States">
                  <a:extLst>
                    <a:ext uri="{FF2B5EF4-FFF2-40B4-BE49-F238E27FC236}">
                      <a16:creationId xmlns:a16="http://schemas.microsoft.com/office/drawing/2014/main" id="{EBDD4D7B-C633-0CF7-C2EB-9F2C326A2BB8}"/>
                    </a:ext>
                  </a:extLst>
                </p:cNvPr>
                <p:cNvSpPr>
                  <a:spLocks noEditPoints="1"/>
                </p:cNvSpPr>
                <p:nvPr/>
              </p:nvSpPr>
              <p:spPr bwMode="auto">
                <a:xfrm>
                  <a:off x="3905069" y="1297013"/>
                  <a:ext cx="2504824" cy="1697558"/>
                </a:xfrm>
                <a:custGeom>
                  <a:avLst/>
                  <a:gdLst/>
                  <a:ahLst/>
                  <a:cxnLst>
                    <a:cxn ang="0">
                      <a:pos x="505" y="322"/>
                    </a:cxn>
                    <a:cxn ang="0">
                      <a:pos x="425" y="47"/>
                    </a:cxn>
                    <a:cxn ang="0">
                      <a:pos x="249" y="24"/>
                    </a:cxn>
                    <a:cxn ang="0">
                      <a:pos x="196" y="7"/>
                    </a:cxn>
                    <a:cxn ang="0">
                      <a:pos x="121" y="27"/>
                    </a:cxn>
                    <a:cxn ang="0">
                      <a:pos x="33" y="91"/>
                    </a:cxn>
                    <a:cxn ang="0">
                      <a:pos x="117" y="142"/>
                    </a:cxn>
                    <a:cxn ang="0">
                      <a:pos x="31" y="150"/>
                    </a:cxn>
                    <a:cxn ang="0">
                      <a:pos x="67" y="191"/>
                    </a:cxn>
                    <a:cxn ang="0">
                      <a:pos x="88" y="216"/>
                    </a:cxn>
                    <a:cxn ang="0">
                      <a:pos x="33" y="258"/>
                    </a:cxn>
                    <a:cxn ang="0">
                      <a:pos x="85" y="306"/>
                    </a:cxn>
                    <a:cxn ang="0">
                      <a:pos x="134" y="335"/>
                    </a:cxn>
                    <a:cxn ang="0">
                      <a:pos x="161" y="366"/>
                    </a:cxn>
                    <a:cxn ang="0">
                      <a:pos x="98" y="413"/>
                    </a:cxn>
                    <a:cxn ang="0">
                      <a:pos x="189" y="366"/>
                    </a:cxn>
                    <a:cxn ang="0">
                      <a:pos x="225" y="317"/>
                    </a:cxn>
                    <a:cxn ang="0">
                      <a:pos x="292" y="279"/>
                    </a:cxn>
                    <a:cxn ang="0">
                      <a:pos x="265" y="323"/>
                    </a:cxn>
                    <a:cxn ang="0">
                      <a:pos x="327" y="279"/>
                    </a:cxn>
                    <a:cxn ang="0">
                      <a:pos x="358" y="295"/>
                    </a:cxn>
                    <a:cxn ang="0">
                      <a:pos x="461" y="307"/>
                    </a:cxn>
                    <a:cxn ang="0">
                      <a:pos x="526" y="346"/>
                    </a:cxn>
                    <a:cxn ang="0">
                      <a:pos x="511" y="357"/>
                    </a:cxn>
                    <a:cxn ang="0">
                      <a:pos x="538" y="369"/>
                    </a:cxn>
                    <a:cxn ang="0">
                      <a:pos x="542" y="381"/>
                    </a:cxn>
                    <a:cxn ang="0">
                      <a:pos x="565" y="384"/>
                    </a:cxn>
                    <a:cxn ang="0">
                      <a:pos x="562" y="426"/>
                    </a:cxn>
                    <a:cxn ang="0">
                      <a:pos x="600" y="426"/>
                    </a:cxn>
                    <a:cxn ang="0">
                      <a:pos x="10" y="455"/>
                    </a:cxn>
                    <a:cxn ang="0">
                      <a:pos x="226" y="359"/>
                    </a:cxn>
                    <a:cxn ang="0">
                      <a:pos x="243" y="353"/>
                    </a:cxn>
                    <a:cxn ang="0">
                      <a:pos x="36" y="299"/>
                    </a:cxn>
                    <a:cxn ang="0">
                      <a:pos x="186" y="1070"/>
                    </a:cxn>
                    <a:cxn ang="0">
                      <a:pos x="156" y="1063"/>
                    </a:cxn>
                    <a:cxn ang="0">
                      <a:pos x="1569" y="616"/>
                    </a:cxn>
                    <a:cxn ang="0">
                      <a:pos x="1393" y="697"/>
                    </a:cxn>
                    <a:cxn ang="0">
                      <a:pos x="1374" y="653"/>
                    </a:cxn>
                    <a:cxn ang="0">
                      <a:pos x="1323" y="630"/>
                    </a:cxn>
                    <a:cxn ang="0">
                      <a:pos x="1293" y="632"/>
                    </a:cxn>
                    <a:cxn ang="0">
                      <a:pos x="1302" y="602"/>
                    </a:cxn>
                    <a:cxn ang="0">
                      <a:pos x="1225" y="588"/>
                    </a:cxn>
                    <a:cxn ang="0">
                      <a:pos x="1196" y="558"/>
                    </a:cxn>
                    <a:cxn ang="0">
                      <a:pos x="727" y="582"/>
                    </a:cxn>
                    <a:cxn ang="0">
                      <a:pos x="718" y="603"/>
                    </a:cxn>
                    <a:cxn ang="0">
                      <a:pos x="714" y="743"/>
                    </a:cxn>
                    <a:cxn ang="0">
                      <a:pos x="768" y="830"/>
                    </a:cxn>
                    <a:cxn ang="0">
                      <a:pos x="1001" y="888"/>
                    </a:cxn>
                    <a:cxn ang="0">
                      <a:pos x="1102" y="952"/>
                    </a:cxn>
                    <a:cxn ang="0">
                      <a:pos x="1138" y="950"/>
                    </a:cxn>
                    <a:cxn ang="0">
                      <a:pos x="1202" y="913"/>
                    </a:cxn>
                    <a:cxn ang="0">
                      <a:pos x="1265" y="926"/>
                    </a:cxn>
                    <a:cxn ang="0">
                      <a:pos x="1296" y="908"/>
                    </a:cxn>
                    <a:cxn ang="0">
                      <a:pos x="1374" y="955"/>
                    </a:cxn>
                    <a:cxn ang="0">
                      <a:pos x="1407" y="945"/>
                    </a:cxn>
                    <a:cxn ang="0">
                      <a:pos x="1450" y="840"/>
                    </a:cxn>
                    <a:cxn ang="0">
                      <a:pos x="1482" y="798"/>
                    </a:cxn>
                    <a:cxn ang="0">
                      <a:pos x="1478" y="736"/>
                    </a:cxn>
                    <a:cxn ang="0">
                      <a:pos x="1492" y="741"/>
                    </a:cxn>
                    <a:cxn ang="0">
                      <a:pos x="1521" y="709"/>
                    </a:cxn>
                    <a:cxn ang="0">
                      <a:pos x="1568" y="665"/>
                    </a:cxn>
                    <a:cxn ang="0">
                      <a:pos x="1616" y="586"/>
                    </a:cxn>
                  </a:cxnLst>
                  <a:rect l="0" t="0" r="r" b="b"/>
                  <a:pathLst>
                    <a:path w="1629" h="1104">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nvGrpSpPr>
              <p:cNvPr id="433" name="Group 432">
                <a:extLst>
                  <a:ext uri="{FF2B5EF4-FFF2-40B4-BE49-F238E27FC236}">
                    <a16:creationId xmlns:a16="http://schemas.microsoft.com/office/drawing/2014/main" id="{3C595231-AB88-5F2D-11E7-2537649B12EF}"/>
                  </a:ext>
                </a:extLst>
              </p:cNvPr>
              <p:cNvGrpSpPr/>
              <p:nvPr/>
            </p:nvGrpSpPr>
            <p:grpSpPr>
              <a:xfrm>
                <a:off x="7846052" y="1349289"/>
                <a:ext cx="997933" cy="1179380"/>
                <a:chOff x="7846052" y="1349289"/>
                <a:chExt cx="997933" cy="1179380"/>
              </a:xfrm>
              <a:grpFill/>
            </p:grpSpPr>
            <p:sp>
              <p:nvSpPr>
                <p:cNvPr id="434" name="Poland">
                  <a:extLst>
                    <a:ext uri="{FF2B5EF4-FFF2-40B4-BE49-F238E27FC236}">
                      <a16:creationId xmlns:a16="http://schemas.microsoft.com/office/drawing/2014/main" id="{37C11E2A-ADDE-3057-9CF5-4D63157BDF18}"/>
                    </a:ext>
                  </a:extLst>
                </p:cNvPr>
                <p:cNvSpPr>
                  <a:spLocks/>
                </p:cNvSpPr>
                <p:nvPr/>
              </p:nvSpPr>
              <p:spPr bwMode="auto">
                <a:xfrm>
                  <a:off x="8425742" y="1942821"/>
                  <a:ext cx="235260" cy="192206"/>
                </a:xfrm>
                <a:custGeom>
                  <a:avLst/>
                  <a:gdLst/>
                  <a:ahLst/>
                  <a:cxnLst>
                    <a:cxn ang="0">
                      <a:pos x="3" y="33"/>
                    </a:cxn>
                    <a:cxn ang="0">
                      <a:pos x="2" y="41"/>
                    </a:cxn>
                    <a:cxn ang="0">
                      <a:pos x="2" y="48"/>
                    </a:cxn>
                    <a:cxn ang="0">
                      <a:pos x="6" y="55"/>
                    </a:cxn>
                    <a:cxn ang="0">
                      <a:pos x="8" y="64"/>
                    </a:cxn>
                    <a:cxn ang="0">
                      <a:pos x="12" y="77"/>
                    </a:cxn>
                    <a:cxn ang="0">
                      <a:pos x="12" y="84"/>
                    </a:cxn>
                    <a:cxn ang="0">
                      <a:pos x="22" y="89"/>
                    </a:cxn>
                    <a:cxn ang="0">
                      <a:pos x="32" y="97"/>
                    </a:cxn>
                    <a:cxn ang="0">
                      <a:pos x="36" y="101"/>
                    </a:cxn>
                    <a:cxn ang="0">
                      <a:pos x="40" y="101"/>
                    </a:cxn>
                    <a:cxn ang="0">
                      <a:pos x="50" y="99"/>
                    </a:cxn>
                    <a:cxn ang="0">
                      <a:pos x="53" y="101"/>
                    </a:cxn>
                    <a:cxn ang="0">
                      <a:pos x="56" y="107"/>
                    </a:cxn>
                    <a:cxn ang="0">
                      <a:pos x="64" y="108"/>
                    </a:cxn>
                    <a:cxn ang="0">
                      <a:pos x="70" y="115"/>
                    </a:cxn>
                    <a:cxn ang="0">
                      <a:pos x="74" y="118"/>
                    </a:cxn>
                    <a:cxn ang="0">
                      <a:pos x="82" y="117"/>
                    </a:cxn>
                    <a:cxn ang="0">
                      <a:pos x="92" y="118"/>
                    </a:cxn>
                    <a:cxn ang="0">
                      <a:pos x="99" y="118"/>
                    </a:cxn>
                    <a:cxn ang="0">
                      <a:pos x="107" y="119"/>
                    </a:cxn>
                    <a:cxn ang="0">
                      <a:pos x="121" y="122"/>
                    </a:cxn>
                    <a:cxn ang="0">
                      <a:pos x="131" y="125"/>
                    </a:cxn>
                    <a:cxn ang="0">
                      <a:pos x="130" y="114"/>
                    </a:cxn>
                    <a:cxn ang="0">
                      <a:pos x="146" y="98"/>
                    </a:cxn>
                    <a:cxn ang="0">
                      <a:pos x="150" y="95"/>
                    </a:cxn>
                    <a:cxn ang="0">
                      <a:pos x="153" y="89"/>
                    </a:cxn>
                    <a:cxn ang="0">
                      <a:pos x="146" y="77"/>
                    </a:cxn>
                    <a:cxn ang="0">
                      <a:pos x="144" y="62"/>
                    </a:cxn>
                    <a:cxn ang="0">
                      <a:pos x="140" y="57"/>
                    </a:cxn>
                    <a:cxn ang="0">
                      <a:pos x="140" y="52"/>
                    </a:cxn>
                    <a:cxn ang="0">
                      <a:pos x="148" y="47"/>
                    </a:cxn>
                    <a:cxn ang="0">
                      <a:pos x="150" y="35"/>
                    </a:cxn>
                    <a:cxn ang="0">
                      <a:pos x="146" y="31"/>
                    </a:cxn>
                    <a:cxn ang="0">
                      <a:pos x="146" y="21"/>
                    </a:cxn>
                    <a:cxn ang="0">
                      <a:pos x="144" y="17"/>
                    </a:cxn>
                    <a:cxn ang="0">
                      <a:pos x="133" y="11"/>
                    </a:cxn>
                    <a:cxn ang="0">
                      <a:pos x="121" y="11"/>
                    </a:cxn>
                    <a:cxn ang="0">
                      <a:pos x="90" y="10"/>
                    </a:cxn>
                    <a:cxn ang="0">
                      <a:pos x="79" y="10"/>
                    </a:cxn>
                    <a:cxn ang="0">
                      <a:pos x="70" y="10"/>
                    </a:cxn>
                    <a:cxn ang="0">
                      <a:pos x="66" y="1"/>
                    </a:cxn>
                    <a:cxn ang="0">
                      <a:pos x="52" y="3"/>
                    </a:cxn>
                    <a:cxn ang="0">
                      <a:pos x="32" y="11"/>
                    </a:cxn>
                    <a:cxn ang="0">
                      <a:pos x="25" y="14"/>
                    </a:cxn>
                    <a:cxn ang="0">
                      <a:pos x="8" y="18"/>
                    </a:cxn>
                    <a:cxn ang="0">
                      <a:pos x="5" y="23"/>
                    </a:cxn>
                    <a:cxn ang="0">
                      <a:pos x="2" y="25"/>
                    </a:cxn>
                  </a:cxnLst>
                  <a:rect l="0" t="0" r="r" b="b"/>
                  <a:pathLst>
                    <a:path w="153" h="125">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5" name="Czech Republic">
                  <a:extLst>
                    <a:ext uri="{FF2B5EF4-FFF2-40B4-BE49-F238E27FC236}">
                      <a16:creationId xmlns:a16="http://schemas.microsoft.com/office/drawing/2014/main" id="{845BEF1D-AD47-EBF0-86D4-BC77953AE62B}"/>
                    </a:ext>
                  </a:extLst>
                </p:cNvPr>
                <p:cNvSpPr>
                  <a:spLocks/>
                </p:cNvSpPr>
                <p:nvPr/>
              </p:nvSpPr>
              <p:spPr bwMode="auto">
                <a:xfrm>
                  <a:off x="8381152" y="2071983"/>
                  <a:ext cx="152227" cy="79958"/>
                </a:xfrm>
                <a:custGeom>
                  <a:avLst/>
                  <a:gdLst/>
                  <a:ahLst/>
                  <a:cxnLst>
                    <a:cxn ang="0">
                      <a:pos x="93" y="24"/>
                    </a:cxn>
                    <a:cxn ang="0">
                      <a:pos x="85" y="23"/>
                    </a:cxn>
                    <a:cxn ang="0">
                      <a:pos x="84" y="21"/>
                    </a:cxn>
                    <a:cxn ang="0">
                      <a:pos x="81" y="15"/>
                    </a:cxn>
                    <a:cxn ang="0">
                      <a:pos x="79" y="15"/>
                    </a:cxn>
                    <a:cxn ang="0">
                      <a:pos x="72" y="15"/>
                    </a:cxn>
                    <a:cxn ang="0">
                      <a:pos x="69" y="17"/>
                    </a:cxn>
                    <a:cxn ang="0">
                      <a:pos x="65" y="17"/>
                    </a:cxn>
                    <a:cxn ang="0">
                      <a:pos x="61" y="13"/>
                    </a:cxn>
                    <a:cxn ang="0">
                      <a:pos x="61" y="11"/>
                    </a:cxn>
                    <a:cxn ang="0">
                      <a:pos x="51" y="5"/>
                    </a:cxn>
                    <a:cxn ang="0">
                      <a:pos x="41" y="0"/>
                    </a:cxn>
                    <a:cxn ang="0">
                      <a:pos x="41" y="3"/>
                    </a:cxn>
                    <a:cxn ang="0">
                      <a:pos x="39" y="3"/>
                    </a:cxn>
                    <a:cxn ang="0">
                      <a:pos x="34" y="1"/>
                    </a:cxn>
                    <a:cxn ang="0">
                      <a:pos x="32" y="3"/>
                    </a:cxn>
                    <a:cxn ang="0">
                      <a:pos x="27" y="5"/>
                    </a:cxn>
                    <a:cxn ang="0">
                      <a:pos x="20" y="8"/>
                    </a:cxn>
                    <a:cxn ang="0">
                      <a:pos x="15" y="11"/>
                    </a:cxn>
                    <a:cxn ang="0">
                      <a:pos x="2" y="15"/>
                    </a:cxn>
                    <a:cxn ang="0">
                      <a:pos x="0" y="17"/>
                    </a:cxn>
                    <a:cxn ang="0">
                      <a:pos x="4" y="24"/>
                    </a:cxn>
                    <a:cxn ang="0">
                      <a:pos x="5" y="31"/>
                    </a:cxn>
                    <a:cxn ang="0">
                      <a:pos x="8" y="37"/>
                    </a:cxn>
                    <a:cxn ang="0">
                      <a:pos x="18" y="44"/>
                    </a:cxn>
                    <a:cxn ang="0">
                      <a:pos x="25" y="50"/>
                    </a:cxn>
                    <a:cxn ang="0">
                      <a:pos x="25" y="51"/>
                    </a:cxn>
                    <a:cxn ang="0">
                      <a:pos x="37" y="51"/>
                    </a:cxn>
                    <a:cxn ang="0">
                      <a:pos x="39" y="50"/>
                    </a:cxn>
                    <a:cxn ang="0">
                      <a:pos x="42" y="42"/>
                    </a:cxn>
                    <a:cxn ang="0">
                      <a:pos x="48" y="42"/>
                    </a:cxn>
                    <a:cxn ang="0">
                      <a:pos x="56" y="47"/>
                    </a:cxn>
                    <a:cxn ang="0">
                      <a:pos x="61" y="50"/>
                    </a:cxn>
                    <a:cxn ang="0">
                      <a:pos x="69" y="48"/>
                    </a:cxn>
                    <a:cxn ang="0">
                      <a:pos x="69" y="52"/>
                    </a:cxn>
                    <a:cxn ang="0">
                      <a:pos x="72" y="48"/>
                    </a:cxn>
                    <a:cxn ang="0">
                      <a:pos x="75" y="47"/>
                    </a:cxn>
                    <a:cxn ang="0">
                      <a:pos x="86" y="42"/>
                    </a:cxn>
                    <a:cxn ang="0">
                      <a:pos x="89" y="40"/>
                    </a:cxn>
                    <a:cxn ang="0">
                      <a:pos x="99" y="31"/>
                    </a:cxn>
                    <a:cxn ang="0">
                      <a:pos x="96" y="27"/>
                    </a:cxn>
                    <a:cxn ang="0">
                      <a:pos x="93" y="24"/>
                    </a:cxn>
                  </a:cxnLst>
                  <a:rect l="0" t="0" r="r" b="b"/>
                  <a:pathLst>
                    <a:path w="99" h="52">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6" name="Netherlands">
                  <a:extLst>
                    <a:ext uri="{FF2B5EF4-FFF2-40B4-BE49-F238E27FC236}">
                      <a16:creationId xmlns:a16="http://schemas.microsoft.com/office/drawing/2014/main" id="{8C09DFF7-32B4-AF27-DF6B-C50B19345C3F}"/>
                    </a:ext>
                  </a:extLst>
                </p:cNvPr>
                <p:cNvSpPr>
                  <a:spLocks/>
                </p:cNvSpPr>
                <p:nvPr/>
              </p:nvSpPr>
              <p:spPr bwMode="auto">
                <a:xfrm>
                  <a:off x="8155117" y="1993565"/>
                  <a:ext cx="99947" cy="86108"/>
                </a:xfrm>
                <a:custGeom>
                  <a:avLst/>
                  <a:gdLst/>
                  <a:ahLst/>
                  <a:cxnLst>
                    <a:cxn ang="0">
                      <a:pos x="21" y="44"/>
                    </a:cxn>
                    <a:cxn ang="0">
                      <a:pos x="26" y="42"/>
                    </a:cxn>
                    <a:cxn ang="0">
                      <a:pos x="31" y="45"/>
                    </a:cxn>
                    <a:cxn ang="0">
                      <a:pos x="37" y="48"/>
                    </a:cxn>
                    <a:cxn ang="0">
                      <a:pos x="43" y="52"/>
                    </a:cxn>
                    <a:cxn ang="0">
                      <a:pos x="47" y="56"/>
                    </a:cxn>
                    <a:cxn ang="0">
                      <a:pos x="48" y="44"/>
                    </a:cxn>
                    <a:cxn ang="0">
                      <a:pos x="48" y="41"/>
                    </a:cxn>
                    <a:cxn ang="0">
                      <a:pos x="48" y="37"/>
                    </a:cxn>
                    <a:cxn ang="0">
                      <a:pos x="50" y="37"/>
                    </a:cxn>
                    <a:cxn ang="0">
                      <a:pos x="57" y="34"/>
                    </a:cxn>
                    <a:cxn ang="0">
                      <a:pos x="58" y="32"/>
                    </a:cxn>
                    <a:cxn ang="0">
                      <a:pos x="60" y="28"/>
                    </a:cxn>
                    <a:cxn ang="0">
                      <a:pos x="63" y="27"/>
                    </a:cxn>
                    <a:cxn ang="0">
                      <a:pos x="60" y="22"/>
                    </a:cxn>
                    <a:cxn ang="0">
                      <a:pos x="57" y="18"/>
                    </a:cxn>
                    <a:cxn ang="0">
                      <a:pos x="58" y="15"/>
                    </a:cxn>
                    <a:cxn ang="0">
                      <a:pos x="65" y="11"/>
                    </a:cxn>
                    <a:cxn ang="0">
                      <a:pos x="65" y="5"/>
                    </a:cxn>
                    <a:cxn ang="0">
                      <a:pos x="64" y="0"/>
                    </a:cxn>
                    <a:cxn ang="0">
                      <a:pos x="60" y="1"/>
                    </a:cxn>
                    <a:cxn ang="0">
                      <a:pos x="57" y="0"/>
                    </a:cxn>
                    <a:cxn ang="0">
                      <a:pos x="44" y="1"/>
                    </a:cxn>
                    <a:cxn ang="0">
                      <a:pos x="40" y="4"/>
                    </a:cxn>
                    <a:cxn ang="0">
                      <a:pos x="37" y="10"/>
                    </a:cxn>
                    <a:cxn ang="0">
                      <a:pos x="37" y="12"/>
                    </a:cxn>
                    <a:cxn ang="0">
                      <a:pos x="37" y="15"/>
                    </a:cxn>
                    <a:cxn ang="0">
                      <a:pos x="31" y="15"/>
                    </a:cxn>
                    <a:cxn ang="0">
                      <a:pos x="30" y="14"/>
                    </a:cxn>
                    <a:cxn ang="0">
                      <a:pos x="26" y="12"/>
                    </a:cxn>
                    <a:cxn ang="0">
                      <a:pos x="23" y="17"/>
                    </a:cxn>
                    <a:cxn ang="0">
                      <a:pos x="21" y="21"/>
                    </a:cxn>
                    <a:cxn ang="0">
                      <a:pos x="16" y="27"/>
                    </a:cxn>
                    <a:cxn ang="0">
                      <a:pos x="16" y="29"/>
                    </a:cxn>
                    <a:cxn ang="0">
                      <a:pos x="11" y="38"/>
                    </a:cxn>
                    <a:cxn ang="0">
                      <a:pos x="3" y="45"/>
                    </a:cxn>
                    <a:cxn ang="0">
                      <a:pos x="0" y="47"/>
                    </a:cxn>
                    <a:cxn ang="0">
                      <a:pos x="6" y="48"/>
                    </a:cxn>
                    <a:cxn ang="0">
                      <a:pos x="19" y="45"/>
                    </a:cxn>
                    <a:cxn ang="0">
                      <a:pos x="21" y="44"/>
                    </a:cxn>
                  </a:cxnLst>
                  <a:rect l="0" t="0" r="r" b="b"/>
                  <a:pathLst>
                    <a:path w="65" h="56">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7" name="Switzerland">
                  <a:extLst>
                    <a:ext uri="{FF2B5EF4-FFF2-40B4-BE49-F238E27FC236}">
                      <a16:creationId xmlns:a16="http://schemas.microsoft.com/office/drawing/2014/main" id="{E8408342-E6CC-B70A-F5DA-E6A5B1BC8468}"/>
                    </a:ext>
                  </a:extLst>
                </p:cNvPr>
                <p:cNvSpPr>
                  <a:spLocks/>
                </p:cNvSpPr>
                <p:nvPr/>
              </p:nvSpPr>
              <p:spPr bwMode="auto">
                <a:xfrm>
                  <a:off x="8228925" y="2181154"/>
                  <a:ext cx="112248" cy="58431"/>
                </a:xfrm>
                <a:custGeom>
                  <a:avLst/>
                  <a:gdLst/>
                  <a:ahLst/>
                  <a:cxnLst>
                    <a:cxn ang="0">
                      <a:pos x="64" y="16"/>
                    </a:cxn>
                    <a:cxn ang="0">
                      <a:pos x="59" y="14"/>
                    </a:cxn>
                    <a:cxn ang="0">
                      <a:pos x="56" y="11"/>
                    </a:cxn>
                    <a:cxn ang="0">
                      <a:pos x="56" y="4"/>
                    </a:cxn>
                    <a:cxn ang="0">
                      <a:pos x="47" y="1"/>
                    </a:cxn>
                    <a:cxn ang="0">
                      <a:pos x="42" y="0"/>
                    </a:cxn>
                    <a:cxn ang="0">
                      <a:pos x="36" y="1"/>
                    </a:cxn>
                    <a:cxn ang="0">
                      <a:pos x="23" y="1"/>
                    </a:cxn>
                    <a:cxn ang="0">
                      <a:pos x="22" y="3"/>
                    </a:cxn>
                    <a:cxn ang="0">
                      <a:pos x="20" y="4"/>
                    </a:cxn>
                    <a:cxn ang="0">
                      <a:pos x="16" y="6"/>
                    </a:cxn>
                    <a:cxn ang="0">
                      <a:pos x="12" y="11"/>
                    </a:cxn>
                    <a:cxn ang="0">
                      <a:pos x="10" y="13"/>
                    </a:cxn>
                    <a:cxn ang="0">
                      <a:pos x="5" y="20"/>
                    </a:cxn>
                    <a:cxn ang="0">
                      <a:pos x="2" y="24"/>
                    </a:cxn>
                    <a:cxn ang="0">
                      <a:pos x="0" y="30"/>
                    </a:cxn>
                    <a:cxn ang="0">
                      <a:pos x="5" y="28"/>
                    </a:cxn>
                    <a:cxn ang="0">
                      <a:pos x="6" y="27"/>
                    </a:cxn>
                    <a:cxn ang="0">
                      <a:pos x="10" y="27"/>
                    </a:cxn>
                    <a:cxn ang="0">
                      <a:pos x="12" y="30"/>
                    </a:cxn>
                    <a:cxn ang="0">
                      <a:pos x="13" y="33"/>
                    </a:cxn>
                    <a:cxn ang="0">
                      <a:pos x="15" y="37"/>
                    </a:cxn>
                    <a:cxn ang="0">
                      <a:pos x="15" y="38"/>
                    </a:cxn>
                    <a:cxn ang="0">
                      <a:pos x="27" y="37"/>
                    </a:cxn>
                    <a:cxn ang="0">
                      <a:pos x="30" y="35"/>
                    </a:cxn>
                    <a:cxn ang="0">
                      <a:pos x="36" y="26"/>
                    </a:cxn>
                    <a:cxn ang="0">
                      <a:pos x="37" y="27"/>
                    </a:cxn>
                    <a:cxn ang="0">
                      <a:pos x="45" y="37"/>
                    </a:cxn>
                    <a:cxn ang="0">
                      <a:pos x="47" y="37"/>
                    </a:cxn>
                    <a:cxn ang="0">
                      <a:pos x="49" y="31"/>
                    </a:cxn>
                    <a:cxn ang="0">
                      <a:pos x="50" y="28"/>
                    </a:cxn>
                    <a:cxn ang="0">
                      <a:pos x="54" y="27"/>
                    </a:cxn>
                    <a:cxn ang="0">
                      <a:pos x="59" y="28"/>
                    </a:cxn>
                    <a:cxn ang="0">
                      <a:pos x="63" y="26"/>
                    </a:cxn>
                    <a:cxn ang="0">
                      <a:pos x="63" y="24"/>
                    </a:cxn>
                    <a:cxn ang="0">
                      <a:pos x="67" y="24"/>
                    </a:cxn>
                    <a:cxn ang="0">
                      <a:pos x="69" y="23"/>
                    </a:cxn>
                    <a:cxn ang="0">
                      <a:pos x="70" y="20"/>
                    </a:cxn>
                    <a:cxn ang="0">
                      <a:pos x="73" y="17"/>
                    </a:cxn>
                    <a:cxn ang="0">
                      <a:pos x="64" y="16"/>
                    </a:cxn>
                  </a:cxnLst>
                  <a:rect l="0" t="0" r="r" b="b"/>
                  <a:pathLst>
                    <a:path w="73" h="38">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8" name="Germany">
                  <a:extLst>
                    <a:ext uri="{FF2B5EF4-FFF2-40B4-BE49-F238E27FC236}">
                      <a16:creationId xmlns:a16="http://schemas.microsoft.com/office/drawing/2014/main" id="{90D1A2E5-AB3E-FBB0-C834-5238F5BFCBBD}"/>
                    </a:ext>
                  </a:extLst>
                </p:cNvPr>
                <p:cNvSpPr>
                  <a:spLocks/>
                </p:cNvSpPr>
                <p:nvPr/>
              </p:nvSpPr>
              <p:spPr bwMode="auto">
                <a:xfrm>
                  <a:off x="8227388" y="1944355"/>
                  <a:ext cx="218345" cy="247561"/>
                </a:xfrm>
                <a:custGeom>
                  <a:avLst/>
                  <a:gdLst/>
                  <a:ahLst/>
                  <a:cxnLst>
                    <a:cxn ang="0">
                      <a:pos x="11" y="47"/>
                    </a:cxn>
                    <a:cxn ang="0">
                      <a:pos x="13" y="54"/>
                    </a:cxn>
                    <a:cxn ang="0">
                      <a:pos x="13" y="60"/>
                    </a:cxn>
                    <a:cxn ang="0">
                      <a:pos x="10" y="66"/>
                    </a:cxn>
                    <a:cxn ang="0">
                      <a:pos x="1" y="69"/>
                    </a:cxn>
                    <a:cxn ang="0">
                      <a:pos x="1" y="76"/>
                    </a:cxn>
                    <a:cxn ang="0">
                      <a:pos x="0" y="91"/>
                    </a:cxn>
                    <a:cxn ang="0">
                      <a:pos x="4" y="98"/>
                    </a:cxn>
                    <a:cxn ang="0">
                      <a:pos x="1" y="104"/>
                    </a:cxn>
                    <a:cxn ang="0">
                      <a:pos x="6" y="118"/>
                    </a:cxn>
                    <a:cxn ang="0">
                      <a:pos x="20" y="124"/>
                    </a:cxn>
                    <a:cxn ang="0">
                      <a:pos x="28" y="127"/>
                    </a:cxn>
                    <a:cxn ang="0">
                      <a:pos x="33" y="130"/>
                    </a:cxn>
                    <a:cxn ang="0">
                      <a:pos x="27" y="140"/>
                    </a:cxn>
                    <a:cxn ang="0">
                      <a:pos x="24" y="155"/>
                    </a:cxn>
                    <a:cxn ang="0">
                      <a:pos x="43" y="154"/>
                    </a:cxn>
                    <a:cxn ang="0">
                      <a:pos x="57" y="158"/>
                    </a:cxn>
                    <a:cxn ang="0">
                      <a:pos x="61" y="158"/>
                    </a:cxn>
                    <a:cxn ang="0">
                      <a:pos x="68" y="160"/>
                    </a:cxn>
                    <a:cxn ang="0">
                      <a:pos x="78" y="158"/>
                    </a:cxn>
                    <a:cxn ang="0">
                      <a:pos x="87" y="157"/>
                    </a:cxn>
                    <a:cxn ang="0">
                      <a:pos x="104" y="154"/>
                    </a:cxn>
                    <a:cxn ang="0">
                      <a:pos x="110" y="150"/>
                    </a:cxn>
                    <a:cxn ang="0">
                      <a:pos x="115" y="141"/>
                    </a:cxn>
                    <a:cxn ang="0">
                      <a:pos x="122" y="135"/>
                    </a:cxn>
                    <a:cxn ang="0">
                      <a:pos x="118" y="127"/>
                    </a:cxn>
                    <a:cxn ang="0">
                      <a:pos x="105" y="114"/>
                    </a:cxn>
                    <a:cxn ang="0">
                      <a:pos x="100" y="100"/>
                    </a:cxn>
                    <a:cxn ang="0">
                      <a:pos x="115" y="94"/>
                    </a:cxn>
                    <a:cxn ang="0">
                      <a:pos x="127" y="88"/>
                    </a:cxn>
                    <a:cxn ang="0">
                      <a:pos x="134" y="84"/>
                    </a:cxn>
                    <a:cxn ang="0">
                      <a:pos x="141" y="86"/>
                    </a:cxn>
                    <a:cxn ang="0">
                      <a:pos x="141" y="76"/>
                    </a:cxn>
                    <a:cxn ang="0">
                      <a:pos x="137" y="59"/>
                    </a:cxn>
                    <a:cxn ang="0">
                      <a:pos x="131" y="47"/>
                    </a:cxn>
                    <a:cxn ang="0">
                      <a:pos x="131" y="40"/>
                    </a:cxn>
                    <a:cxn ang="0">
                      <a:pos x="131" y="24"/>
                    </a:cxn>
                    <a:cxn ang="0">
                      <a:pos x="129" y="20"/>
                    </a:cxn>
                    <a:cxn ang="0">
                      <a:pos x="120" y="15"/>
                    </a:cxn>
                    <a:cxn ang="0">
                      <a:pos x="120" y="12"/>
                    </a:cxn>
                    <a:cxn ang="0">
                      <a:pos x="121" y="6"/>
                    </a:cxn>
                    <a:cxn ang="0">
                      <a:pos x="111" y="9"/>
                    </a:cxn>
                    <a:cxn ang="0">
                      <a:pos x="98" y="13"/>
                    </a:cxn>
                    <a:cxn ang="0">
                      <a:pos x="81" y="20"/>
                    </a:cxn>
                    <a:cxn ang="0">
                      <a:pos x="83" y="10"/>
                    </a:cxn>
                    <a:cxn ang="0">
                      <a:pos x="71" y="12"/>
                    </a:cxn>
                    <a:cxn ang="0">
                      <a:pos x="63" y="5"/>
                    </a:cxn>
                    <a:cxn ang="0">
                      <a:pos x="57" y="2"/>
                    </a:cxn>
                    <a:cxn ang="0">
                      <a:pos x="44" y="5"/>
                    </a:cxn>
                    <a:cxn ang="0">
                      <a:pos x="44" y="10"/>
                    </a:cxn>
                    <a:cxn ang="0">
                      <a:pos x="50" y="23"/>
                    </a:cxn>
                    <a:cxn ang="0">
                      <a:pos x="43" y="27"/>
                    </a:cxn>
                    <a:cxn ang="0">
                      <a:pos x="40" y="29"/>
                    </a:cxn>
                    <a:cxn ang="0">
                      <a:pos x="27" y="26"/>
                    </a:cxn>
                    <a:cxn ang="0">
                      <a:pos x="18" y="29"/>
                    </a:cxn>
                    <a:cxn ang="0">
                      <a:pos x="18" y="43"/>
                    </a:cxn>
                  </a:cxnLst>
                  <a:rect l="0" t="0" r="r" b="b"/>
                  <a:pathLst>
                    <a:path w="142" h="161">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39" name="Finland">
                  <a:extLst>
                    <a:ext uri="{FF2B5EF4-FFF2-40B4-BE49-F238E27FC236}">
                      <a16:creationId xmlns:a16="http://schemas.microsoft.com/office/drawing/2014/main" id="{FF4FEF50-E723-F273-CDF1-A7526AFC398D}"/>
                    </a:ext>
                  </a:extLst>
                </p:cNvPr>
                <p:cNvSpPr>
                  <a:spLocks/>
                </p:cNvSpPr>
                <p:nvPr/>
              </p:nvSpPr>
              <p:spPr bwMode="auto">
                <a:xfrm>
                  <a:off x="8585659" y="1349289"/>
                  <a:ext cx="258326" cy="409012"/>
                </a:xfrm>
                <a:custGeom>
                  <a:avLst/>
                  <a:gdLst/>
                  <a:ahLst/>
                  <a:cxnLst>
                    <a:cxn ang="0">
                      <a:pos x="155" y="211"/>
                    </a:cxn>
                    <a:cxn ang="0">
                      <a:pos x="168" y="198"/>
                    </a:cxn>
                    <a:cxn ang="0">
                      <a:pos x="157" y="182"/>
                    </a:cxn>
                    <a:cxn ang="0">
                      <a:pos x="143" y="171"/>
                    </a:cxn>
                    <a:cxn ang="0">
                      <a:pos x="153" y="163"/>
                    </a:cxn>
                    <a:cxn ang="0">
                      <a:pos x="144" y="154"/>
                    </a:cxn>
                    <a:cxn ang="0">
                      <a:pos x="147" y="147"/>
                    </a:cxn>
                    <a:cxn ang="0">
                      <a:pos x="138" y="141"/>
                    </a:cxn>
                    <a:cxn ang="0">
                      <a:pos x="143" y="137"/>
                    </a:cxn>
                    <a:cxn ang="0">
                      <a:pos x="140" y="124"/>
                    </a:cxn>
                    <a:cxn ang="0">
                      <a:pos x="145" y="114"/>
                    </a:cxn>
                    <a:cxn ang="0">
                      <a:pos x="130" y="89"/>
                    </a:cxn>
                    <a:cxn ang="0">
                      <a:pos x="144" y="71"/>
                    </a:cxn>
                    <a:cxn ang="0">
                      <a:pos x="134" y="57"/>
                    </a:cxn>
                    <a:cxn ang="0">
                      <a:pos x="124" y="52"/>
                    </a:cxn>
                    <a:cxn ang="0">
                      <a:pos x="123" y="39"/>
                    </a:cxn>
                    <a:cxn ang="0">
                      <a:pos x="128" y="32"/>
                    </a:cxn>
                    <a:cxn ang="0">
                      <a:pos x="133" y="23"/>
                    </a:cxn>
                    <a:cxn ang="0">
                      <a:pos x="125" y="9"/>
                    </a:cxn>
                    <a:cxn ang="0">
                      <a:pos x="110" y="0"/>
                    </a:cxn>
                    <a:cxn ang="0">
                      <a:pos x="94" y="5"/>
                    </a:cxn>
                    <a:cxn ang="0">
                      <a:pos x="86" y="10"/>
                    </a:cxn>
                    <a:cxn ang="0">
                      <a:pos x="77" y="17"/>
                    </a:cxn>
                    <a:cxn ang="0">
                      <a:pos x="74" y="32"/>
                    </a:cxn>
                    <a:cxn ang="0">
                      <a:pos x="67" y="40"/>
                    </a:cxn>
                    <a:cxn ang="0">
                      <a:pos x="59" y="37"/>
                    </a:cxn>
                    <a:cxn ang="0">
                      <a:pos x="46" y="37"/>
                    </a:cxn>
                    <a:cxn ang="0">
                      <a:pos x="29" y="36"/>
                    </a:cxn>
                    <a:cxn ang="0">
                      <a:pos x="12" y="23"/>
                    </a:cxn>
                    <a:cxn ang="0">
                      <a:pos x="0" y="32"/>
                    </a:cxn>
                    <a:cxn ang="0">
                      <a:pos x="33" y="50"/>
                    </a:cxn>
                    <a:cxn ang="0">
                      <a:pos x="40" y="67"/>
                    </a:cxn>
                    <a:cxn ang="0">
                      <a:pos x="43" y="76"/>
                    </a:cxn>
                    <a:cxn ang="0">
                      <a:pos x="46" y="87"/>
                    </a:cxn>
                    <a:cxn ang="0">
                      <a:pos x="44" y="101"/>
                    </a:cxn>
                    <a:cxn ang="0">
                      <a:pos x="47" y="110"/>
                    </a:cxn>
                    <a:cxn ang="0">
                      <a:pos x="63" y="123"/>
                    </a:cxn>
                    <a:cxn ang="0">
                      <a:pos x="69" y="135"/>
                    </a:cxn>
                    <a:cxn ang="0">
                      <a:pos x="63" y="140"/>
                    </a:cxn>
                    <a:cxn ang="0">
                      <a:pos x="54" y="154"/>
                    </a:cxn>
                    <a:cxn ang="0">
                      <a:pos x="37" y="165"/>
                    </a:cxn>
                    <a:cxn ang="0">
                      <a:pos x="27" y="172"/>
                    </a:cxn>
                    <a:cxn ang="0">
                      <a:pos x="22" y="182"/>
                    </a:cxn>
                    <a:cxn ang="0">
                      <a:pos x="7" y="190"/>
                    </a:cxn>
                    <a:cxn ang="0">
                      <a:pos x="2" y="199"/>
                    </a:cxn>
                    <a:cxn ang="0">
                      <a:pos x="6" y="214"/>
                    </a:cxn>
                    <a:cxn ang="0">
                      <a:pos x="9" y="234"/>
                    </a:cxn>
                    <a:cxn ang="0">
                      <a:pos x="5" y="251"/>
                    </a:cxn>
                    <a:cxn ang="0">
                      <a:pos x="20" y="256"/>
                    </a:cxn>
                    <a:cxn ang="0">
                      <a:pos x="30" y="262"/>
                    </a:cxn>
                    <a:cxn ang="0">
                      <a:pos x="47" y="266"/>
                    </a:cxn>
                    <a:cxn ang="0">
                      <a:pos x="97" y="255"/>
                    </a:cxn>
                    <a:cxn ang="0">
                      <a:pos x="120" y="244"/>
                    </a:cxn>
                    <a:cxn ang="0">
                      <a:pos x="144" y="224"/>
                    </a:cxn>
                  </a:cxnLst>
                  <a:rect l="0" t="0" r="r" b="b"/>
                  <a:pathLst>
                    <a:path w="168" h="266">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40" name="Sweden">
                  <a:extLst>
                    <a:ext uri="{FF2B5EF4-FFF2-40B4-BE49-F238E27FC236}">
                      <a16:creationId xmlns:a16="http://schemas.microsoft.com/office/drawing/2014/main" id="{7C7B2F5C-DD79-561D-27BF-19B5218B44D2}"/>
                    </a:ext>
                  </a:extLst>
                </p:cNvPr>
                <p:cNvSpPr>
                  <a:spLocks noEditPoints="1"/>
                </p:cNvSpPr>
                <p:nvPr/>
              </p:nvSpPr>
              <p:spPr bwMode="auto">
                <a:xfrm>
                  <a:off x="8355013" y="1395420"/>
                  <a:ext cx="307529" cy="532027"/>
                </a:xfrm>
                <a:custGeom>
                  <a:avLst/>
                  <a:gdLst/>
                  <a:ahLst/>
                  <a:cxnLst>
                    <a:cxn ang="0">
                      <a:pos x="194" y="71"/>
                    </a:cxn>
                    <a:cxn ang="0">
                      <a:pos x="196" y="57"/>
                    </a:cxn>
                    <a:cxn ang="0">
                      <a:pos x="192" y="43"/>
                    </a:cxn>
                    <a:cxn ang="0">
                      <a:pos x="190" y="26"/>
                    </a:cxn>
                    <a:cxn ang="0">
                      <a:pos x="157" y="7"/>
                    </a:cxn>
                    <a:cxn ang="0">
                      <a:pos x="142" y="3"/>
                    </a:cxn>
                    <a:cxn ang="0">
                      <a:pos x="133" y="17"/>
                    </a:cxn>
                    <a:cxn ang="0">
                      <a:pos x="112" y="13"/>
                    </a:cxn>
                    <a:cxn ang="0">
                      <a:pos x="109" y="24"/>
                    </a:cxn>
                    <a:cxn ang="0">
                      <a:pos x="89" y="32"/>
                    </a:cxn>
                    <a:cxn ang="0">
                      <a:pos x="79" y="47"/>
                    </a:cxn>
                    <a:cxn ang="0">
                      <a:pos x="76" y="57"/>
                    </a:cxn>
                    <a:cxn ang="0">
                      <a:pos x="66" y="77"/>
                    </a:cxn>
                    <a:cxn ang="0">
                      <a:pos x="52" y="81"/>
                    </a:cxn>
                    <a:cxn ang="0">
                      <a:pos x="51" y="101"/>
                    </a:cxn>
                    <a:cxn ang="0">
                      <a:pos x="42" y="124"/>
                    </a:cxn>
                    <a:cxn ang="0">
                      <a:pos x="45" y="134"/>
                    </a:cxn>
                    <a:cxn ang="0">
                      <a:pos x="27" y="137"/>
                    </a:cxn>
                    <a:cxn ang="0">
                      <a:pos x="15" y="160"/>
                    </a:cxn>
                    <a:cxn ang="0">
                      <a:pos x="17" y="178"/>
                    </a:cxn>
                    <a:cxn ang="0">
                      <a:pos x="15" y="194"/>
                    </a:cxn>
                    <a:cxn ang="0">
                      <a:pos x="27" y="208"/>
                    </a:cxn>
                    <a:cxn ang="0">
                      <a:pos x="18" y="216"/>
                    </a:cxn>
                    <a:cxn ang="0">
                      <a:pos x="22" y="236"/>
                    </a:cxn>
                    <a:cxn ang="0">
                      <a:pos x="11" y="239"/>
                    </a:cxn>
                    <a:cxn ang="0">
                      <a:pos x="8" y="261"/>
                    </a:cxn>
                    <a:cxn ang="0">
                      <a:pos x="0" y="262"/>
                    </a:cxn>
                    <a:cxn ang="0">
                      <a:pos x="4" y="276"/>
                    </a:cxn>
                    <a:cxn ang="0">
                      <a:pos x="12" y="296"/>
                    </a:cxn>
                    <a:cxn ang="0">
                      <a:pos x="21" y="312"/>
                    </a:cxn>
                    <a:cxn ang="0">
                      <a:pos x="24" y="326"/>
                    </a:cxn>
                    <a:cxn ang="0">
                      <a:pos x="28" y="342"/>
                    </a:cxn>
                    <a:cxn ang="0">
                      <a:pos x="42" y="344"/>
                    </a:cxn>
                    <a:cxn ang="0">
                      <a:pos x="49" y="332"/>
                    </a:cxn>
                    <a:cxn ang="0">
                      <a:pos x="62" y="327"/>
                    </a:cxn>
                    <a:cxn ang="0">
                      <a:pos x="75" y="320"/>
                    </a:cxn>
                    <a:cxn ang="0">
                      <a:pos x="82" y="322"/>
                    </a:cxn>
                    <a:cxn ang="0">
                      <a:pos x="83" y="309"/>
                    </a:cxn>
                    <a:cxn ang="0">
                      <a:pos x="83" y="298"/>
                    </a:cxn>
                    <a:cxn ang="0">
                      <a:pos x="91" y="266"/>
                    </a:cxn>
                    <a:cxn ang="0">
                      <a:pos x="110" y="252"/>
                    </a:cxn>
                    <a:cxn ang="0">
                      <a:pos x="119" y="239"/>
                    </a:cxn>
                    <a:cxn ang="0">
                      <a:pos x="101" y="221"/>
                    </a:cxn>
                    <a:cxn ang="0">
                      <a:pos x="91" y="201"/>
                    </a:cxn>
                    <a:cxn ang="0">
                      <a:pos x="96" y="185"/>
                    </a:cxn>
                    <a:cxn ang="0">
                      <a:pos x="105" y="169"/>
                    </a:cxn>
                    <a:cxn ang="0">
                      <a:pos x="116" y="155"/>
                    </a:cxn>
                    <a:cxn ang="0">
                      <a:pos x="149" y="135"/>
                    </a:cxn>
                    <a:cxn ang="0">
                      <a:pos x="157" y="118"/>
                    </a:cxn>
                    <a:cxn ang="0">
                      <a:pos x="162" y="103"/>
                    </a:cxn>
                    <a:cxn ang="0">
                      <a:pos x="174" y="88"/>
                    </a:cxn>
                    <a:cxn ang="0">
                      <a:pos x="196" y="87"/>
                    </a:cxn>
                    <a:cxn ang="0">
                      <a:pos x="118" y="288"/>
                    </a:cxn>
                    <a:cxn ang="0">
                      <a:pos x="106" y="309"/>
                    </a:cxn>
                    <a:cxn ang="0">
                      <a:pos x="120" y="289"/>
                    </a:cxn>
                  </a:cxnLst>
                  <a:rect l="0" t="0" r="r" b="b"/>
                  <a:pathLst>
                    <a:path w="200" h="346">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41" name="Italy">
                  <a:extLst>
                    <a:ext uri="{FF2B5EF4-FFF2-40B4-BE49-F238E27FC236}">
                      <a16:creationId xmlns:a16="http://schemas.microsoft.com/office/drawing/2014/main" id="{0E8A3267-F6D4-7A15-85CA-413CDC0C8BF1}"/>
                    </a:ext>
                  </a:extLst>
                </p:cNvPr>
                <p:cNvSpPr>
                  <a:spLocks noEditPoints="1"/>
                </p:cNvSpPr>
                <p:nvPr/>
              </p:nvSpPr>
              <p:spPr bwMode="auto">
                <a:xfrm>
                  <a:off x="8242764" y="2201148"/>
                  <a:ext cx="279852" cy="310604"/>
                </a:xfrm>
                <a:custGeom>
                  <a:avLst/>
                  <a:gdLst/>
                  <a:ahLst/>
                  <a:cxnLst>
                    <a:cxn ang="0">
                      <a:pos x="107" y="175"/>
                    </a:cxn>
                    <a:cxn ang="0">
                      <a:pos x="94" y="180"/>
                    </a:cxn>
                    <a:cxn ang="0">
                      <a:pos x="110" y="190"/>
                    </a:cxn>
                    <a:cxn ang="0">
                      <a:pos x="128" y="202"/>
                    </a:cxn>
                    <a:cxn ang="0">
                      <a:pos x="132" y="190"/>
                    </a:cxn>
                    <a:cxn ang="0">
                      <a:pos x="139" y="175"/>
                    </a:cxn>
                    <a:cxn ang="0">
                      <a:pos x="127" y="175"/>
                    </a:cxn>
                    <a:cxn ang="0">
                      <a:pos x="26" y="122"/>
                    </a:cxn>
                    <a:cxn ang="0">
                      <a:pos x="26" y="132"/>
                    </a:cxn>
                    <a:cxn ang="0">
                      <a:pos x="28" y="151"/>
                    </a:cxn>
                    <a:cxn ang="0">
                      <a:pos x="36" y="159"/>
                    </a:cxn>
                    <a:cxn ang="0">
                      <a:pos x="47" y="152"/>
                    </a:cxn>
                    <a:cxn ang="0">
                      <a:pos x="50" y="126"/>
                    </a:cxn>
                    <a:cxn ang="0">
                      <a:pos x="34" y="121"/>
                    </a:cxn>
                    <a:cxn ang="0">
                      <a:pos x="146" y="106"/>
                    </a:cxn>
                    <a:cxn ang="0">
                      <a:pos x="131" y="102"/>
                    </a:cxn>
                    <a:cxn ang="0">
                      <a:pos x="112" y="74"/>
                    </a:cxn>
                    <a:cxn ang="0">
                      <a:pos x="91" y="55"/>
                    </a:cxn>
                    <a:cxn ang="0">
                      <a:pos x="92" y="38"/>
                    </a:cxn>
                    <a:cxn ang="0">
                      <a:pos x="98" y="30"/>
                    </a:cxn>
                    <a:cxn ang="0">
                      <a:pos x="91" y="7"/>
                    </a:cxn>
                    <a:cxn ang="0">
                      <a:pos x="78" y="1"/>
                    </a:cxn>
                    <a:cxn ang="0">
                      <a:pos x="65" y="5"/>
                    </a:cxn>
                    <a:cxn ang="0">
                      <a:pos x="60" y="8"/>
                    </a:cxn>
                    <a:cxn ang="0">
                      <a:pos x="54" y="11"/>
                    </a:cxn>
                    <a:cxn ang="0">
                      <a:pos x="45" y="14"/>
                    </a:cxn>
                    <a:cxn ang="0">
                      <a:pos x="40" y="18"/>
                    </a:cxn>
                    <a:cxn ang="0">
                      <a:pos x="30" y="17"/>
                    </a:cxn>
                    <a:cxn ang="0">
                      <a:pos x="21" y="22"/>
                    </a:cxn>
                    <a:cxn ang="0">
                      <a:pos x="4" y="30"/>
                    </a:cxn>
                    <a:cxn ang="0">
                      <a:pos x="4" y="38"/>
                    </a:cxn>
                    <a:cxn ang="0">
                      <a:pos x="0" y="42"/>
                    </a:cxn>
                    <a:cxn ang="0">
                      <a:pos x="4" y="54"/>
                    </a:cxn>
                    <a:cxn ang="0">
                      <a:pos x="14" y="59"/>
                    </a:cxn>
                    <a:cxn ang="0">
                      <a:pos x="14" y="67"/>
                    </a:cxn>
                    <a:cxn ang="0">
                      <a:pos x="28" y="57"/>
                    </a:cxn>
                    <a:cxn ang="0">
                      <a:pos x="53" y="61"/>
                    </a:cxn>
                    <a:cxn ang="0">
                      <a:pos x="61" y="74"/>
                    </a:cxn>
                    <a:cxn ang="0">
                      <a:pos x="75" y="94"/>
                    </a:cxn>
                    <a:cxn ang="0">
                      <a:pos x="98" y="112"/>
                    </a:cxn>
                    <a:cxn ang="0">
                      <a:pos x="119" y="123"/>
                    </a:cxn>
                    <a:cxn ang="0">
                      <a:pos x="135" y="136"/>
                    </a:cxn>
                    <a:cxn ang="0">
                      <a:pos x="142" y="143"/>
                    </a:cxn>
                    <a:cxn ang="0">
                      <a:pos x="146" y="160"/>
                    </a:cxn>
                    <a:cxn ang="0">
                      <a:pos x="144" y="176"/>
                    </a:cxn>
                    <a:cxn ang="0">
                      <a:pos x="154" y="163"/>
                    </a:cxn>
                    <a:cxn ang="0">
                      <a:pos x="162" y="155"/>
                    </a:cxn>
                    <a:cxn ang="0">
                      <a:pos x="158" y="146"/>
                    </a:cxn>
                    <a:cxn ang="0">
                      <a:pos x="159" y="133"/>
                    </a:cxn>
                    <a:cxn ang="0">
                      <a:pos x="179" y="141"/>
                    </a:cxn>
                    <a:cxn ang="0">
                      <a:pos x="179" y="129"/>
                    </a:cxn>
                  </a:cxnLst>
                  <a:rect l="0" t="0" r="r" b="b"/>
                  <a:pathLst>
                    <a:path w="182" h="20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442" name="Spain">
                  <a:extLst>
                    <a:ext uri="{FF2B5EF4-FFF2-40B4-BE49-F238E27FC236}">
                      <a16:creationId xmlns:a16="http://schemas.microsoft.com/office/drawing/2014/main" id="{32A2F18A-82EF-7819-B8C1-ED22379611FA}"/>
                    </a:ext>
                  </a:extLst>
                </p:cNvPr>
                <p:cNvSpPr>
                  <a:spLocks/>
                </p:cNvSpPr>
                <p:nvPr/>
              </p:nvSpPr>
              <p:spPr bwMode="auto">
                <a:xfrm>
                  <a:off x="7846052" y="2304172"/>
                  <a:ext cx="310604" cy="224497"/>
                </a:xfrm>
                <a:custGeom>
                  <a:avLst/>
                  <a:gdLst/>
                  <a:ahLst/>
                  <a:cxnLst>
                    <a:cxn ang="0">
                      <a:pos x="194" y="27"/>
                    </a:cxn>
                    <a:cxn ang="0">
                      <a:pos x="175" y="24"/>
                    </a:cxn>
                    <a:cxn ang="0">
                      <a:pos x="167" y="21"/>
                    </a:cxn>
                    <a:cxn ang="0">
                      <a:pos x="158" y="19"/>
                    </a:cxn>
                    <a:cxn ang="0">
                      <a:pos x="154" y="22"/>
                    </a:cxn>
                    <a:cxn ang="0">
                      <a:pos x="147" y="19"/>
                    </a:cxn>
                    <a:cxn ang="0">
                      <a:pos x="131" y="12"/>
                    </a:cxn>
                    <a:cxn ang="0">
                      <a:pos x="117" y="8"/>
                    </a:cxn>
                    <a:cxn ang="0">
                      <a:pos x="94" y="5"/>
                    </a:cxn>
                    <a:cxn ang="0">
                      <a:pos x="69" y="5"/>
                    </a:cxn>
                    <a:cxn ang="0">
                      <a:pos x="33" y="4"/>
                    </a:cxn>
                    <a:cxn ang="0">
                      <a:pos x="22" y="0"/>
                    </a:cxn>
                    <a:cxn ang="0">
                      <a:pos x="16" y="4"/>
                    </a:cxn>
                    <a:cxn ang="0">
                      <a:pos x="9" y="8"/>
                    </a:cxn>
                    <a:cxn ang="0">
                      <a:pos x="0" y="15"/>
                    </a:cxn>
                    <a:cxn ang="0">
                      <a:pos x="8" y="22"/>
                    </a:cxn>
                    <a:cxn ang="0">
                      <a:pos x="8" y="35"/>
                    </a:cxn>
                    <a:cxn ang="0">
                      <a:pos x="12" y="34"/>
                    </a:cxn>
                    <a:cxn ang="0">
                      <a:pos x="18" y="32"/>
                    </a:cxn>
                    <a:cxn ang="0">
                      <a:pos x="19" y="37"/>
                    </a:cxn>
                    <a:cxn ang="0">
                      <a:pos x="28" y="37"/>
                    </a:cxn>
                    <a:cxn ang="0">
                      <a:pos x="32" y="38"/>
                    </a:cxn>
                    <a:cxn ang="0">
                      <a:pos x="37" y="35"/>
                    </a:cxn>
                    <a:cxn ang="0">
                      <a:pos x="43" y="38"/>
                    </a:cxn>
                    <a:cxn ang="0">
                      <a:pos x="47" y="41"/>
                    </a:cxn>
                    <a:cxn ang="0">
                      <a:pos x="47" y="45"/>
                    </a:cxn>
                    <a:cxn ang="0">
                      <a:pos x="37" y="54"/>
                    </a:cxn>
                    <a:cxn ang="0">
                      <a:pos x="40" y="65"/>
                    </a:cxn>
                    <a:cxn ang="0">
                      <a:pos x="37" y="72"/>
                    </a:cxn>
                    <a:cxn ang="0">
                      <a:pos x="36" y="79"/>
                    </a:cxn>
                    <a:cxn ang="0">
                      <a:pos x="33" y="81"/>
                    </a:cxn>
                    <a:cxn ang="0">
                      <a:pos x="32" y="86"/>
                    </a:cxn>
                    <a:cxn ang="0">
                      <a:pos x="37" y="93"/>
                    </a:cxn>
                    <a:cxn ang="0">
                      <a:pos x="33" y="96"/>
                    </a:cxn>
                    <a:cxn ang="0">
                      <a:pos x="32" y="103"/>
                    </a:cxn>
                    <a:cxn ang="0">
                      <a:pos x="37" y="111"/>
                    </a:cxn>
                    <a:cxn ang="0">
                      <a:pos x="36" y="112"/>
                    </a:cxn>
                    <a:cxn ang="0">
                      <a:pos x="29" y="121"/>
                    </a:cxn>
                    <a:cxn ang="0">
                      <a:pos x="32" y="126"/>
                    </a:cxn>
                    <a:cxn ang="0">
                      <a:pos x="40" y="128"/>
                    </a:cxn>
                    <a:cxn ang="0">
                      <a:pos x="49" y="138"/>
                    </a:cxn>
                    <a:cxn ang="0">
                      <a:pos x="60" y="146"/>
                    </a:cxn>
                    <a:cxn ang="0">
                      <a:pos x="62" y="143"/>
                    </a:cxn>
                    <a:cxn ang="0">
                      <a:pos x="64" y="139"/>
                    </a:cxn>
                    <a:cxn ang="0">
                      <a:pos x="73" y="140"/>
                    </a:cxn>
                    <a:cxn ang="0">
                      <a:pos x="82" y="135"/>
                    </a:cxn>
                    <a:cxn ang="0">
                      <a:pos x="107" y="133"/>
                    </a:cxn>
                    <a:cxn ang="0">
                      <a:pos x="116" y="132"/>
                    </a:cxn>
                    <a:cxn ang="0">
                      <a:pos x="120" y="128"/>
                    </a:cxn>
                    <a:cxn ang="0">
                      <a:pos x="127" y="121"/>
                    </a:cxn>
                    <a:cxn ang="0">
                      <a:pos x="136" y="118"/>
                    </a:cxn>
                    <a:cxn ang="0">
                      <a:pos x="138" y="108"/>
                    </a:cxn>
                    <a:cxn ang="0">
                      <a:pos x="147" y="98"/>
                    </a:cxn>
                    <a:cxn ang="0">
                      <a:pos x="148" y="92"/>
                    </a:cxn>
                    <a:cxn ang="0">
                      <a:pos x="148" y="76"/>
                    </a:cxn>
                    <a:cxn ang="0">
                      <a:pos x="154" y="66"/>
                    </a:cxn>
                    <a:cxn ang="0">
                      <a:pos x="163" y="56"/>
                    </a:cxn>
                    <a:cxn ang="0">
                      <a:pos x="167" y="51"/>
                    </a:cxn>
                    <a:cxn ang="0">
                      <a:pos x="178" y="48"/>
                    </a:cxn>
                    <a:cxn ang="0">
                      <a:pos x="191" y="42"/>
                    </a:cxn>
                    <a:cxn ang="0">
                      <a:pos x="200" y="37"/>
                    </a:cxn>
                    <a:cxn ang="0">
                      <a:pos x="202" y="25"/>
                    </a:cxn>
                  </a:cxnLst>
                  <a:rect l="0" t="0" r="r" b="b"/>
                  <a:pathLst>
                    <a:path w="202" h="146">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8" name="United Kingdom">
                  <a:extLst>
                    <a:ext uri="{FF2B5EF4-FFF2-40B4-BE49-F238E27FC236}">
                      <a16:creationId xmlns:a16="http://schemas.microsoft.com/office/drawing/2014/main" id="{AF342529-05A2-B702-C8A7-4663679A8C8B}"/>
                    </a:ext>
                  </a:extLst>
                </p:cNvPr>
                <p:cNvSpPr>
                  <a:spLocks noEditPoints="1"/>
                </p:cNvSpPr>
                <p:nvPr/>
              </p:nvSpPr>
              <p:spPr bwMode="auto">
                <a:xfrm>
                  <a:off x="7876806" y="1799824"/>
                  <a:ext cx="242947" cy="309067"/>
                </a:xfrm>
                <a:custGeom>
                  <a:avLst/>
                  <a:gdLst/>
                  <a:ahLst/>
                  <a:cxnLst>
                    <a:cxn ang="0">
                      <a:pos x="15" y="89"/>
                    </a:cxn>
                    <a:cxn ang="0">
                      <a:pos x="0" y="104"/>
                    </a:cxn>
                    <a:cxn ang="0">
                      <a:pos x="12" y="110"/>
                    </a:cxn>
                    <a:cxn ang="0">
                      <a:pos x="20" y="107"/>
                    </a:cxn>
                    <a:cxn ang="0">
                      <a:pos x="39" y="104"/>
                    </a:cxn>
                    <a:cxn ang="0">
                      <a:pos x="29" y="87"/>
                    </a:cxn>
                    <a:cxn ang="0">
                      <a:pos x="151" y="137"/>
                    </a:cxn>
                    <a:cxn ang="0">
                      <a:pos x="138" y="140"/>
                    </a:cxn>
                    <a:cxn ang="0">
                      <a:pos x="134" y="128"/>
                    </a:cxn>
                    <a:cxn ang="0">
                      <a:pos x="128" y="118"/>
                    </a:cxn>
                    <a:cxn ang="0">
                      <a:pos x="117" y="100"/>
                    </a:cxn>
                    <a:cxn ang="0">
                      <a:pos x="106" y="80"/>
                    </a:cxn>
                    <a:cxn ang="0">
                      <a:pos x="91" y="69"/>
                    </a:cxn>
                    <a:cxn ang="0">
                      <a:pos x="83" y="63"/>
                    </a:cxn>
                    <a:cxn ang="0">
                      <a:pos x="99" y="32"/>
                    </a:cxn>
                    <a:cxn ang="0">
                      <a:pos x="69" y="30"/>
                    </a:cxn>
                    <a:cxn ang="0">
                      <a:pos x="64" y="25"/>
                    </a:cxn>
                    <a:cxn ang="0">
                      <a:pos x="76" y="9"/>
                    </a:cxn>
                    <a:cxn ang="0">
                      <a:pos x="74" y="3"/>
                    </a:cxn>
                    <a:cxn ang="0">
                      <a:pos x="54" y="9"/>
                    </a:cxn>
                    <a:cxn ang="0">
                      <a:pos x="44" y="22"/>
                    </a:cxn>
                    <a:cxn ang="0">
                      <a:pos x="37" y="33"/>
                    </a:cxn>
                    <a:cxn ang="0">
                      <a:pos x="29" y="33"/>
                    </a:cxn>
                    <a:cxn ang="0">
                      <a:pos x="25" y="40"/>
                    </a:cxn>
                    <a:cxn ang="0">
                      <a:pos x="35" y="47"/>
                    </a:cxn>
                    <a:cxn ang="0">
                      <a:pos x="32" y="60"/>
                    </a:cxn>
                    <a:cxn ang="0">
                      <a:pos x="36" y="66"/>
                    </a:cxn>
                    <a:cxn ang="0">
                      <a:pos x="25" y="74"/>
                    </a:cxn>
                    <a:cxn ang="0">
                      <a:pos x="36" y="70"/>
                    </a:cxn>
                    <a:cxn ang="0">
                      <a:pos x="44" y="79"/>
                    </a:cxn>
                    <a:cxn ang="0">
                      <a:pos x="52" y="67"/>
                    </a:cxn>
                    <a:cxn ang="0">
                      <a:pos x="53" y="80"/>
                    </a:cxn>
                    <a:cxn ang="0">
                      <a:pos x="47" y="96"/>
                    </a:cxn>
                    <a:cxn ang="0">
                      <a:pos x="70" y="91"/>
                    </a:cxn>
                    <a:cxn ang="0">
                      <a:pos x="72" y="100"/>
                    </a:cxn>
                    <a:cxn ang="0">
                      <a:pos x="81" y="110"/>
                    </a:cxn>
                    <a:cxn ang="0">
                      <a:pos x="80" y="127"/>
                    </a:cxn>
                    <a:cxn ang="0">
                      <a:pos x="63" y="127"/>
                    </a:cxn>
                    <a:cxn ang="0">
                      <a:pos x="57" y="133"/>
                    </a:cxn>
                    <a:cxn ang="0">
                      <a:pos x="59" y="143"/>
                    </a:cxn>
                    <a:cxn ang="0">
                      <a:pos x="53" y="155"/>
                    </a:cxn>
                    <a:cxn ang="0">
                      <a:pos x="46" y="163"/>
                    </a:cxn>
                    <a:cxn ang="0">
                      <a:pos x="57" y="164"/>
                    </a:cxn>
                    <a:cxn ang="0">
                      <a:pos x="76" y="170"/>
                    </a:cxn>
                    <a:cxn ang="0">
                      <a:pos x="81" y="173"/>
                    </a:cxn>
                    <a:cxn ang="0">
                      <a:pos x="63" y="175"/>
                    </a:cxn>
                    <a:cxn ang="0">
                      <a:pos x="43" y="200"/>
                    </a:cxn>
                    <a:cxn ang="0">
                      <a:pos x="59" y="192"/>
                    </a:cxn>
                    <a:cxn ang="0">
                      <a:pos x="70" y="192"/>
                    </a:cxn>
                    <a:cxn ang="0">
                      <a:pos x="81" y="187"/>
                    </a:cxn>
                    <a:cxn ang="0">
                      <a:pos x="99" y="184"/>
                    </a:cxn>
                    <a:cxn ang="0">
                      <a:pos x="118" y="184"/>
                    </a:cxn>
                    <a:cxn ang="0">
                      <a:pos x="151" y="174"/>
                    </a:cxn>
                    <a:cxn ang="0">
                      <a:pos x="141" y="168"/>
                    </a:cxn>
                    <a:cxn ang="0">
                      <a:pos x="158" y="145"/>
                    </a:cxn>
                  </a:cxnLst>
                  <a:rect l="0" t="0" r="r" b="b"/>
                  <a:pathLst>
                    <a:path w="158" h="201">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sp>
              <p:nvSpPr>
                <p:cNvPr id="769" name="France">
                  <a:extLst>
                    <a:ext uri="{FF2B5EF4-FFF2-40B4-BE49-F238E27FC236}">
                      <a16:creationId xmlns:a16="http://schemas.microsoft.com/office/drawing/2014/main" id="{650BD5F8-3E89-CDB5-FAEE-E66A84258060}"/>
                    </a:ext>
                  </a:extLst>
                </p:cNvPr>
                <p:cNvSpPr>
                  <a:spLocks noEditPoints="1"/>
                </p:cNvSpPr>
                <p:nvPr/>
              </p:nvSpPr>
              <p:spPr bwMode="auto">
                <a:xfrm>
                  <a:off x="7958299" y="2071986"/>
                  <a:ext cx="353658" cy="299841"/>
                </a:xfrm>
                <a:custGeom>
                  <a:avLst/>
                  <a:gdLst/>
                  <a:ahLst/>
                  <a:cxnLst>
                    <a:cxn ang="0">
                      <a:pos x="195" y="41"/>
                    </a:cxn>
                    <a:cxn ang="0">
                      <a:pos x="181" y="35"/>
                    </a:cxn>
                    <a:cxn ang="0">
                      <a:pos x="164" y="31"/>
                    </a:cxn>
                    <a:cxn ang="0">
                      <a:pos x="157" y="25"/>
                    </a:cxn>
                    <a:cxn ang="0">
                      <a:pos x="148" y="24"/>
                    </a:cxn>
                    <a:cxn ang="0">
                      <a:pos x="144" y="20"/>
                    </a:cxn>
                    <a:cxn ang="0">
                      <a:pos x="128" y="10"/>
                    </a:cxn>
                    <a:cxn ang="0">
                      <a:pos x="122" y="7"/>
                    </a:cxn>
                    <a:cxn ang="0">
                      <a:pos x="117" y="0"/>
                    </a:cxn>
                    <a:cxn ang="0">
                      <a:pos x="104" y="8"/>
                    </a:cxn>
                    <a:cxn ang="0">
                      <a:pos x="100" y="23"/>
                    </a:cxn>
                    <a:cxn ang="0">
                      <a:pos x="80" y="30"/>
                    </a:cxn>
                    <a:cxn ang="0">
                      <a:pos x="65" y="37"/>
                    </a:cxn>
                    <a:cxn ang="0">
                      <a:pos x="54" y="28"/>
                    </a:cxn>
                    <a:cxn ang="0">
                      <a:pos x="47" y="35"/>
                    </a:cxn>
                    <a:cxn ang="0">
                      <a:pos x="50" y="52"/>
                    </a:cxn>
                    <a:cxn ang="0">
                      <a:pos x="36" y="52"/>
                    </a:cxn>
                    <a:cxn ang="0">
                      <a:pos x="26" y="48"/>
                    </a:cxn>
                    <a:cxn ang="0">
                      <a:pos x="10" y="50"/>
                    </a:cxn>
                    <a:cxn ang="0">
                      <a:pos x="0" y="57"/>
                    </a:cxn>
                    <a:cxn ang="0">
                      <a:pos x="3" y="67"/>
                    </a:cxn>
                    <a:cxn ang="0">
                      <a:pos x="24" y="74"/>
                    </a:cxn>
                    <a:cxn ang="0">
                      <a:pos x="37" y="78"/>
                    </a:cxn>
                    <a:cxn ang="0">
                      <a:pos x="44" y="89"/>
                    </a:cxn>
                    <a:cxn ang="0">
                      <a:pos x="58" y="101"/>
                    </a:cxn>
                    <a:cxn ang="0">
                      <a:pos x="60" y="115"/>
                    </a:cxn>
                    <a:cxn ang="0">
                      <a:pos x="57" y="136"/>
                    </a:cxn>
                    <a:cxn ang="0">
                      <a:pos x="48" y="159"/>
                    </a:cxn>
                    <a:cxn ang="0">
                      <a:pos x="74" y="170"/>
                    </a:cxn>
                    <a:cxn ang="0">
                      <a:pos x="85" y="170"/>
                    </a:cxn>
                    <a:cxn ang="0">
                      <a:pos x="94" y="172"/>
                    </a:cxn>
                    <a:cxn ang="0">
                      <a:pos x="121" y="178"/>
                    </a:cxn>
                    <a:cxn ang="0">
                      <a:pos x="128" y="169"/>
                    </a:cxn>
                    <a:cxn ang="0">
                      <a:pos x="141" y="156"/>
                    </a:cxn>
                    <a:cxn ang="0">
                      <a:pos x="171" y="163"/>
                    </a:cxn>
                    <a:cxn ang="0">
                      <a:pos x="189" y="158"/>
                    </a:cxn>
                    <a:cxn ang="0">
                      <a:pos x="201" y="145"/>
                    </a:cxn>
                    <a:cxn ang="0">
                      <a:pos x="191" y="142"/>
                    </a:cxn>
                    <a:cxn ang="0">
                      <a:pos x="191" y="132"/>
                    </a:cxn>
                    <a:cxn ang="0">
                      <a:pos x="185" y="124"/>
                    </a:cxn>
                    <a:cxn ang="0">
                      <a:pos x="192" y="116"/>
                    </a:cxn>
                    <a:cxn ang="0">
                      <a:pos x="191" y="108"/>
                    </a:cxn>
                    <a:cxn ang="0">
                      <a:pos x="188" y="101"/>
                    </a:cxn>
                    <a:cxn ang="0">
                      <a:pos x="181" y="99"/>
                    </a:cxn>
                    <a:cxn ang="0">
                      <a:pos x="178" y="95"/>
                    </a:cxn>
                    <a:cxn ang="0">
                      <a:pos x="188" y="82"/>
                    </a:cxn>
                    <a:cxn ang="0">
                      <a:pos x="196" y="75"/>
                    </a:cxn>
                    <a:cxn ang="0">
                      <a:pos x="202" y="57"/>
                    </a:cxn>
                    <a:cxn ang="0">
                      <a:pos x="208" y="45"/>
                    </a:cxn>
                    <a:cxn ang="0">
                      <a:pos x="229" y="165"/>
                    </a:cxn>
                    <a:cxn ang="0">
                      <a:pos x="219" y="173"/>
                    </a:cxn>
                    <a:cxn ang="0">
                      <a:pos x="223" y="195"/>
                    </a:cxn>
                    <a:cxn ang="0">
                      <a:pos x="230" y="180"/>
                    </a:cxn>
                  </a:cxnLst>
                  <a:rect l="0" t="0" r="r" b="b"/>
                  <a:pathLst>
                    <a:path w="230" h="195">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solidFill>
                      <a:srgbClr val="3F3F3F"/>
                    </a:solidFill>
                    <a:effectLst/>
                    <a:uLnTx/>
                    <a:uFillTx/>
                    <a:latin typeface="Tw Cen MT Regular"/>
                    <a:ea typeface="+mn-ea"/>
                    <a:cs typeface="+mn-cs"/>
                  </a:endParaRPr>
                </a:p>
              </p:txBody>
            </p:sp>
          </p:grpSp>
        </p:grpSp>
      </p:grpSp>
    </p:spTree>
    <p:extLst>
      <p:ext uri="{BB962C8B-B14F-4D97-AF65-F5344CB8AC3E}">
        <p14:creationId xmlns:p14="http://schemas.microsoft.com/office/powerpoint/2010/main" val="2503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par>
                                <p:cTn id="8" presetID="42" presetClass="path" presetSubtype="0" decel="100000" fill="hold" grpId="1" nodeType="withEffect">
                                  <p:stCondLst>
                                    <p:cond delay="0"/>
                                  </p:stCondLst>
                                  <p:childTnLst>
                                    <p:animMotion origin="layout" path="M 2.70833E-6 7.40741E-7 L 2.70833E-6 -0.0331 " pathEditMode="relative" rAng="0" ptsTypes="AA">
                                      <p:cBhvr>
                                        <p:cTn id="9" dur="700" spd="-100000" fill="hold"/>
                                        <p:tgtEl>
                                          <p:spTgt spid="427"/>
                                        </p:tgtEl>
                                        <p:attrNameLst>
                                          <p:attrName>ppt_x</p:attrName>
                                          <p:attrName>ppt_y</p:attrName>
                                        </p:attrNameLst>
                                      </p:cBhvr>
                                      <p:rCtr x="0" y="-1667"/>
                                    </p:animMotion>
                                  </p:childTnLst>
                                </p:cTn>
                              </p:par>
                              <p:par>
                                <p:cTn id="10" presetID="10" presetClass="entr" presetSubtype="0" fill="hold" nodeType="with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fade">
                                      <p:cBhvr>
                                        <p:cTn id="12" dur="1000"/>
                                        <p:tgtEl>
                                          <p:spTgt spid="418"/>
                                        </p:tgtEl>
                                      </p:cBhvr>
                                    </p:animEffect>
                                  </p:childTnLst>
                                </p:cTn>
                              </p:par>
                              <p:par>
                                <p:cTn id="13" presetID="10" presetClass="entr" presetSubtype="0" fill="hold" nodeType="withEffect">
                                  <p:stCondLst>
                                    <p:cond delay="40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fade">
                                      <p:cBhvr>
                                        <p:cTn id="18" dur="500"/>
                                        <p:tgtEl>
                                          <p:spTgt spid="428"/>
                                        </p:tgtEl>
                                      </p:cBhvr>
                                    </p:animEffect>
                                  </p:childTnLst>
                                </p:cTn>
                              </p:par>
                              <p:par>
                                <p:cTn id="19" presetID="42" presetClass="path" presetSubtype="0" decel="100000" fill="hold" grpId="1" nodeType="withEffect">
                                  <p:stCondLst>
                                    <p:cond delay="0"/>
                                  </p:stCondLst>
                                  <p:childTnLst>
                                    <p:animMotion origin="layout" path="M 6.25E-7 4.07407E-6 L 6.25E-7 -0.03311 " pathEditMode="relative" rAng="0" ptsTypes="AA">
                                      <p:cBhvr>
                                        <p:cTn id="20" dur="700" spd="-100000" fill="hold"/>
                                        <p:tgtEl>
                                          <p:spTgt spid="428"/>
                                        </p:tgtEl>
                                        <p:attrNameLst>
                                          <p:attrName>ppt_x</p:attrName>
                                          <p:attrName>ppt_y</p:attrName>
                                        </p:attrNameLst>
                                      </p:cBhvr>
                                      <p:rCtr x="0" y="-1667"/>
                                    </p:animMotion>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animBg="1"/>
      <p:bldP spid="427" grpId="1" animBg="1"/>
      <p:bldP spid="428" grpId="0"/>
      <p:bldP spid="4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0379664-81C1-CBD7-9973-86872FA37828}"/>
              </a:ext>
            </a:extLst>
          </p:cNvPr>
          <p:cNvSpPr txBox="1"/>
          <p:nvPr/>
        </p:nvSpPr>
        <p:spPr>
          <a:xfrm>
            <a:off x="857250" y="2858977"/>
            <a:ext cx="2955778" cy="1938992"/>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50" normalizeH="0" baseline="0" noProof="0">
                <a:ln w="3175">
                  <a:noFill/>
                </a:ln>
                <a:gradFill>
                  <a:gsLst>
                    <a:gs pos="0">
                      <a:srgbClr val="2777D3"/>
                    </a:gs>
                    <a:gs pos="100000">
                      <a:srgbClr val="796BCC"/>
                    </a:gs>
                  </a:gsLst>
                  <a:lin ang="2700000" scaled="1"/>
                </a:gradFill>
                <a:effectLst/>
                <a:uLnTx/>
                <a:uFillTx/>
                <a:latin typeface="Segoe UI Semibold"/>
                <a:ea typeface="+mj-lt"/>
                <a:cs typeface="Segoe UI"/>
              </a:rPr>
              <a:t>64%</a:t>
            </a:r>
          </a:p>
          <a:p>
            <a:pPr marL="0" marR="0" lvl="0" indent="0" algn="ctr" defTabSz="65294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of employees don’t have enough time or energy to do their job</a:t>
            </a:r>
          </a:p>
        </p:txBody>
      </p:sp>
      <p:sp>
        <p:nvSpPr>
          <p:cNvPr id="22" name="TextBox 21">
            <a:extLst>
              <a:ext uri="{FF2B5EF4-FFF2-40B4-BE49-F238E27FC236}">
                <a16:creationId xmlns:a16="http://schemas.microsoft.com/office/drawing/2014/main" id="{DC62CED8-31FC-793D-E4BE-F2CCAF5AC45C}"/>
              </a:ext>
            </a:extLst>
          </p:cNvPr>
          <p:cNvSpPr txBox="1"/>
          <p:nvPr/>
        </p:nvSpPr>
        <p:spPr>
          <a:xfrm>
            <a:off x="9286875" y="2858977"/>
            <a:ext cx="1685894" cy="1938992"/>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50" normalizeH="0" baseline="0" noProof="0">
                <a:ln w="3175">
                  <a:noFill/>
                </a:ln>
                <a:gradFill>
                  <a:gsLst>
                    <a:gs pos="0">
                      <a:srgbClr val="2777D3"/>
                    </a:gs>
                    <a:gs pos="100000">
                      <a:srgbClr val="796BCC"/>
                    </a:gs>
                  </a:gsLst>
                  <a:lin ang="2700000" scaled="1"/>
                </a:gradFill>
                <a:effectLst/>
                <a:uLnTx/>
                <a:uFillTx/>
                <a:latin typeface="Segoe UI Semibold"/>
                <a:ea typeface="+mj-lt"/>
                <a:cs typeface="Segoe UI"/>
              </a:rPr>
              <a:t>43%</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Segoe UI Semibold"/>
                <a:ea typeface="+mn-ea"/>
                <a:cs typeface="+mn-cs"/>
              </a:rPr>
              <a:t>of employees' time is spent creating</a:t>
            </a:r>
          </a:p>
        </p:txBody>
      </p:sp>
      <p:sp>
        <p:nvSpPr>
          <p:cNvPr id="32" name="TextBox 31">
            <a:extLst>
              <a:ext uri="{FF2B5EF4-FFF2-40B4-BE49-F238E27FC236}">
                <a16:creationId xmlns:a16="http://schemas.microsoft.com/office/drawing/2014/main" id="{D58D9903-5A44-CA3C-5C27-EA89AEA47BC7}"/>
              </a:ext>
            </a:extLst>
          </p:cNvPr>
          <p:cNvSpPr txBox="1"/>
          <p:nvPr/>
        </p:nvSpPr>
        <p:spPr>
          <a:xfrm>
            <a:off x="5434012" y="2858977"/>
            <a:ext cx="2066928" cy="1938992"/>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50" normalizeH="0" baseline="0" noProof="0">
                <a:ln w="3175">
                  <a:noFill/>
                </a:ln>
                <a:gradFill>
                  <a:gsLst>
                    <a:gs pos="0">
                      <a:srgbClr val="2777D3"/>
                    </a:gs>
                    <a:gs pos="100000">
                      <a:srgbClr val="796BCC"/>
                    </a:gs>
                  </a:gsLst>
                  <a:lin ang="2700000" scaled="1"/>
                </a:gradFill>
                <a:effectLst/>
                <a:uLnTx/>
                <a:uFillTx/>
                <a:latin typeface="Segoe UI Semibold"/>
                <a:ea typeface="+mj-lt"/>
                <a:cs typeface="Segoe UI"/>
              </a:rPr>
              <a:t>57%</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lumMod val="85000"/>
                    <a:lumOff val="15000"/>
                  </a:srgbClr>
                </a:solidFill>
                <a:effectLst/>
                <a:uLnTx/>
                <a:uFillTx/>
                <a:latin typeface="Segoe UI Semibold"/>
                <a:ea typeface="+mn-ea"/>
                <a:cs typeface="+mn-cs"/>
              </a:rPr>
              <a:t>of employees' time is spent communicating</a:t>
            </a:r>
          </a:p>
        </p:txBody>
      </p:sp>
      <p:grpSp>
        <p:nvGrpSpPr>
          <p:cNvPr id="14" name="Group 13">
            <a:extLst>
              <a:ext uri="{FF2B5EF4-FFF2-40B4-BE49-F238E27FC236}">
                <a16:creationId xmlns:a16="http://schemas.microsoft.com/office/drawing/2014/main" id="{83A5D23D-C657-9448-3D82-F133F0B44941}"/>
              </a:ext>
              <a:ext uri="{C183D7F6-B498-43B3-948B-1728B52AA6E4}">
                <adec:decorative xmlns:adec="http://schemas.microsoft.com/office/drawing/2017/decorative" val="1"/>
              </a:ext>
            </a:extLst>
          </p:cNvPr>
          <p:cNvGrpSpPr/>
          <p:nvPr/>
        </p:nvGrpSpPr>
        <p:grpSpPr>
          <a:xfrm>
            <a:off x="4613738" y="2586730"/>
            <a:ext cx="3707476" cy="2443942"/>
            <a:chOff x="4397433" y="2568633"/>
            <a:chExt cx="3707476" cy="2443942"/>
          </a:xfrm>
        </p:grpSpPr>
        <p:cxnSp>
          <p:nvCxnSpPr>
            <p:cNvPr id="4" name="Straight Connector 3">
              <a:extLst>
                <a:ext uri="{FF2B5EF4-FFF2-40B4-BE49-F238E27FC236}">
                  <a16:creationId xmlns:a16="http://schemas.microsoft.com/office/drawing/2014/main" id="{43DE66E8-1462-6E4F-7195-214971EBB47B}"/>
                </a:ext>
              </a:extLst>
            </p:cNvPr>
            <p:cNvCxnSpPr/>
            <p:nvPr/>
          </p:nvCxnSpPr>
          <p:spPr>
            <a:xfrm>
              <a:off x="4397433" y="2568633"/>
              <a:ext cx="0" cy="2443942"/>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6" name="Straight Connector 5">
              <a:extLst>
                <a:ext uri="{FF2B5EF4-FFF2-40B4-BE49-F238E27FC236}">
                  <a16:creationId xmlns:a16="http://schemas.microsoft.com/office/drawing/2014/main" id="{2DE4310E-AC37-4058-08B2-DCB7430B0B2F}"/>
                </a:ext>
              </a:extLst>
            </p:cNvPr>
            <p:cNvCxnSpPr/>
            <p:nvPr/>
          </p:nvCxnSpPr>
          <p:spPr>
            <a:xfrm>
              <a:off x="8104909" y="2568633"/>
              <a:ext cx="0" cy="2443942"/>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7" name="Title 6">
            <a:extLst>
              <a:ext uri="{FF2B5EF4-FFF2-40B4-BE49-F238E27FC236}">
                <a16:creationId xmlns:a16="http://schemas.microsoft.com/office/drawing/2014/main" id="{96920298-8A1F-ABA6-BB85-E3EC95147D80}"/>
              </a:ext>
            </a:extLst>
          </p:cNvPr>
          <p:cNvSpPr txBox="1">
            <a:spLocks noGrp="1"/>
          </p:cNvSpPr>
          <p:nvPr>
            <p:ph type="title" idx="4294967295"/>
          </p:nvPr>
        </p:nvSpPr>
        <p:spPr>
          <a:xfrm>
            <a:off x="2450613" y="809747"/>
            <a:ext cx="7290778" cy="55399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defTabSz="914400">
              <a:lnSpc>
                <a:spcPct val="100000"/>
              </a:lnSpc>
              <a:spcBef>
                <a:spcPts val="0"/>
              </a:spcBef>
              <a:buNone/>
              <a:defRPr sz="3200" b="1" kern="0" cap="none" spc="-200" baseline="0">
                <a:ln>
                  <a:noFill/>
                </a:ln>
                <a:solidFill>
                  <a:schemeClr val="tx1">
                    <a:lumMod val="75000"/>
                    <a:lumOff val="25000"/>
                  </a:schemeClr>
                </a:solidFill>
                <a:effectLst/>
                <a:latin typeface="Segoe UI Variable Display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a:ea typeface="+mn-ea"/>
                <a:cs typeface="Segoe UI" pitchFamily="34" charset="0"/>
              </a:rPr>
              <a:t>Digital debt is costing us innovation</a:t>
            </a:r>
          </a:p>
        </p:txBody>
      </p:sp>
      <p:sp>
        <p:nvSpPr>
          <p:cNvPr id="2" name="TextBox 1">
            <a:extLst>
              <a:ext uri="{FF2B5EF4-FFF2-40B4-BE49-F238E27FC236}">
                <a16:creationId xmlns:a16="http://schemas.microsoft.com/office/drawing/2014/main" id="{912EF1EC-9285-59BF-03E6-F7DAC9AAEBAB}"/>
              </a:ext>
            </a:extLst>
          </p:cNvPr>
          <p:cNvSpPr txBox="1"/>
          <p:nvPr/>
        </p:nvSpPr>
        <p:spPr>
          <a:xfrm>
            <a:off x="145774" y="6586330"/>
            <a:ext cx="2017912" cy="138499"/>
          </a:xfrm>
          <a:prstGeom prst="rect">
            <a:avLst/>
          </a:prstGeom>
          <a:noFill/>
        </p:spPr>
        <p:txBody>
          <a:bodyPr wrap="square" lIns="0" tIns="0" rIns="0" bIns="0" rtlCol="0">
            <a:spAutoFit/>
          </a:bodyPr>
          <a:lstStyle/>
          <a:p>
            <a:pPr algn="l"/>
            <a:r>
              <a:rPr lang="en-US" sz="900">
                <a:gradFill>
                  <a:gsLst>
                    <a:gs pos="2917">
                      <a:schemeClr val="tx1"/>
                    </a:gs>
                    <a:gs pos="30000">
                      <a:schemeClr val="tx1"/>
                    </a:gs>
                  </a:gsLst>
                  <a:lin ang="5400000" scaled="0"/>
                </a:gradFill>
              </a:rPr>
              <a:t>Source: 2023 Work Trend Index</a:t>
            </a:r>
          </a:p>
        </p:txBody>
      </p:sp>
    </p:spTree>
    <p:extLst>
      <p:ext uri="{BB962C8B-B14F-4D97-AF65-F5344CB8AC3E}">
        <p14:creationId xmlns:p14="http://schemas.microsoft.com/office/powerpoint/2010/main" val="6086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path" presetSubtype="0" decel="100000" fill="hold" grpId="1" nodeType="withEffect">
                                  <p:stCondLst>
                                    <p:cond delay="300"/>
                                  </p:stCondLst>
                                  <p:childTnLst>
                                    <p:animMotion origin="layout" path="M 3.54167E-6 -1.85185E-6 L 3.54167E-6 0.03542 " pathEditMode="relative" rAng="0" ptsTypes="AA">
                                      <p:cBhvr>
                                        <p:cTn id="9" dur="700" spd="-100000" fill="hold"/>
                                        <p:tgtEl>
                                          <p:spTgt spid="30"/>
                                        </p:tgtEl>
                                        <p:attrNameLst>
                                          <p:attrName>ppt_x</p:attrName>
                                          <p:attrName>ppt_y</p:attrName>
                                        </p:attrNameLst>
                                      </p:cBhvr>
                                      <p:rCtr x="0" y="1759"/>
                                    </p:animMotion>
                                  </p:childTnLst>
                                </p:cTn>
                              </p:par>
                              <p:par>
                                <p:cTn id="10" presetID="10" presetClass="entr" presetSubtype="0" fill="hold" grpId="0" nodeType="withEffect">
                                  <p:stCondLst>
                                    <p:cond delay="3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42" presetClass="path" presetSubtype="0" decel="100000" fill="hold" grpId="1" nodeType="withEffect">
                                  <p:stCondLst>
                                    <p:cond delay="300"/>
                                  </p:stCondLst>
                                  <p:childTnLst>
                                    <p:animMotion origin="layout" path="M 1.25E-6 -1.85185E-6 L 1.25E-6 0.03542 " pathEditMode="relative" rAng="0" ptsTypes="AA">
                                      <p:cBhvr>
                                        <p:cTn id="14" dur="700" spd="-100000" fill="hold"/>
                                        <p:tgtEl>
                                          <p:spTgt spid="32"/>
                                        </p:tgtEl>
                                        <p:attrNameLst>
                                          <p:attrName>ppt_x</p:attrName>
                                          <p:attrName>ppt_y</p:attrName>
                                        </p:attrNameLst>
                                      </p:cBhvr>
                                      <p:rCtr x="0" y="1759"/>
                                    </p:animMotion>
                                  </p:childTnLst>
                                </p:cTn>
                              </p:par>
                              <p:par>
                                <p:cTn id="15" presetID="10" presetClass="entr" presetSubtype="0" fill="hold" grpId="0" nodeType="withEffect">
                                  <p:stCondLst>
                                    <p:cond delay="3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42" presetClass="path" presetSubtype="0" decel="100000" fill="hold" grpId="1" nodeType="withEffect">
                                  <p:stCondLst>
                                    <p:cond delay="300"/>
                                  </p:stCondLst>
                                  <p:childTnLst>
                                    <p:animMotion origin="layout" path="M 6.25E-7 -1.85185E-6 L 6.25E-7 0.03542 " pathEditMode="relative" rAng="0" ptsTypes="AA">
                                      <p:cBhvr>
                                        <p:cTn id="19" dur="700" spd="-100000" fill="hold"/>
                                        <p:tgtEl>
                                          <p:spTgt spid="22"/>
                                        </p:tgtEl>
                                        <p:attrNameLst>
                                          <p:attrName>ppt_x</p:attrName>
                                          <p:attrName>ppt_y</p:attrName>
                                        </p:attrNameLst>
                                      </p:cBhvr>
                                      <p:rCtr x="0" y="1759"/>
                                    </p:animMotion>
                                  </p:childTnLst>
                                </p:cTn>
                              </p:par>
                              <p:par>
                                <p:cTn id="20" presetID="10" presetClass="entr" presetSubtype="0"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30A3DE-0E1A-A3EA-00BB-F365B5D2C5EB}"/>
              </a:ext>
            </a:extLst>
          </p:cNvPr>
          <p:cNvSpPr txBox="1"/>
          <p:nvPr/>
        </p:nvSpPr>
        <p:spPr>
          <a:xfrm>
            <a:off x="6808634" y="5159194"/>
            <a:ext cx="3455506" cy="923330"/>
          </a:xfrm>
          <a:prstGeom prst="rect">
            <a:avLst/>
          </a:prstGeom>
          <a:noFill/>
        </p:spPr>
        <p:txBody>
          <a:bodyPr wrap="square" lIns="0" tIns="0" rIns="0" bIns="0">
            <a:spAutoFit/>
          </a:bodyPr>
          <a:lstStyle/>
          <a:p>
            <a:pPr marL="0" marR="0" lvl="0" indent="0" algn="ctr" defTabSz="65294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would delegate as much work</a:t>
            </a:r>
            <a:b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b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as possible to AI to lessen their workloads </a:t>
            </a:r>
          </a:p>
        </p:txBody>
      </p:sp>
      <p:sp>
        <p:nvSpPr>
          <p:cNvPr id="5" name="TextBox 4">
            <a:extLst>
              <a:ext uri="{FF2B5EF4-FFF2-40B4-BE49-F238E27FC236}">
                <a16:creationId xmlns:a16="http://schemas.microsoft.com/office/drawing/2014/main" id="{99902D0E-3BDB-596D-8CAA-9AFB51225DBD}"/>
              </a:ext>
            </a:extLst>
          </p:cNvPr>
          <p:cNvSpPr txBox="1"/>
          <p:nvPr/>
        </p:nvSpPr>
        <p:spPr>
          <a:xfrm>
            <a:off x="7635481" y="3096875"/>
            <a:ext cx="1835450" cy="923330"/>
          </a:xfrm>
          <a:prstGeom prst="rect">
            <a:avLst/>
          </a:prstGeom>
          <a:noFill/>
        </p:spPr>
        <p:txBody>
          <a:bodyPr wrap="square" lIns="0" tIns="0" rIns="0" bIns="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150" normalizeH="0" baseline="0" noProof="0">
                <a:ln w="3175">
                  <a:noFill/>
                </a:ln>
                <a:gradFill flip="none" rotWithShape="1">
                  <a:gsLst>
                    <a:gs pos="0">
                      <a:srgbClr val="0078D4"/>
                    </a:gs>
                    <a:gs pos="91000">
                      <a:srgbClr val="8661C5"/>
                    </a:gs>
                  </a:gsLst>
                  <a:lin ang="5400000" scaled="1"/>
                  <a:tileRect/>
                </a:gradFill>
                <a:effectLst/>
                <a:uLnTx/>
                <a:uFillTx/>
                <a:latin typeface="Segoe UI Semibold" panose="020B0502040204020203" pitchFamily="34" charset="0"/>
                <a:ea typeface="+mn-ea"/>
                <a:cs typeface="Segoe UI Semibold" panose="020B0502040204020203" pitchFamily="34" charset="0"/>
              </a:rPr>
              <a:t>70%</a:t>
            </a:r>
          </a:p>
        </p:txBody>
      </p:sp>
      <p:sp>
        <p:nvSpPr>
          <p:cNvPr id="6" name="Oval 5" descr="Pie chart">
            <a:extLst>
              <a:ext uri="{FF2B5EF4-FFF2-40B4-BE49-F238E27FC236}">
                <a16:creationId xmlns:a16="http://schemas.microsoft.com/office/drawing/2014/main" id="{327D02DA-42B1-1619-B59B-CFA9A670B9B1}"/>
              </a:ext>
            </a:extLst>
          </p:cNvPr>
          <p:cNvSpPr>
            <a:spLocks/>
          </p:cNvSpPr>
          <p:nvPr/>
        </p:nvSpPr>
        <p:spPr>
          <a:xfrm>
            <a:off x="7384318" y="2408340"/>
            <a:ext cx="2300400" cy="2300400"/>
          </a:xfrm>
          <a:prstGeom prst="ellipse">
            <a:avLst/>
          </a:prstGeom>
          <a:noFill/>
          <a:ln w="165100" cap="rnd" cmpd="sng" algn="ctr">
            <a:solidFill>
              <a:schemeClr val="bg1">
                <a:lumMod val="95000"/>
              </a:schemeClr>
            </a:solidFill>
            <a:prstDash val="solid"/>
            <a:headEnd type="none" w="lg" len="med"/>
            <a:tailEnd type="none" w="lg" len="med"/>
          </a:ln>
          <a:effectLst>
            <a:outerShdw blurRad="63500" dist="63500" dir="2700000" algn="ctr" rotWithShape="0">
              <a:srgbClr val="2F345B">
                <a:alpha val="2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7" name="Arc 6" descr="70% filled pie chart">
            <a:extLst>
              <a:ext uri="{FF2B5EF4-FFF2-40B4-BE49-F238E27FC236}">
                <a16:creationId xmlns:a16="http://schemas.microsoft.com/office/drawing/2014/main" id="{CEA09F5D-1AAF-9A9D-AA31-AC3183EA0F5B}"/>
              </a:ext>
            </a:extLst>
          </p:cNvPr>
          <p:cNvSpPr>
            <a:spLocks/>
          </p:cNvSpPr>
          <p:nvPr/>
        </p:nvSpPr>
        <p:spPr>
          <a:xfrm>
            <a:off x="7384318" y="2408340"/>
            <a:ext cx="2300400" cy="2300400"/>
          </a:xfrm>
          <a:prstGeom prst="arc">
            <a:avLst>
              <a:gd name="adj1" fmla="val 16200000"/>
              <a:gd name="adj2" fmla="val 9381710"/>
            </a:avLst>
          </a:prstGeom>
          <a:noFill/>
          <a:ln w="165100" cap="rnd" cmpd="sng" algn="ctr">
            <a:gradFill>
              <a:gsLst>
                <a:gs pos="0">
                  <a:schemeClr val="accent1"/>
                </a:gs>
                <a:gs pos="100000">
                  <a:srgbClr val="8661C5"/>
                </a:gs>
              </a:gsLst>
              <a:lin ang="5400000" scaled="1"/>
            </a:gradFill>
            <a:prstDash val="solid"/>
            <a:headEnd type="none" w="lg" len="med"/>
            <a:tailEnd type="none"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8" name="TextBox 7">
            <a:extLst>
              <a:ext uri="{FF2B5EF4-FFF2-40B4-BE49-F238E27FC236}">
                <a16:creationId xmlns:a16="http://schemas.microsoft.com/office/drawing/2014/main" id="{34AA2F63-995D-2B2F-C40D-EDAD9E00F425}"/>
              </a:ext>
            </a:extLst>
          </p:cNvPr>
          <p:cNvSpPr txBox="1"/>
          <p:nvPr/>
        </p:nvSpPr>
        <p:spPr>
          <a:xfrm>
            <a:off x="2394529" y="3096875"/>
            <a:ext cx="1835450" cy="923330"/>
          </a:xfrm>
          <a:prstGeom prst="rect">
            <a:avLst/>
          </a:prstGeom>
          <a:noFill/>
        </p:spPr>
        <p:txBody>
          <a:bodyPr wrap="square" lIns="0" tIns="0" rIns="0" bIns="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150" normalizeH="0" baseline="0" noProof="0">
                <a:ln w="3175">
                  <a:noFill/>
                </a:ln>
                <a:gradFill flip="none" rotWithShape="1">
                  <a:gsLst>
                    <a:gs pos="0">
                      <a:srgbClr val="0078D4"/>
                    </a:gs>
                    <a:gs pos="91000">
                      <a:srgbClr val="8661C5"/>
                    </a:gs>
                  </a:gsLst>
                  <a:lin ang="5400000" scaled="1"/>
                  <a:tileRect/>
                </a:gradFill>
                <a:effectLst/>
                <a:uLnTx/>
                <a:uFillTx/>
                <a:latin typeface="Segoe UI Semibold" panose="020B0502040204020203" pitchFamily="34" charset="0"/>
                <a:ea typeface="+mn-ea"/>
                <a:cs typeface="Segoe UI Semibold" panose="020B0502040204020203" pitchFamily="34" charset="0"/>
              </a:rPr>
              <a:t>49%</a:t>
            </a:r>
          </a:p>
        </p:txBody>
      </p:sp>
      <p:sp>
        <p:nvSpPr>
          <p:cNvPr id="9" name="Oval 8" descr="Pie chart">
            <a:extLst>
              <a:ext uri="{FF2B5EF4-FFF2-40B4-BE49-F238E27FC236}">
                <a16:creationId xmlns:a16="http://schemas.microsoft.com/office/drawing/2014/main" id="{4C5EB7B8-00DF-2AFA-67F1-3784F70FF725}"/>
              </a:ext>
            </a:extLst>
          </p:cNvPr>
          <p:cNvSpPr>
            <a:spLocks/>
          </p:cNvSpPr>
          <p:nvPr/>
        </p:nvSpPr>
        <p:spPr>
          <a:xfrm>
            <a:off x="2158822" y="2408340"/>
            <a:ext cx="2300400" cy="2300400"/>
          </a:xfrm>
          <a:prstGeom prst="ellipse">
            <a:avLst/>
          </a:prstGeom>
          <a:ln w="165100" cap="rnd">
            <a:solidFill>
              <a:schemeClr val="bg1">
                <a:lumMod val="95000"/>
              </a:schemeClr>
            </a:solidFill>
            <a:headEnd type="none" w="lg" len="med"/>
            <a:tailEnd type="none" w="lg" len="med"/>
          </a:ln>
          <a:effectLst>
            <a:outerShdw blurRad="63500" dist="63500" dir="2700000" algn="ctr" rotWithShape="0">
              <a:srgbClr val="2F345B">
                <a:alpha val="25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0" name="Arc 9" descr="70% filled pie chart">
            <a:extLst>
              <a:ext uri="{FF2B5EF4-FFF2-40B4-BE49-F238E27FC236}">
                <a16:creationId xmlns:a16="http://schemas.microsoft.com/office/drawing/2014/main" id="{167AB330-57DA-6BE0-6B1C-AD484172D78C}"/>
              </a:ext>
            </a:extLst>
          </p:cNvPr>
          <p:cNvSpPr>
            <a:spLocks/>
          </p:cNvSpPr>
          <p:nvPr/>
        </p:nvSpPr>
        <p:spPr>
          <a:xfrm>
            <a:off x="2158822" y="2408340"/>
            <a:ext cx="2300400" cy="2300400"/>
          </a:xfrm>
          <a:prstGeom prst="arc">
            <a:avLst>
              <a:gd name="adj1" fmla="val 16200000"/>
              <a:gd name="adj2" fmla="val 5051650"/>
            </a:avLst>
          </a:prstGeom>
          <a:noFill/>
          <a:ln w="165100" cap="rnd" cmpd="sng" algn="ctr">
            <a:gradFill>
              <a:gsLst>
                <a:gs pos="0">
                  <a:schemeClr val="accent1"/>
                </a:gs>
                <a:gs pos="100000">
                  <a:srgbClr val="8661C5"/>
                </a:gs>
              </a:gsLst>
              <a:lin ang="5400000" scaled="1"/>
            </a:gradFill>
            <a:prstDash val="solid"/>
            <a:headEnd type="none" w="lg" len="med"/>
            <a:tailEnd type="none"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0D87CC79-C3B7-2025-EE50-E87069E1411D}"/>
              </a:ext>
            </a:extLst>
          </p:cNvPr>
          <p:cNvSpPr txBox="1"/>
          <p:nvPr/>
        </p:nvSpPr>
        <p:spPr>
          <a:xfrm>
            <a:off x="1593335" y="5159194"/>
            <a:ext cx="3432326" cy="615553"/>
          </a:xfrm>
          <a:prstGeom prst="rect">
            <a:avLst/>
          </a:prstGeom>
          <a:noFill/>
        </p:spPr>
        <p:txBody>
          <a:bodyPr wrap="square" lIns="0" tIns="0" rIns="0" bIns="0">
            <a:spAutoFit/>
          </a:bodyPr>
          <a:lstStyle>
            <a:defPPr>
              <a:defRPr lang="en-US"/>
            </a:defPPr>
            <a:lvl1pPr algn="ctr" defTabSz="652943" fontAlgn="base">
              <a:spcBef>
                <a:spcPct val="0"/>
              </a:spcBef>
              <a:spcAft>
                <a:spcPct val="0"/>
              </a:spcAft>
              <a:defRPr sz="2000" kern="0">
                <a:latin typeface="Segoe UI Semibold"/>
                <a:cs typeface="Segoe UI" panose="020B0502040204020203" pitchFamily="34" charset="0"/>
              </a:defRPr>
            </a:lvl1pPr>
          </a:lstStyle>
          <a:p>
            <a:pPr marL="0" marR="0" lvl="0" indent="0" algn="ctr" defTabSz="65294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of people say they’re worried AI will replace their jobs</a:t>
            </a:r>
          </a:p>
        </p:txBody>
      </p:sp>
      <p:sp>
        <p:nvSpPr>
          <p:cNvPr id="3" name="Title 2">
            <a:extLst>
              <a:ext uri="{FF2B5EF4-FFF2-40B4-BE49-F238E27FC236}">
                <a16:creationId xmlns:a16="http://schemas.microsoft.com/office/drawing/2014/main" id="{7DE5EEE2-F094-FA8C-5C10-1CA12B5F04B8}"/>
              </a:ext>
            </a:extLst>
          </p:cNvPr>
          <p:cNvSpPr txBox="1">
            <a:spLocks noGrp="1"/>
          </p:cNvSpPr>
          <p:nvPr>
            <p:ph type="title" idx="4294967295"/>
          </p:nvPr>
        </p:nvSpPr>
        <p:spPr>
          <a:xfrm>
            <a:off x="3276415" y="809747"/>
            <a:ext cx="5639172" cy="55399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sz="3200" b="1" kern="0" cap="none" spc="-100" baseline="0">
                <a:ln>
                  <a:noFill/>
                </a:ln>
                <a:effectLst/>
                <a:latin typeface="Segoe UI Variable Display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a:ea typeface="+mn-ea"/>
                <a:cs typeface="Segoe UI" pitchFamily="34" charset="0"/>
              </a:rPr>
              <a:t>A new AI-employee alliance</a:t>
            </a:r>
          </a:p>
        </p:txBody>
      </p:sp>
      <p:sp>
        <p:nvSpPr>
          <p:cNvPr id="2" name="TextBox 1">
            <a:extLst>
              <a:ext uri="{FF2B5EF4-FFF2-40B4-BE49-F238E27FC236}">
                <a16:creationId xmlns:a16="http://schemas.microsoft.com/office/drawing/2014/main" id="{A5F4D92F-2786-B7C6-A5E5-3DA6CF1BE07C}"/>
              </a:ext>
            </a:extLst>
          </p:cNvPr>
          <p:cNvSpPr txBox="1"/>
          <p:nvPr/>
        </p:nvSpPr>
        <p:spPr>
          <a:xfrm>
            <a:off x="145774" y="6586330"/>
            <a:ext cx="2017912" cy="138499"/>
          </a:xfrm>
          <a:prstGeom prst="rect">
            <a:avLst/>
          </a:prstGeom>
          <a:noFill/>
        </p:spPr>
        <p:txBody>
          <a:bodyPr wrap="square" lIns="0" tIns="0" rIns="0" bIns="0" rtlCol="0">
            <a:spAutoFit/>
          </a:bodyPr>
          <a:lstStyle/>
          <a:p>
            <a:pPr algn="l"/>
            <a:r>
              <a:rPr lang="en-US" sz="900">
                <a:gradFill>
                  <a:gsLst>
                    <a:gs pos="2917">
                      <a:schemeClr val="tx1"/>
                    </a:gs>
                    <a:gs pos="30000">
                      <a:schemeClr val="tx1"/>
                    </a:gs>
                  </a:gsLst>
                  <a:lin ang="5400000" scaled="0"/>
                </a:gradFill>
              </a:rPr>
              <a:t>Source: 2023 Work Trend Index</a:t>
            </a:r>
          </a:p>
        </p:txBody>
      </p:sp>
    </p:spTree>
    <p:extLst>
      <p:ext uri="{BB962C8B-B14F-4D97-AF65-F5344CB8AC3E}">
        <p14:creationId xmlns:p14="http://schemas.microsoft.com/office/powerpoint/2010/main" val="53828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42" presetClass="path" presetSubtype="0" decel="100000" fill="hold" grpId="1" nodeType="withEffect">
                                  <p:stCondLst>
                                    <p:cond delay="300"/>
                                  </p:stCondLst>
                                  <p:childTnLst>
                                    <p:animMotion origin="layout" path="M -4.58333E-6 0 L -4.58333E-6 0.03542 " pathEditMode="relative" rAng="0" ptsTypes="AA">
                                      <p:cBhvr>
                                        <p:cTn id="12" dur="700" spd="-100000" fill="hold"/>
                                        <p:tgtEl>
                                          <p:spTgt spid="8"/>
                                        </p:tgtEl>
                                        <p:attrNameLst>
                                          <p:attrName>ppt_x</p:attrName>
                                          <p:attrName>ppt_y</p:attrName>
                                        </p:attrNameLst>
                                      </p:cBhvr>
                                      <p:rCtr x="0" y="1759"/>
                                    </p:animMotion>
                                  </p:childTnLst>
                                </p:cTn>
                              </p:par>
                              <p:par>
                                <p:cTn id="13" presetID="10" presetClass="entr" presetSubtype="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path" presetSubtype="0" decel="100000" fill="hold" grpId="1" nodeType="withEffect">
                                  <p:stCondLst>
                                    <p:cond delay="300"/>
                                  </p:stCondLst>
                                  <p:childTnLst>
                                    <p:animMotion origin="layout" path="M -4.16667E-6 0 L -4.16667E-6 0.03542 " pathEditMode="relative" rAng="0" ptsTypes="AA">
                                      <p:cBhvr>
                                        <p:cTn id="17" dur="700" spd="-100000" fill="hold"/>
                                        <p:tgtEl>
                                          <p:spTgt spid="10"/>
                                        </p:tgtEl>
                                        <p:attrNameLst>
                                          <p:attrName>ppt_x</p:attrName>
                                          <p:attrName>ppt_y</p:attrName>
                                        </p:attrNameLst>
                                      </p:cBhvr>
                                      <p:rCtr x="0" y="1759"/>
                                    </p:animMotion>
                                  </p:childTnLst>
                                </p:cTn>
                              </p:par>
                              <p:par>
                                <p:cTn id="18" presetID="10" presetClass="entr" presetSubtype="0" fill="hold" grpId="0" nodeType="withEffect">
                                  <p:stCondLst>
                                    <p:cond delay="3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42" presetClass="path" presetSubtype="0" decel="100000" fill="hold" grpId="1" nodeType="withEffect">
                                  <p:stCondLst>
                                    <p:cond delay="300"/>
                                  </p:stCondLst>
                                  <p:childTnLst>
                                    <p:animMotion origin="layout" path="M -4.16667E-6 0 L -4.16667E-6 0.03542 " pathEditMode="relative" rAng="0" ptsTypes="AA">
                                      <p:cBhvr>
                                        <p:cTn id="22" dur="700" spd="-100000" fill="hold"/>
                                        <p:tgtEl>
                                          <p:spTgt spid="9"/>
                                        </p:tgtEl>
                                        <p:attrNameLst>
                                          <p:attrName>ppt_x</p:attrName>
                                          <p:attrName>ppt_y</p:attrName>
                                        </p:attrNameLst>
                                      </p:cBhvr>
                                      <p:rCtr x="0" y="1759"/>
                                    </p:animMotion>
                                  </p:childTnLst>
                                </p:cTn>
                              </p:par>
                              <p:par>
                                <p:cTn id="23" presetID="10" presetClass="entr" presetSubtype="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42" presetClass="path" presetSubtype="0" decel="100000" fill="hold" grpId="1" nodeType="withEffect">
                                  <p:stCondLst>
                                    <p:cond delay="300"/>
                                  </p:stCondLst>
                                  <p:childTnLst>
                                    <p:animMotion origin="layout" path="M -4.375E-6 -2.22222E-6 L -4.375E-6 0.03542 " pathEditMode="relative" rAng="0" ptsTypes="AA">
                                      <p:cBhvr>
                                        <p:cTn id="27" dur="700" spd="-100000" fill="hold"/>
                                        <p:tgtEl>
                                          <p:spTgt spid="12"/>
                                        </p:tgtEl>
                                        <p:attrNameLst>
                                          <p:attrName>ppt_x</p:attrName>
                                          <p:attrName>ppt_y</p:attrName>
                                        </p:attrNameLst>
                                      </p:cBhvr>
                                      <p:rCtr x="0" y="1759"/>
                                    </p:animMotion>
                                  </p:childTnLst>
                                </p:cTn>
                              </p:par>
                              <p:par>
                                <p:cTn id="28" presetID="10" presetClass="entr" presetSubtype="0" fill="hold" grpId="0" nodeType="withEffect">
                                  <p:stCondLst>
                                    <p:cond delay="3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42" presetClass="path" presetSubtype="0" decel="100000" fill="hold" grpId="1" nodeType="withEffect">
                                  <p:stCondLst>
                                    <p:cond delay="300"/>
                                  </p:stCondLst>
                                  <p:childTnLst>
                                    <p:animMotion origin="layout" path="M -2.5E-6 0 L -2.5E-6 0.03542 " pathEditMode="relative" rAng="0" ptsTypes="AA">
                                      <p:cBhvr>
                                        <p:cTn id="32" dur="700" spd="-100000" fill="hold"/>
                                        <p:tgtEl>
                                          <p:spTgt spid="5"/>
                                        </p:tgtEl>
                                        <p:attrNameLst>
                                          <p:attrName>ppt_x</p:attrName>
                                          <p:attrName>ppt_y</p:attrName>
                                        </p:attrNameLst>
                                      </p:cBhvr>
                                      <p:rCtr x="0" y="1759"/>
                                    </p:animMotion>
                                  </p:childTnLst>
                                </p:cTn>
                              </p:par>
                              <p:par>
                                <p:cTn id="33" presetID="10" presetClass="entr" presetSubtype="0" fill="hold" grpId="0" nodeType="withEffect">
                                  <p:stCondLst>
                                    <p:cond delay="3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42" presetClass="path" presetSubtype="0" decel="100000" fill="hold" grpId="1" nodeType="withEffect">
                                  <p:stCondLst>
                                    <p:cond delay="300"/>
                                  </p:stCondLst>
                                  <p:childTnLst>
                                    <p:animMotion origin="layout" path="M 1.11022E-16 0 L 1.11022E-16 0.03542 " pathEditMode="relative" rAng="0" ptsTypes="AA">
                                      <p:cBhvr>
                                        <p:cTn id="37" dur="700" spd="-100000" fill="hold"/>
                                        <p:tgtEl>
                                          <p:spTgt spid="6"/>
                                        </p:tgtEl>
                                        <p:attrNameLst>
                                          <p:attrName>ppt_x</p:attrName>
                                          <p:attrName>ppt_y</p:attrName>
                                        </p:attrNameLst>
                                      </p:cBhvr>
                                      <p:rCtr x="0" y="1759"/>
                                    </p:animMotion>
                                  </p:childTnLst>
                                </p:cTn>
                              </p:par>
                              <p:par>
                                <p:cTn id="38" presetID="10" presetClass="entr" presetSubtype="0" fill="hold" grpId="0" nodeType="withEffect">
                                  <p:stCondLst>
                                    <p:cond delay="3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42" presetClass="path" presetSubtype="0" decel="100000" fill="hold" grpId="1" nodeType="withEffect">
                                  <p:stCondLst>
                                    <p:cond delay="300"/>
                                  </p:stCondLst>
                                  <p:childTnLst>
                                    <p:animMotion origin="layout" path="M 1.11022E-16 0 L 1.11022E-16 0.03542 " pathEditMode="relative" rAng="0" ptsTypes="AA">
                                      <p:cBhvr>
                                        <p:cTn id="42" dur="700" spd="-100000" fill="hold"/>
                                        <p:tgtEl>
                                          <p:spTgt spid="7"/>
                                        </p:tgtEl>
                                        <p:attrNameLst>
                                          <p:attrName>ppt_x</p:attrName>
                                          <p:attrName>ppt_y</p:attrName>
                                        </p:attrNameLst>
                                      </p:cBhvr>
                                      <p:rCtr x="0" y="1759"/>
                                    </p:animMotion>
                                  </p:childTnLst>
                                </p:cTn>
                              </p:par>
                              <p:par>
                                <p:cTn id="43" presetID="10" presetClass="entr" presetSubtype="0" fill="hold" grpId="0" nodeType="withEffect">
                                  <p:stCondLst>
                                    <p:cond delay="3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42" presetClass="path" presetSubtype="0" decel="100000" fill="hold" grpId="1" nodeType="withEffect">
                                  <p:stCondLst>
                                    <p:cond delay="300"/>
                                  </p:stCondLst>
                                  <p:childTnLst>
                                    <p:animMotion origin="layout" path="M -2.08333E-7 4.07407E-6 L -2.08333E-7 0.03541 " pathEditMode="relative" rAng="0" ptsTypes="AA">
                                      <p:cBhvr>
                                        <p:cTn id="47" dur="700" spd="-100000" fill="hold"/>
                                        <p:tgtEl>
                                          <p:spTgt spid="4"/>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P spid="6" grpId="1" animBg="1"/>
      <p:bldP spid="7" grpId="0" animBg="1"/>
      <p:bldP spid="7" grpId="1" animBg="1"/>
      <p:bldP spid="8" grpId="0"/>
      <p:bldP spid="8" grpId="1"/>
      <p:bldP spid="9" grpId="0" animBg="1"/>
      <p:bldP spid="9" grpId="1" animBg="1"/>
      <p:bldP spid="10" grpId="0" animBg="1"/>
      <p:bldP spid="10" grpId="1" animBg="1"/>
      <p:bldP spid="12" grpId="0"/>
      <p:bldP spid="12" grpId="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0E3D11C-7FAE-7163-6736-2BEE07537768}"/>
              </a:ext>
              <a:ext uri="{C183D7F6-B498-43B3-948B-1728B52AA6E4}">
                <adec:decorative xmlns:adec="http://schemas.microsoft.com/office/drawing/2017/decorative" val="1"/>
              </a:ext>
            </a:extLst>
          </p:cNvPr>
          <p:cNvGraphicFramePr/>
          <p:nvPr/>
        </p:nvGraphicFramePr>
        <p:xfrm>
          <a:off x="4751109" y="1985011"/>
          <a:ext cx="6855674" cy="42719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6">
            <a:extLst>
              <a:ext uri="{FF2B5EF4-FFF2-40B4-BE49-F238E27FC236}">
                <a16:creationId xmlns:a16="http://schemas.microsoft.com/office/drawing/2014/main" id="{73C75D4F-1591-71D1-627A-7118462A30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8727" y="4923389"/>
            <a:ext cx="328730" cy="328730"/>
          </a:xfrm>
          <a:prstGeom prst="rect">
            <a:avLst/>
          </a:prstGeom>
        </p:spPr>
      </p:pic>
      <p:pic>
        <p:nvPicPr>
          <p:cNvPr id="10" name="Graphic 9">
            <a:extLst>
              <a:ext uri="{FF2B5EF4-FFF2-40B4-BE49-F238E27FC236}">
                <a16:creationId xmlns:a16="http://schemas.microsoft.com/office/drawing/2014/main" id="{3729B8C1-D810-3A62-4F27-4C15905BB6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16503" y="4901888"/>
            <a:ext cx="371732" cy="371732"/>
          </a:xfrm>
          <a:prstGeom prst="rect">
            <a:avLst/>
          </a:prstGeom>
        </p:spPr>
      </p:pic>
      <p:pic>
        <p:nvPicPr>
          <p:cNvPr id="14" name="Graphic 13">
            <a:extLst>
              <a:ext uri="{FF2B5EF4-FFF2-40B4-BE49-F238E27FC236}">
                <a16:creationId xmlns:a16="http://schemas.microsoft.com/office/drawing/2014/main" id="{BAAD9227-3640-6A81-627B-93B68A2C60F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7281" y="4904874"/>
            <a:ext cx="365760" cy="365760"/>
          </a:xfrm>
          <a:prstGeom prst="rect">
            <a:avLst/>
          </a:prstGeom>
        </p:spPr>
      </p:pic>
      <p:pic>
        <p:nvPicPr>
          <p:cNvPr id="18" name="Graphic 17">
            <a:extLst>
              <a:ext uri="{FF2B5EF4-FFF2-40B4-BE49-F238E27FC236}">
                <a16:creationId xmlns:a16="http://schemas.microsoft.com/office/drawing/2014/main" id="{CC0F39BE-7363-50EC-583C-5B9FDA3BA59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12087" y="4939865"/>
            <a:ext cx="295778" cy="295778"/>
          </a:xfrm>
          <a:prstGeom prst="rect">
            <a:avLst/>
          </a:prstGeom>
        </p:spPr>
      </p:pic>
      <p:pic>
        <p:nvPicPr>
          <p:cNvPr id="20" name="Graphic 19">
            <a:extLst>
              <a:ext uri="{FF2B5EF4-FFF2-40B4-BE49-F238E27FC236}">
                <a16:creationId xmlns:a16="http://schemas.microsoft.com/office/drawing/2014/main" id="{17B1214B-42A7-BE81-05A7-A46B5F25BAB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6911" y="4901888"/>
            <a:ext cx="371732" cy="371732"/>
          </a:xfrm>
          <a:prstGeom prst="rect">
            <a:avLst/>
          </a:prstGeom>
        </p:spPr>
      </p:pic>
      <p:pic>
        <p:nvPicPr>
          <p:cNvPr id="22" name="Graphic 21">
            <a:extLst>
              <a:ext uri="{FF2B5EF4-FFF2-40B4-BE49-F238E27FC236}">
                <a16:creationId xmlns:a16="http://schemas.microsoft.com/office/drawing/2014/main" id="{1AC327E7-255E-E365-0BC4-444BA1E6133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37689" y="4878048"/>
            <a:ext cx="419412" cy="419412"/>
          </a:xfrm>
          <a:prstGeom prst="rect">
            <a:avLst/>
          </a:prstGeom>
        </p:spPr>
      </p:pic>
      <p:pic>
        <p:nvPicPr>
          <p:cNvPr id="24" name="Graphic 23">
            <a:extLst>
              <a:ext uri="{FF2B5EF4-FFF2-40B4-BE49-F238E27FC236}">
                <a16:creationId xmlns:a16="http://schemas.microsoft.com/office/drawing/2014/main" id="{D951E0F5-6827-C07B-B9D9-CA1F9A56E05B}"/>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36146" y="4901888"/>
            <a:ext cx="371732" cy="371732"/>
          </a:xfrm>
          <a:prstGeom prst="rect">
            <a:avLst/>
          </a:prstGeom>
        </p:spPr>
      </p:pic>
      <p:sp>
        <p:nvSpPr>
          <p:cNvPr id="6" name="TextBox 5">
            <a:extLst>
              <a:ext uri="{FF2B5EF4-FFF2-40B4-BE49-F238E27FC236}">
                <a16:creationId xmlns:a16="http://schemas.microsoft.com/office/drawing/2014/main" id="{5CBFE5DB-EDCA-D67E-1794-1375A04ED10C}"/>
              </a:ext>
            </a:extLst>
          </p:cNvPr>
          <p:cNvSpPr txBox="1"/>
          <p:nvPr/>
        </p:nvSpPr>
        <p:spPr>
          <a:xfrm>
            <a:off x="1013002" y="5137702"/>
            <a:ext cx="2989372" cy="1231106"/>
          </a:xfrm>
          <a:prstGeom prst="rect">
            <a:avLst/>
          </a:prstGeom>
          <a:noFill/>
        </p:spPr>
        <p:txBody>
          <a:bodyPr wrap="square" lIns="0" tIns="0" rIns="0" bIns="0">
            <a:spAutoFit/>
          </a:bodyPr>
          <a:lstStyle/>
          <a:p>
            <a:pPr marL="0" marR="0" lvl="0" indent="0" algn="ctr" defTabSz="65294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of leaders say employees will need new skills</a:t>
            </a:r>
            <a:b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br>
            <a:r>
              <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rPr>
              <a:t>to prepare for AI</a:t>
            </a:r>
          </a:p>
          <a:p>
            <a:pPr marL="0" marR="0" lvl="0" indent="0" algn="ctr" defTabSz="65294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10241">
                    <a:srgbClr val="000000"/>
                  </a:gs>
                  <a:gs pos="29000">
                    <a:srgbClr val="000000"/>
                  </a:gs>
                </a:gsLst>
                <a:lin ang="16200000" scaled="1"/>
              </a:gradFill>
              <a:effectLst/>
              <a:uLnTx/>
              <a:uFillTx/>
              <a:latin typeface="Segoe UI Semibold"/>
              <a:ea typeface="+mn-ea"/>
              <a:cs typeface="Segoe UI" panose="020B0502040204020203" pitchFamily="34" charset="0"/>
            </a:endParaRPr>
          </a:p>
        </p:txBody>
      </p:sp>
      <p:sp>
        <p:nvSpPr>
          <p:cNvPr id="9" name="TextBox 8">
            <a:extLst>
              <a:ext uri="{FF2B5EF4-FFF2-40B4-BE49-F238E27FC236}">
                <a16:creationId xmlns:a16="http://schemas.microsoft.com/office/drawing/2014/main" id="{BF014CC0-0DF2-B2B7-055B-452EE42AA856}"/>
              </a:ext>
            </a:extLst>
          </p:cNvPr>
          <p:cNvSpPr txBox="1"/>
          <p:nvPr/>
        </p:nvSpPr>
        <p:spPr>
          <a:xfrm>
            <a:off x="1606782" y="3075383"/>
            <a:ext cx="1835450" cy="923330"/>
          </a:xfrm>
          <a:prstGeom prst="rect">
            <a:avLst/>
          </a:prstGeom>
          <a:noFill/>
        </p:spPr>
        <p:txBody>
          <a:bodyPr wrap="square" lIns="0" tIns="0" rIns="0" bIns="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150" normalizeH="0" baseline="0" noProof="0">
                <a:ln w="3175">
                  <a:noFill/>
                </a:ln>
                <a:gradFill flip="none" rotWithShape="1">
                  <a:gsLst>
                    <a:gs pos="0">
                      <a:srgbClr val="0078D4"/>
                    </a:gs>
                    <a:gs pos="91000">
                      <a:srgbClr val="8661C5"/>
                    </a:gs>
                  </a:gsLst>
                  <a:lin ang="5400000" scaled="1"/>
                  <a:tileRect/>
                </a:gradFill>
                <a:effectLst/>
                <a:uLnTx/>
                <a:uFillTx/>
                <a:latin typeface="Segoe UI Semibold" panose="020B0502040204020203" pitchFamily="34" charset="0"/>
                <a:ea typeface="+mn-ea"/>
                <a:cs typeface="Segoe UI Semibold" panose="020B0502040204020203" pitchFamily="34" charset="0"/>
              </a:rPr>
              <a:t>82%</a:t>
            </a:r>
          </a:p>
        </p:txBody>
      </p:sp>
      <p:sp>
        <p:nvSpPr>
          <p:cNvPr id="11" name="Oval 10" descr="Pie chart">
            <a:extLst>
              <a:ext uri="{FF2B5EF4-FFF2-40B4-BE49-F238E27FC236}">
                <a16:creationId xmlns:a16="http://schemas.microsoft.com/office/drawing/2014/main" id="{CD900CB0-F02A-6150-0371-A70AA1CA1C7D}"/>
              </a:ext>
            </a:extLst>
          </p:cNvPr>
          <p:cNvSpPr>
            <a:spLocks/>
          </p:cNvSpPr>
          <p:nvPr/>
        </p:nvSpPr>
        <p:spPr>
          <a:xfrm>
            <a:off x="1355619" y="2386848"/>
            <a:ext cx="2300400" cy="2300400"/>
          </a:xfrm>
          <a:prstGeom prst="ellipse">
            <a:avLst/>
          </a:prstGeom>
          <a:noFill/>
          <a:ln w="165100" cap="rnd" cmpd="sng" algn="ctr">
            <a:solidFill>
              <a:srgbClr val="F2F2F2"/>
            </a:solidFill>
            <a:prstDash val="solid"/>
            <a:headEnd type="none" w="lg" len="med"/>
            <a:tailEnd type="none" w="lg" len="med"/>
          </a:ln>
          <a:effectLst>
            <a:outerShdw blurRad="63500" dist="63500" dir="2700000" algn="ctr" rotWithShape="0">
              <a:srgbClr val="2F345B">
                <a:alpha val="2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2" name="Arc 11" descr="70% filled pie chart">
            <a:extLst>
              <a:ext uri="{FF2B5EF4-FFF2-40B4-BE49-F238E27FC236}">
                <a16:creationId xmlns:a16="http://schemas.microsoft.com/office/drawing/2014/main" id="{9B463732-CE2D-62F9-D8E3-0CF9FC2BFB36}"/>
              </a:ext>
            </a:extLst>
          </p:cNvPr>
          <p:cNvSpPr>
            <a:spLocks/>
          </p:cNvSpPr>
          <p:nvPr/>
        </p:nvSpPr>
        <p:spPr>
          <a:xfrm>
            <a:off x="1355619" y="2386848"/>
            <a:ext cx="2300400" cy="2300400"/>
          </a:xfrm>
          <a:prstGeom prst="arc">
            <a:avLst>
              <a:gd name="adj1" fmla="val 16200000"/>
              <a:gd name="adj2" fmla="val 11638257"/>
            </a:avLst>
          </a:prstGeom>
          <a:noFill/>
          <a:ln w="165100" cap="rnd" cmpd="sng" algn="ctr">
            <a:gradFill>
              <a:gsLst>
                <a:gs pos="0">
                  <a:schemeClr val="accent1"/>
                </a:gs>
                <a:gs pos="100000">
                  <a:srgbClr val="8661C5"/>
                </a:gs>
              </a:gsLst>
              <a:lin ang="5400000" scaled="1"/>
            </a:gradFill>
            <a:prstDash val="solid"/>
            <a:headEnd type="none" w="lg" len="med"/>
            <a:tailEnd type="none"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3" name="Title 2">
            <a:extLst>
              <a:ext uri="{FF2B5EF4-FFF2-40B4-BE49-F238E27FC236}">
                <a16:creationId xmlns:a16="http://schemas.microsoft.com/office/drawing/2014/main" id="{C6879F4B-2601-BEDB-79E7-8857C652E561}"/>
              </a:ext>
            </a:extLst>
          </p:cNvPr>
          <p:cNvSpPr txBox="1">
            <a:spLocks noGrp="1"/>
          </p:cNvSpPr>
          <p:nvPr>
            <p:ph type="title" idx="4294967295"/>
          </p:nvPr>
        </p:nvSpPr>
        <p:spPr>
          <a:xfrm>
            <a:off x="3243553" y="809747"/>
            <a:ext cx="5704895" cy="55399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marR="0" lvl="0" indent="0" algn="ctr" fontAlgn="auto">
              <a:lnSpc>
                <a:spcPct val="100000"/>
              </a:lnSpc>
              <a:spcBef>
                <a:spcPts val="0"/>
              </a:spcBef>
              <a:spcAft>
                <a:spcPts val="0"/>
              </a:spcAft>
              <a:buClrTx/>
              <a:buSzTx/>
              <a:buFontTx/>
              <a:buNone/>
              <a:tabLst/>
              <a:defRPr sz="3200" b="1" kern="0" cap="none" spc="-100" baseline="0">
                <a:ln>
                  <a:noFill/>
                </a:ln>
                <a:effectLst/>
                <a:latin typeface="Segoe UI Variable Display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a:ea typeface="+mn-ea"/>
                <a:cs typeface="Segoe UI" pitchFamily="34" charset="0"/>
              </a:rPr>
              <a:t>Employees need AI aptitude</a:t>
            </a:r>
          </a:p>
        </p:txBody>
      </p:sp>
      <p:cxnSp>
        <p:nvCxnSpPr>
          <p:cNvPr id="13" name="Straight Connector 12">
            <a:extLst>
              <a:ext uri="{FF2B5EF4-FFF2-40B4-BE49-F238E27FC236}">
                <a16:creationId xmlns:a16="http://schemas.microsoft.com/office/drawing/2014/main" id="{A42C5C69-A496-72FA-5C33-3314E0D0270F}"/>
              </a:ext>
              <a:ext uri="{C183D7F6-B498-43B3-948B-1728B52AA6E4}">
                <adec:decorative xmlns:adec="http://schemas.microsoft.com/office/drawing/2017/decorative" val="1"/>
              </a:ext>
            </a:extLst>
          </p:cNvPr>
          <p:cNvCxnSpPr>
            <a:cxnSpLocks/>
          </p:cNvCxnSpPr>
          <p:nvPr/>
        </p:nvCxnSpPr>
        <p:spPr>
          <a:xfrm>
            <a:off x="4438650" y="2199323"/>
            <a:ext cx="0" cy="4169485"/>
          </a:xfrm>
          <a:prstGeom prst="lin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extBox 1">
            <a:extLst>
              <a:ext uri="{FF2B5EF4-FFF2-40B4-BE49-F238E27FC236}">
                <a16:creationId xmlns:a16="http://schemas.microsoft.com/office/drawing/2014/main" id="{B8AE44C0-B0D8-178B-CE8C-41DDC0D7E2AD}"/>
              </a:ext>
            </a:extLst>
          </p:cNvPr>
          <p:cNvSpPr txBox="1"/>
          <p:nvPr/>
        </p:nvSpPr>
        <p:spPr>
          <a:xfrm>
            <a:off x="145774" y="6586330"/>
            <a:ext cx="201791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rPr>
              <a:t>Source: 2023 Work Trend Index</a:t>
            </a:r>
          </a:p>
        </p:txBody>
      </p:sp>
    </p:spTree>
    <p:extLst>
      <p:ext uri="{BB962C8B-B14F-4D97-AF65-F5344CB8AC3E}">
        <p14:creationId xmlns:p14="http://schemas.microsoft.com/office/powerpoint/2010/main" val="134896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path" presetSubtype="0" decel="100000" fill="hold" grpId="1" nodeType="withEffect">
                                  <p:stCondLst>
                                    <p:cond delay="300"/>
                                  </p:stCondLst>
                                  <p:childTnLst>
                                    <p:animMotion origin="layout" path="M -1.25E-6 -7.40741E-7 L -1.25E-6 0.03542 " pathEditMode="relative" rAng="0" ptsTypes="AA">
                                      <p:cBhvr>
                                        <p:cTn id="12" dur="700" spd="-100000" fill="hold"/>
                                        <p:tgtEl>
                                          <p:spTgt spid="9"/>
                                        </p:tgtEl>
                                        <p:attrNameLst>
                                          <p:attrName>ppt_x</p:attrName>
                                          <p:attrName>ppt_y</p:attrName>
                                        </p:attrNameLst>
                                      </p:cBhvr>
                                      <p:rCtr x="0" y="1759"/>
                                    </p:animMotion>
                                  </p:childTnLst>
                                </p:cTn>
                              </p:par>
                              <p:par>
                                <p:cTn id="13" presetID="10" presetClass="entr" presetSubtype="0"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42" presetClass="path" presetSubtype="0" decel="100000" fill="hold" grpId="1" nodeType="withEffect">
                                  <p:stCondLst>
                                    <p:cond delay="300"/>
                                  </p:stCondLst>
                                  <p:childTnLst>
                                    <p:animMotion origin="layout" path="M 1.25E-6 -7.40741E-7 L 1.25E-6 0.03542 " pathEditMode="relative" rAng="0" ptsTypes="AA">
                                      <p:cBhvr>
                                        <p:cTn id="17" dur="700" spd="-100000" fill="hold"/>
                                        <p:tgtEl>
                                          <p:spTgt spid="11"/>
                                        </p:tgtEl>
                                        <p:attrNameLst>
                                          <p:attrName>ppt_x</p:attrName>
                                          <p:attrName>ppt_y</p:attrName>
                                        </p:attrNameLst>
                                      </p:cBhvr>
                                      <p:rCtr x="0" y="1759"/>
                                    </p:animMotion>
                                  </p:childTnLst>
                                </p:cTn>
                              </p:par>
                              <p:par>
                                <p:cTn id="18" presetID="10" presetClass="entr" presetSubtype="0" fill="hold" grpId="0" nodeType="withEffect">
                                  <p:stCondLst>
                                    <p:cond delay="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42" presetClass="path" presetSubtype="0" decel="100000" fill="hold" grpId="1" nodeType="withEffect">
                                  <p:stCondLst>
                                    <p:cond delay="300"/>
                                  </p:stCondLst>
                                  <p:childTnLst>
                                    <p:animMotion origin="layout" path="M 1.25E-6 -7.40741E-7 L 1.25E-6 0.03542 " pathEditMode="relative" rAng="0" ptsTypes="AA">
                                      <p:cBhvr>
                                        <p:cTn id="22" dur="700" spd="-100000" fill="hold"/>
                                        <p:tgtEl>
                                          <p:spTgt spid="12"/>
                                        </p:tgtEl>
                                        <p:attrNameLst>
                                          <p:attrName>ppt_x</p:attrName>
                                          <p:attrName>ppt_y</p:attrName>
                                        </p:attrNameLst>
                                      </p:cBhvr>
                                      <p:rCtr x="0" y="1759"/>
                                    </p:animMotion>
                                  </p:childTnLst>
                                </p:cTn>
                              </p:par>
                              <p:par>
                                <p:cTn id="23" presetID="10" presetClass="entr" presetSubtype="0"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42" presetClass="path" presetSubtype="0" decel="100000" fill="hold" grpId="1" nodeType="withEffect">
                                  <p:stCondLst>
                                    <p:cond delay="300"/>
                                  </p:stCondLst>
                                  <p:childTnLst>
                                    <p:animMotion origin="layout" path="M 1.04167E-6 1.11111E-6 L 1.04167E-6 0.03542 " pathEditMode="relative" rAng="0" ptsTypes="AA">
                                      <p:cBhvr>
                                        <p:cTn id="27" dur="700" spd="-100000" fill="hold"/>
                                        <p:tgtEl>
                                          <p:spTgt spid="6"/>
                                        </p:tgtEl>
                                        <p:attrNameLst>
                                          <p:attrName>ppt_x</p:attrName>
                                          <p:attrName>ppt_y</p:attrName>
                                        </p:attrNameLst>
                                      </p:cBhvr>
                                      <p:rCtr x="0" y="1759"/>
                                    </p:animMotion>
                                  </p:childTnLst>
                                </p:cTn>
                              </p:par>
                              <p:par>
                                <p:cTn id="28" presetID="10" presetClass="entr" presetSubtype="0" fill="hold" nodeType="withEffect">
                                  <p:stCondLst>
                                    <p:cond delay="3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42" presetClass="path" presetSubtype="0" decel="100000" fill="hold" nodeType="withEffect">
                                  <p:stCondLst>
                                    <p:cond delay="300"/>
                                  </p:stCondLst>
                                  <p:childTnLst>
                                    <p:animMotion origin="layout" path="M 5E-6 3.33333E-6 L 5E-6 0.03541 " pathEditMode="relative" rAng="0" ptsTypes="AA">
                                      <p:cBhvr>
                                        <p:cTn id="32" dur="700" spd="-100000" fill="hold"/>
                                        <p:tgtEl>
                                          <p:spTgt spid="7"/>
                                        </p:tgtEl>
                                        <p:attrNameLst>
                                          <p:attrName>ppt_x</p:attrName>
                                          <p:attrName>ppt_y</p:attrName>
                                        </p:attrNameLst>
                                      </p:cBhvr>
                                      <p:rCtr x="0" y="1759"/>
                                    </p:animMotion>
                                  </p:childTnLst>
                                </p:cTn>
                              </p:par>
                              <p:par>
                                <p:cTn id="33" presetID="10" presetClass="entr" presetSubtype="0" fill="hold" nodeType="withEffect">
                                  <p:stCondLst>
                                    <p:cond delay="3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42" presetClass="path" presetSubtype="0" decel="100000" fill="hold" nodeType="withEffect">
                                  <p:stCondLst>
                                    <p:cond delay="300"/>
                                  </p:stCondLst>
                                  <p:childTnLst>
                                    <p:animMotion origin="layout" path="M -1.45833E-6 1.85185E-6 L -1.45833E-6 0.03541 " pathEditMode="relative" rAng="0" ptsTypes="AA">
                                      <p:cBhvr>
                                        <p:cTn id="37" dur="700" spd="-100000" fill="hold"/>
                                        <p:tgtEl>
                                          <p:spTgt spid="14"/>
                                        </p:tgtEl>
                                        <p:attrNameLst>
                                          <p:attrName>ppt_x</p:attrName>
                                          <p:attrName>ppt_y</p:attrName>
                                        </p:attrNameLst>
                                      </p:cBhvr>
                                      <p:rCtr x="0" y="1759"/>
                                    </p:animMotion>
                                  </p:childTnLst>
                                </p:cTn>
                              </p:par>
                              <p:par>
                                <p:cTn id="38" presetID="10" presetClass="entr" presetSubtype="0" fill="hold"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42" presetClass="path" presetSubtype="0" decel="100000" fill="hold" nodeType="withEffect">
                                  <p:stCondLst>
                                    <p:cond delay="300"/>
                                  </p:stCondLst>
                                  <p:childTnLst>
                                    <p:animMotion origin="layout" path="M -8.33333E-7 1.85185E-6 L -8.33333E-7 0.03541 " pathEditMode="relative" rAng="0" ptsTypes="AA">
                                      <p:cBhvr>
                                        <p:cTn id="42" dur="700" spd="-100000" fill="hold"/>
                                        <p:tgtEl>
                                          <p:spTgt spid="18"/>
                                        </p:tgtEl>
                                        <p:attrNameLst>
                                          <p:attrName>ppt_x</p:attrName>
                                          <p:attrName>ppt_y</p:attrName>
                                        </p:attrNameLst>
                                      </p:cBhvr>
                                      <p:rCtr x="0" y="1759"/>
                                    </p:animMotion>
                                  </p:childTnLst>
                                </p:cTn>
                              </p:par>
                              <p:par>
                                <p:cTn id="43" presetID="10" presetClass="entr" presetSubtype="0" fill="hold" nodeType="withEffect">
                                  <p:stCondLst>
                                    <p:cond delay="3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42" presetClass="path" presetSubtype="0" decel="100000" fill="hold" nodeType="withEffect">
                                  <p:stCondLst>
                                    <p:cond delay="300"/>
                                  </p:stCondLst>
                                  <p:childTnLst>
                                    <p:animMotion origin="layout" path="M -6.25E-7 1.85185E-6 L -6.25E-7 0.03541 " pathEditMode="relative" rAng="0" ptsTypes="AA">
                                      <p:cBhvr>
                                        <p:cTn id="47" dur="700" spd="-100000" fill="hold"/>
                                        <p:tgtEl>
                                          <p:spTgt spid="20"/>
                                        </p:tgtEl>
                                        <p:attrNameLst>
                                          <p:attrName>ppt_x</p:attrName>
                                          <p:attrName>ppt_y</p:attrName>
                                        </p:attrNameLst>
                                      </p:cBhvr>
                                      <p:rCtr x="0" y="1759"/>
                                    </p:animMotion>
                                  </p:childTnLst>
                                </p:cTn>
                              </p:par>
                              <p:par>
                                <p:cTn id="48" presetID="10" presetClass="entr" presetSubtype="0" fill="hold" nodeType="withEffect">
                                  <p:stCondLst>
                                    <p:cond delay="3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42" presetClass="path" presetSubtype="0" decel="100000" fill="hold" nodeType="withEffect">
                                  <p:stCondLst>
                                    <p:cond delay="300"/>
                                  </p:stCondLst>
                                  <p:childTnLst>
                                    <p:animMotion origin="layout" path="M 1.45833E-6 1.85185E-6 L 1.45833E-6 0.03541 " pathEditMode="relative" rAng="0" ptsTypes="AA">
                                      <p:cBhvr>
                                        <p:cTn id="52" dur="700" spd="-100000" fill="hold"/>
                                        <p:tgtEl>
                                          <p:spTgt spid="22"/>
                                        </p:tgtEl>
                                        <p:attrNameLst>
                                          <p:attrName>ppt_x</p:attrName>
                                          <p:attrName>ppt_y</p:attrName>
                                        </p:attrNameLst>
                                      </p:cBhvr>
                                      <p:rCtr x="0" y="1759"/>
                                    </p:animMotion>
                                  </p:childTnLst>
                                </p:cTn>
                              </p:par>
                              <p:par>
                                <p:cTn id="53" presetID="10" presetClass="entr" presetSubtype="0" fill="hold" nodeType="withEffect">
                                  <p:stCondLst>
                                    <p:cond delay="3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42" presetClass="path" presetSubtype="0" decel="100000" fill="hold" nodeType="withEffect">
                                  <p:stCondLst>
                                    <p:cond delay="300"/>
                                  </p:stCondLst>
                                  <p:childTnLst>
                                    <p:animMotion origin="layout" path="M 3.54167E-6 1.85185E-6 L 3.54167E-6 0.03541 " pathEditMode="relative" rAng="0" ptsTypes="AA">
                                      <p:cBhvr>
                                        <p:cTn id="57" dur="700" spd="-100000" fill="hold"/>
                                        <p:tgtEl>
                                          <p:spTgt spid="24"/>
                                        </p:tgtEl>
                                        <p:attrNameLst>
                                          <p:attrName>ppt_x</p:attrName>
                                          <p:attrName>ppt_y</p:attrName>
                                        </p:attrNameLst>
                                      </p:cBhvr>
                                      <p:rCtr x="0" y="1759"/>
                                    </p:animMotion>
                                  </p:childTnLst>
                                </p:cTn>
                              </p:par>
                              <p:par>
                                <p:cTn id="58" presetID="10" presetClass="entr" presetSubtype="0" fill="hold" grpId="0" nodeType="withEffect">
                                  <p:stCondLst>
                                    <p:cond delay="30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42" presetClass="path" presetSubtype="0" decel="100000" fill="hold" grpId="1" nodeType="withEffect">
                                  <p:stCondLst>
                                    <p:cond delay="300"/>
                                  </p:stCondLst>
                                  <p:childTnLst>
                                    <p:animMotion origin="layout" path="M -3.33333E-6 -4.44444E-6 L -3.33333E-6 0.03542 " pathEditMode="relative" rAng="0" ptsTypes="AA">
                                      <p:cBhvr>
                                        <p:cTn id="62" dur="700" spd="-100000" fill="hold"/>
                                        <p:tgtEl>
                                          <p:spTgt spid="8"/>
                                        </p:tgtEl>
                                        <p:attrNameLst>
                                          <p:attrName>ppt_x</p:attrName>
                                          <p:attrName>ppt_y</p:attrName>
                                        </p:attrNameLst>
                                      </p:cBhvr>
                                      <p:rCtr x="0" y="1759"/>
                                    </p:animMotion>
                                  </p:childTnLst>
                                </p:cTn>
                              </p:par>
                              <p:par>
                                <p:cTn id="63" presetID="10" presetClass="entr" presetSubtype="0" fill="hold" nodeType="withEffect">
                                  <p:stCondLst>
                                    <p:cond delay="3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42" presetClass="path" presetSubtype="0" decel="100000" fill="hold" nodeType="withEffect">
                                  <p:stCondLst>
                                    <p:cond delay="300"/>
                                  </p:stCondLst>
                                  <p:childTnLst>
                                    <p:animMotion origin="layout" path="M 2.91667E-6 1.85185E-6 L 2.91667E-6 0.03541 " pathEditMode="relative" rAng="0" ptsTypes="AA">
                                      <p:cBhvr>
                                        <p:cTn id="67" dur="700" spd="-100000" fill="hold"/>
                                        <p:tgtEl>
                                          <p:spTgt spid="10"/>
                                        </p:tgtEl>
                                        <p:attrNameLst>
                                          <p:attrName>ppt_x</p:attrName>
                                          <p:attrName>ppt_y</p:attrName>
                                        </p:attrNameLst>
                                      </p:cBhvr>
                                      <p:rCtr x="0" y="1759"/>
                                    </p:animMotion>
                                  </p:childTnLst>
                                </p:cTn>
                              </p:par>
                              <p:par>
                                <p:cTn id="68" presetID="10" presetClass="entr" presetSubtype="0" fill="hold" nodeType="withEffect">
                                  <p:stCondLst>
                                    <p:cond delay="3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P spid="6" grpId="0"/>
      <p:bldP spid="6" grpId="1"/>
      <p:bldP spid="9" grpId="0"/>
      <p:bldP spid="9" grpId="1"/>
      <p:bldP spid="11" grpId="0" animBg="1"/>
      <p:bldP spid="11" grpId="1" animBg="1"/>
      <p:bldP spid="12" grpId="0" animBg="1"/>
      <p:bldP spid="12" grpId="1"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378AA-A69A-87FF-C08D-8CEFB7C76522}"/>
              </a:ext>
              <a:ext uri="{C183D7F6-B498-43B3-948B-1728B52AA6E4}">
                <adec:decorative xmlns:adec="http://schemas.microsoft.com/office/drawing/2017/decorative" val="1"/>
              </a:ext>
            </a:extLst>
          </p:cNvPr>
          <p:cNvPicPr>
            <a:picLocks noChangeAspect="1"/>
          </p:cNvPicPr>
          <p:nvPr/>
        </p:nvPicPr>
        <p:blipFill rotWithShape="1">
          <a:blip r:embed="rId3"/>
          <a:srcRect l="10595" t="987" r="10595"/>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E8B51BC-507F-670D-68C2-0088DB43BFA2}"/>
              </a:ext>
              <a:ext uri="{C183D7F6-B498-43B3-948B-1728B52AA6E4}">
                <adec:decorative xmlns:adec="http://schemas.microsoft.com/office/drawing/2017/decorative" val="1"/>
              </a:ext>
            </a:extLst>
          </p:cNvPr>
          <p:cNvPicPr>
            <a:picLocks noChangeAspect="1"/>
          </p:cNvPicPr>
          <p:nvPr/>
        </p:nvPicPr>
        <p:blipFill rotWithShape="1">
          <a:blip r:embed="rId4">
            <a:alphaModFix amt="39000"/>
            <a:extLst>
              <a:ext uri="{BEBA8EAE-BF5A-486C-A8C5-ECC9F3942E4B}">
                <a14:imgProps xmlns:a14="http://schemas.microsoft.com/office/drawing/2010/main">
                  <a14:imgLayer r:embed="rId5">
                    <a14:imgEffect>
                      <a14:sharpenSoften amount="-100000"/>
                    </a14:imgEffect>
                  </a14:imgLayer>
                </a14:imgProps>
              </a:ext>
            </a:extLst>
          </a:blip>
          <a:srcRect l="18476" t="10888" r="18476" b="9901"/>
          <a:stretch/>
        </p:blipFill>
        <p:spPr>
          <a:xfrm>
            <a:off x="1219200" y="685800"/>
            <a:ext cx="9753600" cy="5486400"/>
          </a:xfrm>
          <a:prstGeom prst="roundRect">
            <a:avLst>
              <a:gd name="adj" fmla="val 1721"/>
            </a:avLst>
          </a:prstGeom>
          <a:solidFill>
            <a:schemeClr val="bg1"/>
          </a:solidFill>
          <a:ln>
            <a:solidFill>
              <a:schemeClr val="bg1"/>
            </a:solidFill>
          </a:ln>
          <a:effectLst>
            <a:outerShdw blurRad="343645" dist="295501" dir="2700000" algn="tl" rotWithShape="0">
              <a:srgbClr val="F3484C">
                <a:alpha val="15816"/>
              </a:srgbClr>
            </a:outerShdw>
          </a:effectLst>
        </p:spPr>
      </p:pic>
      <p:sp>
        <p:nvSpPr>
          <p:cNvPr id="6" name="Graphic 8">
            <a:extLst>
              <a:ext uri="{FF2B5EF4-FFF2-40B4-BE49-F238E27FC236}">
                <a16:creationId xmlns:a16="http://schemas.microsoft.com/office/drawing/2014/main" id="{F20F4363-5D44-5AD7-2EED-3683740E051D}"/>
              </a:ext>
              <a:ext uri="{C183D7F6-B498-43B3-948B-1728B52AA6E4}">
                <adec:decorative xmlns:adec="http://schemas.microsoft.com/office/drawing/2017/decorative" val="1"/>
              </a:ext>
            </a:extLst>
          </p:cNvPr>
          <p:cNvSpPr/>
          <p:nvPr/>
        </p:nvSpPr>
        <p:spPr>
          <a:xfrm>
            <a:off x="3911626"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grpSp>
        <p:nvGrpSpPr>
          <p:cNvPr id="7" name="Group 6">
            <a:extLst>
              <a:ext uri="{FF2B5EF4-FFF2-40B4-BE49-F238E27FC236}">
                <a16:creationId xmlns:a16="http://schemas.microsoft.com/office/drawing/2014/main" id="{614227FE-B4A0-016A-5DE0-2C6745FF0FA5}"/>
              </a:ext>
              <a:ext uri="{C183D7F6-B498-43B3-948B-1728B52AA6E4}">
                <adec:decorative xmlns:adec="http://schemas.microsoft.com/office/drawing/2017/decorative" val="1"/>
              </a:ext>
            </a:extLst>
          </p:cNvPr>
          <p:cNvGrpSpPr/>
          <p:nvPr/>
        </p:nvGrpSpPr>
        <p:grpSpPr>
          <a:xfrm>
            <a:off x="4231437" y="4011585"/>
            <a:ext cx="1545891" cy="1179252"/>
            <a:chOff x="5323055" y="3936569"/>
            <a:chExt cx="1545891" cy="1179252"/>
          </a:xfrm>
        </p:grpSpPr>
        <p:sp>
          <p:nvSpPr>
            <p:cNvPr id="8" name="TextBox 7">
              <a:extLst>
                <a:ext uri="{FF2B5EF4-FFF2-40B4-BE49-F238E27FC236}">
                  <a16:creationId xmlns:a16="http://schemas.microsoft.com/office/drawing/2014/main" id="{3A6072CE-7D82-A867-4AD8-00BB37D2C2E0}"/>
                </a:ext>
              </a:extLst>
            </p:cNvPr>
            <p:cNvSpPr txBox="1"/>
            <p:nvPr/>
          </p:nvSpPr>
          <p:spPr>
            <a:xfrm>
              <a:off x="5323055" y="4623378"/>
              <a:ext cx="1545891"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Graph</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 Your Data - </a:t>
              </a:r>
            </a:p>
          </p:txBody>
        </p:sp>
        <p:pic>
          <p:nvPicPr>
            <p:cNvPr id="9" name="Graphic 8">
              <a:extLst>
                <a:ext uri="{FF2B5EF4-FFF2-40B4-BE49-F238E27FC236}">
                  <a16:creationId xmlns:a16="http://schemas.microsoft.com/office/drawing/2014/main" id="{9FCD2222-9F52-DF7A-009B-4C0D895F98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6563" y="3936569"/>
              <a:ext cx="498874" cy="498874"/>
            </a:xfrm>
            <a:prstGeom prst="rect">
              <a:avLst/>
            </a:prstGeom>
          </p:spPr>
        </p:pic>
      </p:grpSp>
      <p:grpSp>
        <p:nvGrpSpPr>
          <p:cNvPr id="10" name="Group 9">
            <a:extLst>
              <a:ext uri="{FF2B5EF4-FFF2-40B4-BE49-F238E27FC236}">
                <a16:creationId xmlns:a16="http://schemas.microsoft.com/office/drawing/2014/main" id="{AE2C995C-6F61-6071-4E2E-B7A2999B65FA}"/>
              </a:ext>
              <a:ext uri="{C183D7F6-B498-43B3-948B-1728B52AA6E4}">
                <adec:decorative xmlns:adec="http://schemas.microsoft.com/office/drawing/2017/decorative" val="1"/>
              </a:ext>
            </a:extLst>
          </p:cNvPr>
          <p:cNvGrpSpPr/>
          <p:nvPr/>
        </p:nvGrpSpPr>
        <p:grpSpPr>
          <a:xfrm>
            <a:off x="2250253" y="4039763"/>
            <a:ext cx="1530703" cy="1151074"/>
            <a:chOff x="3095297" y="3964747"/>
            <a:chExt cx="1530703" cy="1151074"/>
          </a:xfrm>
        </p:grpSpPr>
        <p:sp>
          <p:nvSpPr>
            <p:cNvPr id="11" name="TextBox 10">
              <a:extLst>
                <a:ext uri="{FF2B5EF4-FFF2-40B4-BE49-F238E27FC236}">
                  <a16:creationId xmlns:a16="http://schemas.microsoft.com/office/drawing/2014/main" id="{F6F8E0F6-1A80-D332-3BBB-E58216CDB46E}"/>
                </a:ext>
              </a:extLst>
            </p:cNvPr>
            <p:cNvSpPr txBox="1"/>
            <p:nvPr/>
          </p:nvSpPr>
          <p:spPr>
            <a:xfrm>
              <a:off x="3095297" y="4623378"/>
              <a:ext cx="1530703"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Large Language Models</a:t>
              </a:r>
            </a:p>
          </p:txBody>
        </p:sp>
        <p:pic>
          <p:nvPicPr>
            <p:cNvPr id="14" name="Graphic 13">
              <a:extLst>
                <a:ext uri="{FF2B5EF4-FFF2-40B4-BE49-F238E27FC236}">
                  <a16:creationId xmlns:a16="http://schemas.microsoft.com/office/drawing/2014/main" id="{B0B22CB0-A7D9-847F-C6B3-FCE1058D09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6774" y="3964747"/>
              <a:ext cx="447748" cy="447748"/>
            </a:xfrm>
            <a:prstGeom prst="rect">
              <a:avLst/>
            </a:prstGeom>
          </p:spPr>
        </p:pic>
      </p:grpSp>
      <p:grpSp>
        <p:nvGrpSpPr>
          <p:cNvPr id="17" name="Group 16">
            <a:extLst>
              <a:ext uri="{FF2B5EF4-FFF2-40B4-BE49-F238E27FC236}">
                <a16:creationId xmlns:a16="http://schemas.microsoft.com/office/drawing/2014/main" id="{2F7AF1AD-8E42-4E09-D0A8-315E56BBE4F4}"/>
              </a:ext>
              <a:ext uri="{C183D7F6-B498-43B3-948B-1728B52AA6E4}">
                <adec:decorative xmlns:adec="http://schemas.microsoft.com/office/drawing/2017/decorative" val="1"/>
              </a:ext>
            </a:extLst>
          </p:cNvPr>
          <p:cNvGrpSpPr/>
          <p:nvPr/>
        </p:nvGrpSpPr>
        <p:grpSpPr>
          <a:xfrm>
            <a:off x="6570581" y="4011585"/>
            <a:ext cx="1286385" cy="1179251"/>
            <a:chOff x="7710528" y="3936569"/>
            <a:chExt cx="1286385" cy="1179251"/>
          </a:xfrm>
        </p:grpSpPr>
        <p:sp>
          <p:nvSpPr>
            <p:cNvPr id="18" name="TextBox 17">
              <a:extLst>
                <a:ext uri="{FF2B5EF4-FFF2-40B4-BE49-F238E27FC236}">
                  <a16:creationId xmlns:a16="http://schemas.microsoft.com/office/drawing/2014/main" id="{905013AF-CE5E-DA58-13AC-CC212015C213}"/>
                </a:ext>
              </a:extLst>
            </p:cNvPr>
            <p:cNvSpPr txBox="1"/>
            <p:nvPr/>
          </p:nvSpPr>
          <p:spPr>
            <a:xfrm>
              <a:off x="7710528" y="4623377"/>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365 Apps</a:t>
              </a:r>
            </a:p>
          </p:txBody>
        </p:sp>
        <p:pic>
          <p:nvPicPr>
            <p:cNvPr id="20" name="Graphic 19">
              <a:extLst>
                <a:ext uri="{FF2B5EF4-FFF2-40B4-BE49-F238E27FC236}">
                  <a16:creationId xmlns:a16="http://schemas.microsoft.com/office/drawing/2014/main" id="{B42912FE-0771-26F3-91BF-B035A301ED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669" y="3936569"/>
              <a:ext cx="504102" cy="504102"/>
            </a:xfrm>
            <a:prstGeom prst="rect">
              <a:avLst/>
            </a:prstGeom>
          </p:spPr>
        </p:pic>
      </p:grpSp>
      <p:grpSp>
        <p:nvGrpSpPr>
          <p:cNvPr id="24" name="Group 23">
            <a:extLst>
              <a:ext uri="{FF2B5EF4-FFF2-40B4-BE49-F238E27FC236}">
                <a16:creationId xmlns:a16="http://schemas.microsoft.com/office/drawing/2014/main" id="{C1543C75-3CC0-562D-7D9A-8CA0AF3FE8EB}"/>
              </a:ext>
              <a:ext uri="{C183D7F6-B498-43B3-948B-1728B52AA6E4}">
                <adec:decorative xmlns:adec="http://schemas.microsoft.com/office/drawing/2017/decorative" val="1"/>
              </a:ext>
            </a:extLst>
          </p:cNvPr>
          <p:cNvGrpSpPr/>
          <p:nvPr/>
        </p:nvGrpSpPr>
        <p:grpSpPr>
          <a:xfrm>
            <a:off x="1799771" y="3399997"/>
            <a:ext cx="8592458" cy="2180469"/>
            <a:chOff x="1925419" y="3324981"/>
            <a:chExt cx="8592458" cy="2180469"/>
          </a:xfrm>
        </p:grpSpPr>
        <p:sp>
          <p:nvSpPr>
            <p:cNvPr id="25" name="TextBox 24">
              <a:extLst>
                <a:ext uri="{FF2B5EF4-FFF2-40B4-BE49-F238E27FC236}">
                  <a16:creationId xmlns:a16="http://schemas.microsoft.com/office/drawing/2014/main" id="{9C66C14C-ADE7-5CA5-E63E-FD020D21F049}"/>
                </a:ext>
              </a:extLst>
            </p:cNvPr>
            <p:cNvSpPr txBox="1"/>
            <p:nvPr/>
          </p:nvSpPr>
          <p:spPr>
            <a:xfrm>
              <a:off x="5005040" y="3324981"/>
              <a:ext cx="2433217"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Natural Language</a:t>
              </a:r>
            </a:p>
          </p:txBody>
        </p:sp>
        <p:sp>
          <p:nvSpPr>
            <p:cNvPr id="26" name="Rectangle: Rounded Corners 34">
              <a:extLst>
                <a:ext uri="{FF2B5EF4-FFF2-40B4-BE49-F238E27FC236}">
                  <a16:creationId xmlns:a16="http://schemas.microsoft.com/office/drawing/2014/main" id="{B0A3CEB3-344B-884C-EBE9-AA8510A4B202}"/>
                </a:ext>
              </a:extLst>
            </p:cNvPr>
            <p:cNvSpPr/>
            <p:nvPr/>
          </p:nvSpPr>
          <p:spPr bwMode="auto">
            <a:xfrm>
              <a:off x="1925419" y="3494063"/>
              <a:ext cx="8592458" cy="2011387"/>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noFill/>
            <a:ln>
              <a:gradFill flip="none" rotWithShape="1">
                <a:gsLst>
                  <a:gs pos="0">
                    <a:srgbClr val="1264B1"/>
                  </a:gs>
                  <a:gs pos="100000">
                    <a:srgbClr val="944DCF"/>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8" name="Graphic 28">
            <a:extLst>
              <a:ext uri="{FF2B5EF4-FFF2-40B4-BE49-F238E27FC236}">
                <a16:creationId xmlns:a16="http://schemas.microsoft.com/office/drawing/2014/main" id="{06DA1F08-7AAC-E8C9-3C0E-C9580293E7CF}"/>
              </a:ext>
              <a:ext uri="{C183D7F6-B498-43B3-948B-1728B52AA6E4}">
                <adec:decorative xmlns:adec="http://schemas.microsoft.com/office/drawing/2017/decorative" val="1"/>
              </a:ext>
            </a:extLst>
          </p:cNvPr>
          <p:cNvSpPr/>
          <p:nvPr/>
        </p:nvSpPr>
        <p:spPr>
          <a:xfrm>
            <a:off x="5993017"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Title 20">
            <a:extLst>
              <a:ext uri="{FF2B5EF4-FFF2-40B4-BE49-F238E27FC236}">
                <a16:creationId xmlns:a16="http://schemas.microsoft.com/office/drawing/2014/main" id="{C50E9644-2015-2FCD-08AF-081FD7A39787}"/>
              </a:ext>
            </a:extLst>
          </p:cNvPr>
          <p:cNvSpPr txBox="1">
            <a:spLocks/>
          </p:cNvSpPr>
          <p:nvPr/>
        </p:nvSpPr>
        <p:spPr>
          <a:xfrm>
            <a:off x="4112700" y="2223488"/>
            <a:ext cx="396659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defTabSz="914400">
              <a:spcBef>
                <a:spcPts val="0"/>
              </a:spcBef>
              <a:defRPr/>
            </a:pPr>
            <a:r>
              <a:rPr lang="en-US" sz="3200" spc="-100">
                <a:ln>
                  <a:noFill/>
                </a:ln>
                <a:solidFill>
                  <a:prstClr val="black"/>
                </a:solidFill>
                <a:latin typeface="Segoe UI Semibold" panose="020B0702040204020203" pitchFamily="34" charset="0"/>
                <a:cs typeface="Segoe UI Semibold" panose="020B0702040204020203" pitchFamily="34" charset="0"/>
              </a:rPr>
              <a:t>Microsoft 365 Copilot</a:t>
            </a:r>
          </a:p>
        </p:txBody>
      </p:sp>
      <p:sp>
        <p:nvSpPr>
          <p:cNvPr id="16" name="Graphic 28">
            <a:extLst>
              <a:ext uri="{FF2B5EF4-FFF2-40B4-BE49-F238E27FC236}">
                <a16:creationId xmlns:a16="http://schemas.microsoft.com/office/drawing/2014/main" id="{2F0186EC-20BE-AA3C-E998-C70F1CF8B74D}"/>
              </a:ext>
              <a:ext uri="{C183D7F6-B498-43B3-948B-1728B52AA6E4}">
                <adec:decorative xmlns:adec="http://schemas.microsoft.com/office/drawing/2017/decorative" val="1"/>
              </a:ext>
            </a:extLst>
          </p:cNvPr>
          <p:cNvSpPr/>
          <p:nvPr/>
        </p:nvSpPr>
        <p:spPr>
          <a:xfrm>
            <a:off x="8078261"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7" name="Group 26">
            <a:extLst>
              <a:ext uri="{FF2B5EF4-FFF2-40B4-BE49-F238E27FC236}">
                <a16:creationId xmlns:a16="http://schemas.microsoft.com/office/drawing/2014/main" id="{9EA62CA7-1981-E871-5CC7-FD8394D4437B}"/>
              </a:ext>
            </a:extLst>
          </p:cNvPr>
          <p:cNvGrpSpPr/>
          <p:nvPr/>
        </p:nvGrpSpPr>
        <p:grpSpPr>
          <a:xfrm>
            <a:off x="8530534" y="4014228"/>
            <a:ext cx="1286385" cy="1176608"/>
            <a:chOff x="8530534" y="4014228"/>
            <a:chExt cx="1286385" cy="1176608"/>
          </a:xfrm>
        </p:grpSpPr>
        <p:sp>
          <p:nvSpPr>
            <p:cNvPr id="4" name="TextBox 3">
              <a:extLst>
                <a:ext uri="{FF2B5EF4-FFF2-40B4-BE49-F238E27FC236}">
                  <a16:creationId xmlns:a16="http://schemas.microsoft.com/office/drawing/2014/main" id="{8937D228-5379-DB7C-21C2-319730E62124}"/>
                </a:ext>
              </a:extLst>
            </p:cNvPr>
            <p:cNvSpPr txBox="1"/>
            <p:nvPr/>
          </p:nvSpPr>
          <p:spPr>
            <a:xfrm>
              <a:off x="8530534" y="4698393"/>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The</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Internet</a:t>
              </a:r>
            </a:p>
          </p:txBody>
        </p:sp>
        <p:sp>
          <p:nvSpPr>
            <p:cNvPr id="23" name="Graphic 20">
              <a:extLst>
                <a:ext uri="{FF2B5EF4-FFF2-40B4-BE49-F238E27FC236}">
                  <a16:creationId xmlns:a16="http://schemas.microsoft.com/office/drawing/2014/main" id="{C769D04D-02FA-AD51-C69A-CD701CAEF683}"/>
                </a:ext>
              </a:extLst>
            </p:cNvPr>
            <p:cNvSpPr/>
            <p:nvPr/>
          </p:nvSpPr>
          <p:spPr>
            <a:xfrm>
              <a:off x="8945511" y="4014228"/>
              <a:ext cx="454759" cy="454361"/>
            </a:xfrm>
            <a:custGeom>
              <a:avLst/>
              <a:gdLst>
                <a:gd name="connsiteX0" fmla="*/ 13742 w 190773"/>
                <a:gd name="connsiteY0" fmla="*/ 75793 h 190606"/>
                <a:gd name="connsiteX1" fmla="*/ 13742 w 190773"/>
                <a:gd name="connsiteY1" fmla="*/ 142145 h 190606"/>
                <a:gd name="connsiteX2" fmla="*/ 73109 w 190773"/>
                <a:gd name="connsiteY2" fmla="*/ 147907 h 190606"/>
                <a:gd name="connsiteX3" fmla="*/ 113651 w 190773"/>
                <a:gd name="connsiteY3" fmla="*/ 188449 h 190606"/>
                <a:gd name="connsiteX4" fmla="*/ 124067 w 190773"/>
                <a:gd name="connsiteY4" fmla="*/ 188449 h 190606"/>
                <a:gd name="connsiteX5" fmla="*/ 124780 w 190773"/>
                <a:gd name="connsiteY5" fmla="*/ 178859 h 190606"/>
                <a:gd name="connsiteX6" fmla="*/ 124067 w 190773"/>
                <a:gd name="connsiteY6" fmla="*/ 178033 h 190606"/>
                <a:gd name="connsiteX7" fmla="*/ 83897 w 190773"/>
                <a:gd name="connsiteY7" fmla="*/ 137854 h 190606"/>
                <a:gd name="connsiteX8" fmla="*/ 80093 w 190773"/>
                <a:gd name="connsiteY8" fmla="*/ 75793 h 190606"/>
                <a:gd name="connsiteX9" fmla="*/ 13742 w 190773"/>
                <a:gd name="connsiteY9" fmla="*/ 75793 h 190606"/>
                <a:gd name="connsiteX10" fmla="*/ 95510 w 190773"/>
                <a:gd name="connsiteY10" fmla="*/ 0 h 190606"/>
                <a:gd name="connsiteX11" fmla="*/ 2632 w 190773"/>
                <a:gd name="connsiteY11" fmla="*/ 73977 h 190606"/>
                <a:gd name="connsiteX12" fmla="*/ 7007 w 190773"/>
                <a:gd name="connsiteY12" fmla="*/ 69058 h 190606"/>
                <a:gd name="connsiteX13" fmla="*/ 23920 w 190773"/>
                <a:gd name="connsiteY13" fmla="*/ 57407 h 190606"/>
                <a:gd name="connsiteX14" fmla="*/ 65791 w 190773"/>
                <a:gd name="connsiteY14" fmla="*/ 19914 h 190606"/>
                <a:gd name="connsiteX15" fmla="*/ 64774 w 190773"/>
                <a:gd name="connsiteY15" fmla="*/ 21573 h 190606"/>
                <a:gd name="connsiteX16" fmla="*/ 52628 w 190773"/>
                <a:gd name="connsiteY16" fmla="*/ 52807 h 190606"/>
                <a:gd name="connsiteX17" fmla="*/ 66588 w 190773"/>
                <a:gd name="connsiteY17" fmla="*/ 56050 h 190606"/>
                <a:gd name="connsiteX18" fmla="*/ 95510 w 190773"/>
                <a:gd name="connsiteY18" fmla="*/ 14288 h 190606"/>
                <a:gd name="connsiteX19" fmla="*/ 96611 w 190773"/>
                <a:gd name="connsiteY19" fmla="*/ 14338 h 190606"/>
                <a:gd name="connsiteX20" fmla="*/ 125716 w 190773"/>
                <a:gd name="connsiteY20" fmla="*/ 61924 h 190606"/>
                <a:gd name="connsiteX21" fmla="*/ 78113 w 190773"/>
                <a:gd name="connsiteY21" fmla="*/ 61917 h 190606"/>
                <a:gd name="connsiteX22" fmla="*/ 86829 w 190773"/>
                <a:gd name="connsiteY22" fmla="*/ 69058 h 190606"/>
                <a:gd name="connsiteX23" fmla="*/ 92878 w 190773"/>
                <a:gd name="connsiteY23" fmla="*/ 76195 h 190606"/>
                <a:gd name="connsiteX24" fmla="*/ 127865 w 190773"/>
                <a:gd name="connsiteY24" fmla="*/ 76209 h 190606"/>
                <a:gd name="connsiteX25" fmla="*/ 128861 w 190773"/>
                <a:gd name="connsiteY25" fmla="*/ 95265 h 190606"/>
                <a:gd name="connsiteX26" fmla="*/ 126578 w 190773"/>
                <a:gd name="connsiteY26" fmla="*/ 123841 h 190606"/>
                <a:gd name="connsiteX27" fmla="*/ 101381 w 190773"/>
                <a:gd name="connsiteY27" fmla="*/ 123842 h 190606"/>
                <a:gd name="connsiteX28" fmla="*/ 98533 w 190773"/>
                <a:gd name="connsiteY28" fmla="*/ 131853 h 190606"/>
                <a:gd name="connsiteX29" fmla="*/ 97305 w 190773"/>
                <a:gd name="connsiteY29" fmla="*/ 134441 h 190606"/>
                <a:gd name="connsiteX30" fmla="*/ 96137 w 190773"/>
                <a:gd name="connsiteY30" fmla="*/ 136626 h 190606"/>
                <a:gd name="connsiteX31" fmla="*/ 97648 w 190773"/>
                <a:gd name="connsiteY31" fmla="*/ 138122 h 190606"/>
                <a:gd name="connsiteX32" fmla="*/ 123503 w 190773"/>
                <a:gd name="connsiteY32" fmla="*/ 138124 h 190606"/>
                <a:gd name="connsiteX33" fmla="*/ 116534 w 190773"/>
                <a:gd name="connsiteY33" fmla="*/ 157027 h 190606"/>
                <a:gd name="connsiteX34" fmla="*/ 127064 w 190773"/>
                <a:gd name="connsiteY34" fmla="*/ 167578 h 190606"/>
                <a:gd name="connsiteX35" fmla="*/ 138293 w 190773"/>
                <a:gd name="connsiteY35" fmla="*/ 138134 h 190606"/>
                <a:gd name="connsiteX36" fmla="*/ 164226 w 190773"/>
                <a:gd name="connsiteY36" fmla="*/ 138126 h 190606"/>
                <a:gd name="connsiteX37" fmla="*/ 128661 w 190773"/>
                <a:gd name="connsiteY37" fmla="*/ 169167 h 190606"/>
                <a:gd name="connsiteX38" fmla="*/ 130803 w 190773"/>
                <a:gd name="connsiteY38" fmla="*/ 171299 h 190606"/>
                <a:gd name="connsiteX39" fmla="*/ 131989 w 190773"/>
                <a:gd name="connsiteY39" fmla="*/ 172635 h 190606"/>
                <a:gd name="connsiteX40" fmla="*/ 135591 w 190773"/>
                <a:gd name="connsiteY40" fmla="*/ 181710 h 190606"/>
                <a:gd name="connsiteX41" fmla="*/ 190774 w 190773"/>
                <a:gd name="connsiteY41" fmla="*/ 95265 h 190606"/>
                <a:gd name="connsiteX42" fmla="*/ 95510 w 190773"/>
                <a:gd name="connsiteY42" fmla="*/ 0 h 190606"/>
                <a:gd name="connsiteX43" fmla="*/ 69678 w 190773"/>
                <a:gd name="connsiteY43" fmla="*/ 86208 h 190606"/>
                <a:gd name="connsiteX44" fmla="*/ 69678 w 190773"/>
                <a:gd name="connsiteY44" fmla="*/ 131729 h 190606"/>
                <a:gd name="connsiteX45" fmla="*/ 24158 w 190773"/>
                <a:gd name="connsiteY45" fmla="*/ 131729 h 190606"/>
                <a:gd name="connsiteX46" fmla="*/ 24158 w 190773"/>
                <a:gd name="connsiteY46" fmla="*/ 86208 h 190606"/>
                <a:gd name="connsiteX47" fmla="*/ 69678 w 190773"/>
                <a:gd name="connsiteY47" fmla="*/ 86208 h 190606"/>
                <a:gd name="connsiteX48" fmla="*/ 142245 w 190773"/>
                <a:gd name="connsiteY48" fmla="*/ 76215 h 190606"/>
                <a:gd name="connsiteX49" fmla="*/ 174226 w 190773"/>
                <a:gd name="connsiteY49" fmla="*/ 76209 h 190606"/>
                <a:gd name="connsiteX50" fmla="*/ 174300 w 190773"/>
                <a:gd name="connsiteY50" fmla="*/ 76496 h 190606"/>
                <a:gd name="connsiteX51" fmla="*/ 176486 w 190773"/>
                <a:gd name="connsiteY51" fmla="*/ 95265 h 190606"/>
                <a:gd name="connsiteX52" fmla="*/ 171301 w 190773"/>
                <a:gd name="connsiteY52" fmla="*/ 123840 h 190606"/>
                <a:gd name="connsiteX53" fmla="*/ 141074 w 190773"/>
                <a:gd name="connsiteY53" fmla="*/ 123848 h 190606"/>
                <a:gd name="connsiteX54" fmla="*/ 143149 w 190773"/>
                <a:gd name="connsiteY54" fmla="*/ 95265 h 190606"/>
                <a:gd name="connsiteX55" fmla="*/ 142245 w 190773"/>
                <a:gd name="connsiteY55" fmla="*/ 76215 h 190606"/>
                <a:gd name="connsiteX56" fmla="*/ 125217 w 190773"/>
                <a:gd name="connsiteY56" fmla="*/ 19914 h 190606"/>
                <a:gd name="connsiteX57" fmla="*/ 125435 w 190773"/>
                <a:gd name="connsiteY57" fmla="*/ 19997 h 190606"/>
                <a:gd name="connsiteX58" fmla="*/ 169327 w 190773"/>
                <a:gd name="connsiteY58" fmla="*/ 61926 h 190606"/>
                <a:gd name="connsiteX59" fmla="*/ 140292 w 190773"/>
                <a:gd name="connsiteY59" fmla="*/ 61920 h 190606"/>
                <a:gd name="connsiteX60" fmla="*/ 125217 w 190773"/>
                <a:gd name="connsiteY60" fmla="*/ 19914 h 1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0773" h="190606">
                  <a:moveTo>
                    <a:pt x="13742" y="75793"/>
                  </a:moveTo>
                  <a:cubicBezTo>
                    <a:pt x="-4581" y="94116"/>
                    <a:pt x="-4581" y="123823"/>
                    <a:pt x="13742" y="142145"/>
                  </a:cubicBezTo>
                  <a:cubicBezTo>
                    <a:pt x="29884" y="158288"/>
                    <a:pt x="54863" y="160208"/>
                    <a:pt x="73109" y="147907"/>
                  </a:cubicBezTo>
                  <a:lnTo>
                    <a:pt x="113651" y="188449"/>
                  </a:lnTo>
                  <a:cubicBezTo>
                    <a:pt x="116528" y="191325"/>
                    <a:pt x="121190" y="191325"/>
                    <a:pt x="124067" y="188449"/>
                  </a:cubicBezTo>
                  <a:cubicBezTo>
                    <a:pt x="126681" y="185834"/>
                    <a:pt x="126919" y="181742"/>
                    <a:pt x="124780" y="178859"/>
                  </a:cubicBezTo>
                  <a:lnTo>
                    <a:pt x="124067" y="178033"/>
                  </a:lnTo>
                  <a:lnTo>
                    <a:pt x="83897" y="137854"/>
                  </a:lnTo>
                  <a:cubicBezTo>
                    <a:pt x="98314" y="119444"/>
                    <a:pt x="97046" y="92745"/>
                    <a:pt x="80093" y="75793"/>
                  </a:cubicBezTo>
                  <a:cubicBezTo>
                    <a:pt x="61771" y="57471"/>
                    <a:pt x="32064" y="57471"/>
                    <a:pt x="13742" y="75793"/>
                  </a:cubicBezTo>
                  <a:close/>
                  <a:moveTo>
                    <a:pt x="95510" y="0"/>
                  </a:moveTo>
                  <a:cubicBezTo>
                    <a:pt x="50214" y="0"/>
                    <a:pt x="12302" y="31612"/>
                    <a:pt x="2632" y="73977"/>
                  </a:cubicBezTo>
                  <a:cubicBezTo>
                    <a:pt x="3976" y="72270"/>
                    <a:pt x="5435" y="70629"/>
                    <a:pt x="7007" y="69058"/>
                  </a:cubicBezTo>
                  <a:cubicBezTo>
                    <a:pt x="12039" y="64026"/>
                    <a:pt x="17785" y="60142"/>
                    <a:pt x="23920" y="57407"/>
                  </a:cubicBezTo>
                  <a:cubicBezTo>
                    <a:pt x="32902" y="40429"/>
                    <a:pt x="47763" y="27030"/>
                    <a:pt x="65791" y="19914"/>
                  </a:cubicBezTo>
                  <a:lnTo>
                    <a:pt x="64774" y="21573"/>
                  </a:lnTo>
                  <a:cubicBezTo>
                    <a:pt x="59654" y="30084"/>
                    <a:pt x="55524" y="40730"/>
                    <a:pt x="52628" y="52807"/>
                  </a:cubicBezTo>
                  <a:cubicBezTo>
                    <a:pt x="57380" y="53295"/>
                    <a:pt x="62070" y="54374"/>
                    <a:pt x="66588" y="56050"/>
                  </a:cubicBezTo>
                  <a:cubicBezTo>
                    <a:pt x="72606" y="31022"/>
                    <a:pt x="83951" y="14288"/>
                    <a:pt x="95510" y="14288"/>
                  </a:cubicBezTo>
                  <a:lnTo>
                    <a:pt x="96611" y="14338"/>
                  </a:lnTo>
                  <a:cubicBezTo>
                    <a:pt x="108665" y="15441"/>
                    <a:pt x="120308" y="34509"/>
                    <a:pt x="125716" y="61924"/>
                  </a:cubicBezTo>
                  <a:lnTo>
                    <a:pt x="78113" y="61917"/>
                  </a:lnTo>
                  <a:cubicBezTo>
                    <a:pt x="81193" y="63963"/>
                    <a:pt x="84115" y="66343"/>
                    <a:pt x="86829" y="69058"/>
                  </a:cubicBezTo>
                  <a:cubicBezTo>
                    <a:pt x="89072" y="71301"/>
                    <a:pt x="91089" y="73690"/>
                    <a:pt x="92878" y="76195"/>
                  </a:cubicBezTo>
                  <a:lnTo>
                    <a:pt x="127865" y="76209"/>
                  </a:lnTo>
                  <a:cubicBezTo>
                    <a:pt x="128513" y="82308"/>
                    <a:pt x="128861" y="88687"/>
                    <a:pt x="128861" y="95265"/>
                  </a:cubicBezTo>
                  <a:cubicBezTo>
                    <a:pt x="128861" y="105357"/>
                    <a:pt x="128041" y="114980"/>
                    <a:pt x="126578" y="123841"/>
                  </a:cubicBezTo>
                  <a:lnTo>
                    <a:pt x="101381" y="123842"/>
                  </a:lnTo>
                  <a:cubicBezTo>
                    <a:pt x="100641" y="126563"/>
                    <a:pt x="99691" y="129241"/>
                    <a:pt x="98533" y="131853"/>
                  </a:cubicBezTo>
                  <a:lnTo>
                    <a:pt x="97305" y="134441"/>
                  </a:lnTo>
                  <a:lnTo>
                    <a:pt x="96137" y="136626"/>
                  </a:lnTo>
                  <a:lnTo>
                    <a:pt x="97648" y="138122"/>
                  </a:lnTo>
                  <a:lnTo>
                    <a:pt x="123503" y="138124"/>
                  </a:lnTo>
                  <a:cubicBezTo>
                    <a:pt x="121577" y="145254"/>
                    <a:pt x="119211" y="151627"/>
                    <a:pt x="116534" y="157027"/>
                  </a:cubicBezTo>
                  <a:lnTo>
                    <a:pt x="127064" y="167578"/>
                  </a:lnTo>
                  <a:cubicBezTo>
                    <a:pt x="131749" y="159405"/>
                    <a:pt x="135559" y="149398"/>
                    <a:pt x="138293" y="138134"/>
                  </a:cubicBezTo>
                  <a:lnTo>
                    <a:pt x="164226" y="138126"/>
                  </a:lnTo>
                  <a:cubicBezTo>
                    <a:pt x="155750" y="151687"/>
                    <a:pt x="143370" y="162558"/>
                    <a:pt x="128661" y="169167"/>
                  </a:cubicBezTo>
                  <a:lnTo>
                    <a:pt x="130803" y="171299"/>
                  </a:lnTo>
                  <a:lnTo>
                    <a:pt x="131989" y="172635"/>
                  </a:lnTo>
                  <a:cubicBezTo>
                    <a:pt x="134089" y="175447"/>
                    <a:pt x="135275" y="178581"/>
                    <a:pt x="135591" y="181710"/>
                  </a:cubicBezTo>
                  <a:cubicBezTo>
                    <a:pt x="168175" y="166583"/>
                    <a:pt x="190774" y="133563"/>
                    <a:pt x="190774" y="95265"/>
                  </a:cubicBezTo>
                  <a:cubicBezTo>
                    <a:pt x="190774" y="42651"/>
                    <a:pt x="148123" y="0"/>
                    <a:pt x="95510" y="0"/>
                  </a:cubicBezTo>
                  <a:close/>
                  <a:moveTo>
                    <a:pt x="69678" y="86208"/>
                  </a:moveTo>
                  <a:cubicBezTo>
                    <a:pt x="82248" y="98779"/>
                    <a:pt x="82248" y="119159"/>
                    <a:pt x="69678" y="131729"/>
                  </a:cubicBezTo>
                  <a:cubicBezTo>
                    <a:pt x="57108" y="144299"/>
                    <a:pt x="36728" y="144299"/>
                    <a:pt x="24158" y="131729"/>
                  </a:cubicBezTo>
                  <a:cubicBezTo>
                    <a:pt x="11587" y="119159"/>
                    <a:pt x="11587" y="98779"/>
                    <a:pt x="24158" y="86208"/>
                  </a:cubicBezTo>
                  <a:cubicBezTo>
                    <a:pt x="36728" y="73639"/>
                    <a:pt x="57108" y="73639"/>
                    <a:pt x="69678" y="86208"/>
                  </a:cubicBezTo>
                  <a:close/>
                  <a:moveTo>
                    <a:pt x="142245" y="76215"/>
                  </a:moveTo>
                  <a:lnTo>
                    <a:pt x="174226" y="76209"/>
                  </a:lnTo>
                  <a:lnTo>
                    <a:pt x="174300" y="76496"/>
                  </a:lnTo>
                  <a:cubicBezTo>
                    <a:pt x="175730" y="82519"/>
                    <a:pt x="176486" y="88804"/>
                    <a:pt x="176486" y="95265"/>
                  </a:cubicBezTo>
                  <a:cubicBezTo>
                    <a:pt x="176486" y="105323"/>
                    <a:pt x="174653" y="114954"/>
                    <a:pt x="171301" y="123840"/>
                  </a:cubicBezTo>
                  <a:lnTo>
                    <a:pt x="141074" y="123848"/>
                  </a:lnTo>
                  <a:cubicBezTo>
                    <a:pt x="142430" y="114806"/>
                    <a:pt x="143149" y="105199"/>
                    <a:pt x="143149" y="95265"/>
                  </a:cubicBezTo>
                  <a:cubicBezTo>
                    <a:pt x="143149" y="88752"/>
                    <a:pt x="142840" y="82380"/>
                    <a:pt x="142245" y="76215"/>
                  </a:cubicBezTo>
                  <a:close/>
                  <a:moveTo>
                    <a:pt x="125217" y="19914"/>
                  </a:moveTo>
                  <a:lnTo>
                    <a:pt x="125435" y="19997"/>
                  </a:lnTo>
                  <a:cubicBezTo>
                    <a:pt x="144937" y="27757"/>
                    <a:pt x="160710" y="42877"/>
                    <a:pt x="169327" y="61926"/>
                  </a:cubicBezTo>
                  <a:lnTo>
                    <a:pt x="140292" y="61920"/>
                  </a:lnTo>
                  <a:cubicBezTo>
                    <a:pt x="137307" y="45228"/>
                    <a:pt x="132099" y="30697"/>
                    <a:pt x="125217" y="19914"/>
                  </a:cubicBezTo>
                  <a:close/>
                </a:path>
              </a:pathLst>
            </a:custGeom>
            <a:solidFill>
              <a:srgbClr val="212121"/>
            </a:solidFill>
            <a:ln w="9525" cap="flat">
              <a:noFill/>
              <a:prstDash val="solid"/>
              <a:miter/>
            </a:ln>
          </p:spPr>
          <p:txBody>
            <a:bodyPr rtlCol="0" anchor="ctr"/>
            <a:lstStyle/>
            <a:p>
              <a:endParaRPr lang="en-US"/>
            </a:p>
          </p:txBody>
        </p:sp>
      </p:grpSp>
      <p:pic>
        <p:nvPicPr>
          <p:cNvPr id="3" name="!Copilot" descr="A rainbow colored logo on a black background&#10;&#10;Description automatically generated">
            <a:extLst>
              <a:ext uri="{FF2B5EF4-FFF2-40B4-BE49-F238E27FC236}">
                <a16:creationId xmlns:a16="http://schemas.microsoft.com/office/drawing/2014/main" id="{0F981BD6-8248-7E7C-5F6C-DE9BD7CF4FA8}"/>
              </a:ext>
            </a:extLst>
          </p:cNvPr>
          <p:cNvPicPr>
            <a:picLocks noChangeAspect="1"/>
          </p:cNvPicPr>
          <p:nvPr/>
        </p:nvPicPr>
        <p:blipFill>
          <a:blip r:embed="rId12"/>
          <a:stretch>
            <a:fillRect/>
          </a:stretch>
        </p:blipFill>
        <p:spPr>
          <a:xfrm>
            <a:off x="5562275" y="1113123"/>
            <a:ext cx="1067451" cy="1067450"/>
          </a:xfrm>
          <a:prstGeom prst="rect">
            <a:avLst/>
          </a:prstGeom>
          <a:noFill/>
          <a:ln>
            <a:noFill/>
            <a:headEnd type="none" w="med" len="med"/>
            <a:tailEnd type="none" w="med" len="med"/>
          </a:ln>
          <a:effectLst/>
        </p:spPr>
      </p:pic>
    </p:spTree>
    <p:extLst>
      <p:ext uri="{BB962C8B-B14F-4D97-AF65-F5344CB8AC3E}">
        <p14:creationId xmlns:p14="http://schemas.microsoft.com/office/powerpoint/2010/main" val="397650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400"/>
                                        <p:tgtEl>
                                          <p:spTgt spid="10"/>
                                        </p:tgtEl>
                                      </p:cBhvr>
                                    </p:animEffect>
                                  </p:childTnLst>
                                </p:cTn>
                              </p:par>
                              <p:par>
                                <p:cTn id="11" presetID="6" presetClass="emph" presetSubtype="0" accel="100000" autoRev="1" fill="hold" nodeType="withEffect">
                                  <p:stCondLst>
                                    <p:cond delay="0"/>
                                  </p:stCondLst>
                                  <p:childTnLst>
                                    <p:animScale>
                                      <p:cBhvr>
                                        <p:cTn id="12" dur="400" fill="hold"/>
                                        <p:tgtEl>
                                          <p:spTgt spid="10"/>
                                        </p:tgtEl>
                                      </p:cBhvr>
                                      <p:by x="90000" y="90000"/>
                                    </p:animScale>
                                  </p:childTnLst>
                                </p:cTn>
                              </p:par>
                              <p:par>
                                <p:cTn id="13" presetID="10" presetClass="entr" presetSubtype="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400"/>
                                        <p:tgtEl>
                                          <p:spTgt spid="7"/>
                                        </p:tgtEl>
                                      </p:cBhvr>
                                    </p:animEffect>
                                  </p:childTnLst>
                                </p:cTn>
                              </p:par>
                              <p:par>
                                <p:cTn id="16" presetID="6" presetClass="emph" presetSubtype="0" accel="100000" autoRev="1" fill="hold" nodeType="withEffect">
                                  <p:stCondLst>
                                    <p:cond delay="0"/>
                                  </p:stCondLst>
                                  <p:childTnLst>
                                    <p:animScale>
                                      <p:cBhvr>
                                        <p:cTn id="17" dur="400" fill="hold"/>
                                        <p:tgtEl>
                                          <p:spTgt spid="7"/>
                                        </p:tgtEl>
                                      </p:cBhvr>
                                      <p:by x="90000" y="90000"/>
                                    </p:animScale>
                                  </p:childTnLst>
                                </p:cTn>
                              </p:par>
                              <p:par>
                                <p:cTn id="18" presetID="10" presetClass="entr" presetSubtype="0" fill="hold" nodeType="withEffect">
                                  <p:stCondLst>
                                    <p:cond delay="4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400"/>
                                        <p:tgtEl>
                                          <p:spTgt spid="17"/>
                                        </p:tgtEl>
                                      </p:cBhvr>
                                    </p:animEffect>
                                  </p:childTnLst>
                                </p:cTn>
                              </p:par>
                              <p:par>
                                <p:cTn id="21" presetID="6" presetClass="emph" presetSubtype="0" accel="100000" autoRev="1" fill="hold" nodeType="withEffect">
                                  <p:stCondLst>
                                    <p:cond delay="0"/>
                                  </p:stCondLst>
                                  <p:childTnLst>
                                    <p:animScale>
                                      <p:cBhvr>
                                        <p:cTn id="22" dur="400" fill="hold"/>
                                        <p:tgtEl>
                                          <p:spTgt spid="17"/>
                                        </p:tgtEl>
                                      </p:cBhvr>
                                      <p:by x="90000" y="90000"/>
                                    </p:animScale>
                                  </p:childTnLst>
                                </p:cTn>
                              </p:par>
                              <p:par>
                                <p:cTn id="23" presetID="10" presetClass="entr" presetSubtype="0" fill="hold"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400"/>
                                        <p:tgtEl>
                                          <p:spTgt spid="24"/>
                                        </p:tgtEl>
                                      </p:cBhvr>
                                    </p:animEffect>
                                  </p:childTnLst>
                                </p:cTn>
                              </p:par>
                              <p:par>
                                <p:cTn id="26" presetID="6" presetClass="emph" presetSubtype="0" accel="100000" autoRev="1" fill="hold" nodeType="withEffect">
                                  <p:stCondLst>
                                    <p:cond delay="0"/>
                                  </p:stCondLst>
                                  <p:childTnLst>
                                    <p:animScale>
                                      <p:cBhvr>
                                        <p:cTn id="27" dur="400" fill="hold"/>
                                        <p:tgtEl>
                                          <p:spTgt spid="24"/>
                                        </p:tgtEl>
                                      </p:cBhvr>
                                      <p:by x="90000" y="90000"/>
                                    </p:animScale>
                                  </p:childTnLst>
                                </p:cTn>
                              </p:par>
                              <p:par>
                                <p:cTn id="28" presetID="10" presetClass="entr" presetSubtype="0" fill="hold" nodeType="withEffect">
                                  <p:stCondLst>
                                    <p:cond delay="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400"/>
                                        <p:tgtEl>
                                          <p:spTgt spid="27"/>
                                        </p:tgtEl>
                                      </p:cBhvr>
                                    </p:animEffect>
                                  </p:childTnLst>
                                </p:cTn>
                              </p:par>
                              <p:par>
                                <p:cTn id="31" presetID="6" presetClass="emph" presetSubtype="0" accel="100000" autoRev="1" fill="hold" nodeType="withEffect">
                                  <p:stCondLst>
                                    <p:cond delay="0"/>
                                  </p:stCondLst>
                                  <p:childTnLst>
                                    <p:animScale>
                                      <p:cBhvr>
                                        <p:cTn id="32" dur="400" fill="hold"/>
                                        <p:tgtEl>
                                          <p:spTgt spid="27"/>
                                        </p:tgtEl>
                                      </p:cBhvr>
                                      <p:by x="90000" y="90000"/>
                                    </p:animScale>
                                  </p:childTnLst>
                                </p:cTn>
                              </p:par>
                              <p:par>
                                <p:cTn id="33" presetID="10" presetClass="entr" presetSubtype="0" fill="hold" grpId="0" nodeType="withEffect">
                                  <p:stCondLst>
                                    <p:cond delay="4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4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13"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378AA-A69A-87FF-C08D-8CEFB7C76522}"/>
              </a:ext>
              <a:ext uri="{C183D7F6-B498-43B3-948B-1728B52AA6E4}">
                <adec:decorative xmlns:adec="http://schemas.microsoft.com/office/drawing/2017/decorative" val="1"/>
              </a:ext>
            </a:extLst>
          </p:cNvPr>
          <p:cNvPicPr>
            <a:picLocks noChangeAspect="1"/>
          </p:cNvPicPr>
          <p:nvPr/>
        </p:nvPicPr>
        <p:blipFill rotWithShape="1">
          <a:blip r:embed="rId3"/>
          <a:srcRect l="10595" t="987" r="10595"/>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E8B51BC-507F-670D-68C2-0088DB43BFA2}"/>
              </a:ext>
              <a:ext uri="{C183D7F6-B498-43B3-948B-1728B52AA6E4}">
                <adec:decorative xmlns:adec="http://schemas.microsoft.com/office/drawing/2017/decorative" val="1"/>
              </a:ext>
            </a:extLst>
          </p:cNvPr>
          <p:cNvPicPr>
            <a:picLocks noChangeAspect="1"/>
          </p:cNvPicPr>
          <p:nvPr/>
        </p:nvPicPr>
        <p:blipFill rotWithShape="1">
          <a:blip r:embed="rId4">
            <a:alphaModFix amt="39000"/>
            <a:extLst>
              <a:ext uri="{BEBA8EAE-BF5A-486C-A8C5-ECC9F3942E4B}">
                <a14:imgProps xmlns:a14="http://schemas.microsoft.com/office/drawing/2010/main">
                  <a14:imgLayer r:embed="rId5">
                    <a14:imgEffect>
                      <a14:sharpenSoften amount="-100000"/>
                    </a14:imgEffect>
                  </a14:imgLayer>
                </a14:imgProps>
              </a:ext>
            </a:extLst>
          </a:blip>
          <a:srcRect l="18476" t="10888" r="18476" b="9901"/>
          <a:stretch/>
        </p:blipFill>
        <p:spPr>
          <a:xfrm>
            <a:off x="1219200" y="685800"/>
            <a:ext cx="9753600" cy="5486400"/>
          </a:xfrm>
          <a:prstGeom prst="roundRect">
            <a:avLst>
              <a:gd name="adj" fmla="val 1721"/>
            </a:avLst>
          </a:prstGeom>
          <a:solidFill>
            <a:schemeClr val="bg1"/>
          </a:solidFill>
          <a:ln>
            <a:solidFill>
              <a:schemeClr val="bg1"/>
            </a:solidFill>
          </a:ln>
          <a:effectLst>
            <a:outerShdw blurRad="343645" dist="295501" dir="2700000" algn="tl" rotWithShape="0">
              <a:srgbClr val="F3484C">
                <a:alpha val="15816"/>
              </a:srgbClr>
            </a:outerShdw>
          </a:effectLst>
        </p:spPr>
      </p:pic>
      <p:sp>
        <p:nvSpPr>
          <p:cNvPr id="6" name="Graphic 8">
            <a:extLst>
              <a:ext uri="{FF2B5EF4-FFF2-40B4-BE49-F238E27FC236}">
                <a16:creationId xmlns:a16="http://schemas.microsoft.com/office/drawing/2014/main" id="{F20F4363-5D44-5AD7-2EED-3683740E051D}"/>
              </a:ext>
              <a:ext uri="{C183D7F6-B498-43B3-948B-1728B52AA6E4}">
                <adec:decorative xmlns:adec="http://schemas.microsoft.com/office/drawing/2017/decorative" val="1"/>
              </a:ext>
            </a:extLst>
          </p:cNvPr>
          <p:cNvSpPr/>
          <p:nvPr/>
        </p:nvSpPr>
        <p:spPr>
          <a:xfrm>
            <a:off x="3911626"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grpSp>
        <p:nvGrpSpPr>
          <p:cNvPr id="7" name="Group 6">
            <a:extLst>
              <a:ext uri="{FF2B5EF4-FFF2-40B4-BE49-F238E27FC236}">
                <a16:creationId xmlns:a16="http://schemas.microsoft.com/office/drawing/2014/main" id="{614227FE-B4A0-016A-5DE0-2C6745FF0FA5}"/>
              </a:ext>
              <a:ext uri="{C183D7F6-B498-43B3-948B-1728B52AA6E4}">
                <adec:decorative xmlns:adec="http://schemas.microsoft.com/office/drawing/2017/decorative" val="1"/>
              </a:ext>
            </a:extLst>
          </p:cNvPr>
          <p:cNvGrpSpPr/>
          <p:nvPr/>
        </p:nvGrpSpPr>
        <p:grpSpPr>
          <a:xfrm>
            <a:off x="4231437" y="4011585"/>
            <a:ext cx="1545891" cy="1179252"/>
            <a:chOff x="5323055" y="3936569"/>
            <a:chExt cx="1545891" cy="1179252"/>
          </a:xfrm>
        </p:grpSpPr>
        <p:sp>
          <p:nvSpPr>
            <p:cNvPr id="8" name="TextBox 7">
              <a:extLst>
                <a:ext uri="{FF2B5EF4-FFF2-40B4-BE49-F238E27FC236}">
                  <a16:creationId xmlns:a16="http://schemas.microsoft.com/office/drawing/2014/main" id="{3A6072CE-7D82-A867-4AD8-00BB37D2C2E0}"/>
                </a:ext>
              </a:extLst>
            </p:cNvPr>
            <p:cNvSpPr txBox="1"/>
            <p:nvPr/>
          </p:nvSpPr>
          <p:spPr>
            <a:xfrm>
              <a:off x="5323055" y="4623378"/>
              <a:ext cx="1545891"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Graph</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 Your Data - </a:t>
              </a:r>
            </a:p>
          </p:txBody>
        </p:sp>
        <p:pic>
          <p:nvPicPr>
            <p:cNvPr id="9" name="Graphic 8">
              <a:extLst>
                <a:ext uri="{FF2B5EF4-FFF2-40B4-BE49-F238E27FC236}">
                  <a16:creationId xmlns:a16="http://schemas.microsoft.com/office/drawing/2014/main" id="{9FCD2222-9F52-DF7A-009B-4C0D895F98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6563" y="3936569"/>
              <a:ext cx="498874" cy="498874"/>
            </a:xfrm>
            <a:prstGeom prst="rect">
              <a:avLst/>
            </a:prstGeom>
          </p:spPr>
        </p:pic>
      </p:grpSp>
      <p:grpSp>
        <p:nvGrpSpPr>
          <p:cNvPr id="10" name="Group 9">
            <a:extLst>
              <a:ext uri="{FF2B5EF4-FFF2-40B4-BE49-F238E27FC236}">
                <a16:creationId xmlns:a16="http://schemas.microsoft.com/office/drawing/2014/main" id="{AE2C995C-6F61-6071-4E2E-B7A2999B65FA}"/>
              </a:ext>
              <a:ext uri="{C183D7F6-B498-43B3-948B-1728B52AA6E4}">
                <adec:decorative xmlns:adec="http://schemas.microsoft.com/office/drawing/2017/decorative" val="1"/>
              </a:ext>
            </a:extLst>
          </p:cNvPr>
          <p:cNvGrpSpPr/>
          <p:nvPr/>
        </p:nvGrpSpPr>
        <p:grpSpPr>
          <a:xfrm>
            <a:off x="2250253" y="4039763"/>
            <a:ext cx="1530703" cy="1151074"/>
            <a:chOff x="3095297" y="3964747"/>
            <a:chExt cx="1530703" cy="1151074"/>
          </a:xfrm>
        </p:grpSpPr>
        <p:sp>
          <p:nvSpPr>
            <p:cNvPr id="11" name="TextBox 10">
              <a:extLst>
                <a:ext uri="{FF2B5EF4-FFF2-40B4-BE49-F238E27FC236}">
                  <a16:creationId xmlns:a16="http://schemas.microsoft.com/office/drawing/2014/main" id="{F6F8E0F6-1A80-D332-3BBB-E58216CDB46E}"/>
                </a:ext>
              </a:extLst>
            </p:cNvPr>
            <p:cNvSpPr txBox="1"/>
            <p:nvPr/>
          </p:nvSpPr>
          <p:spPr>
            <a:xfrm>
              <a:off x="3095297" y="4623378"/>
              <a:ext cx="1530703"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Large Language Models</a:t>
              </a:r>
            </a:p>
          </p:txBody>
        </p:sp>
        <p:pic>
          <p:nvPicPr>
            <p:cNvPr id="14" name="Graphic 13">
              <a:extLst>
                <a:ext uri="{FF2B5EF4-FFF2-40B4-BE49-F238E27FC236}">
                  <a16:creationId xmlns:a16="http://schemas.microsoft.com/office/drawing/2014/main" id="{B0B22CB0-A7D9-847F-C6B3-FCE1058D09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6774" y="3964747"/>
              <a:ext cx="447748" cy="447748"/>
            </a:xfrm>
            <a:prstGeom prst="rect">
              <a:avLst/>
            </a:prstGeom>
          </p:spPr>
        </p:pic>
      </p:grpSp>
      <p:grpSp>
        <p:nvGrpSpPr>
          <p:cNvPr id="17" name="Group 16">
            <a:extLst>
              <a:ext uri="{FF2B5EF4-FFF2-40B4-BE49-F238E27FC236}">
                <a16:creationId xmlns:a16="http://schemas.microsoft.com/office/drawing/2014/main" id="{2F7AF1AD-8E42-4E09-D0A8-315E56BBE4F4}"/>
              </a:ext>
              <a:ext uri="{C183D7F6-B498-43B3-948B-1728B52AA6E4}">
                <adec:decorative xmlns:adec="http://schemas.microsoft.com/office/drawing/2017/decorative" val="1"/>
              </a:ext>
            </a:extLst>
          </p:cNvPr>
          <p:cNvGrpSpPr/>
          <p:nvPr/>
        </p:nvGrpSpPr>
        <p:grpSpPr>
          <a:xfrm>
            <a:off x="6570581" y="4011585"/>
            <a:ext cx="1286385" cy="1179251"/>
            <a:chOff x="7710528" y="3936569"/>
            <a:chExt cx="1286385" cy="1179251"/>
          </a:xfrm>
        </p:grpSpPr>
        <p:sp>
          <p:nvSpPr>
            <p:cNvPr id="18" name="TextBox 17">
              <a:extLst>
                <a:ext uri="{FF2B5EF4-FFF2-40B4-BE49-F238E27FC236}">
                  <a16:creationId xmlns:a16="http://schemas.microsoft.com/office/drawing/2014/main" id="{905013AF-CE5E-DA58-13AC-CC212015C213}"/>
                </a:ext>
              </a:extLst>
            </p:cNvPr>
            <p:cNvSpPr txBox="1"/>
            <p:nvPr/>
          </p:nvSpPr>
          <p:spPr>
            <a:xfrm>
              <a:off x="7710528" y="4623377"/>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Microsoft 365 Apps</a:t>
              </a:r>
            </a:p>
          </p:txBody>
        </p:sp>
        <p:pic>
          <p:nvPicPr>
            <p:cNvPr id="20" name="Graphic 19">
              <a:extLst>
                <a:ext uri="{FF2B5EF4-FFF2-40B4-BE49-F238E27FC236}">
                  <a16:creationId xmlns:a16="http://schemas.microsoft.com/office/drawing/2014/main" id="{B42912FE-0771-26F3-91BF-B035A301ED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669" y="3936569"/>
              <a:ext cx="504102" cy="504102"/>
            </a:xfrm>
            <a:prstGeom prst="rect">
              <a:avLst/>
            </a:prstGeom>
          </p:spPr>
        </p:pic>
      </p:grpSp>
      <p:grpSp>
        <p:nvGrpSpPr>
          <p:cNvPr id="24" name="Group 23">
            <a:extLst>
              <a:ext uri="{FF2B5EF4-FFF2-40B4-BE49-F238E27FC236}">
                <a16:creationId xmlns:a16="http://schemas.microsoft.com/office/drawing/2014/main" id="{C1543C75-3CC0-562D-7D9A-8CA0AF3FE8EB}"/>
              </a:ext>
              <a:ext uri="{C183D7F6-B498-43B3-948B-1728B52AA6E4}">
                <adec:decorative xmlns:adec="http://schemas.microsoft.com/office/drawing/2017/decorative" val="1"/>
              </a:ext>
            </a:extLst>
          </p:cNvPr>
          <p:cNvGrpSpPr/>
          <p:nvPr/>
        </p:nvGrpSpPr>
        <p:grpSpPr>
          <a:xfrm>
            <a:off x="1799771" y="3399997"/>
            <a:ext cx="8592458" cy="2180469"/>
            <a:chOff x="1925419" y="3324981"/>
            <a:chExt cx="8592458" cy="2180469"/>
          </a:xfrm>
        </p:grpSpPr>
        <p:sp>
          <p:nvSpPr>
            <p:cNvPr id="25" name="TextBox 24">
              <a:extLst>
                <a:ext uri="{FF2B5EF4-FFF2-40B4-BE49-F238E27FC236}">
                  <a16:creationId xmlns:a16="http://schemas.microsoft.com/office/drawing/2014/main" id="{9C66C14C-ADE7-5CA5-E63E-FD020D21F049}"/>
                </a:ext>
              </a:extLst>
            </p:cNvPr>
            <p:cNvSpPr txBox="1"/>
            <p:nvPr/>
          </p:nvSpPr>
          <p:spPr>
            <a:xfrm>
              <a:off x="5005040" y="3324981"/>
              <a:ext cx="2433217"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Natural Language</a:t>
              </a:r>
            </a:p>
          </p:txBody>
        </p:sp>
        <p:sp>
          <p:nvSpPr>
            <p:cNvPr id="26" name="Rectangle: Rounded Corners 34">
              <a:extLst>
                <a:ext uri="{FF2B5EF4-FFF2-40B4-BE49-F238E27FC236}">
                  <a16:creationId xmlns:a16="http://schemas.microsoft.com/office/drawing/2014/main" id="{B0A3CEB3-344B-884C-EBE9-AA8510A4B202}"/>
                </a:ext>
              </a:extLst>
            </p:cNvPr>
            <p:cNvSpPr/>
            <p:nvPr/>
          </p:nvSpPr>
          <p:spPr bwMode="auto">
            <a:xfrm>
              <a:off x="1925419" y="3494063"/>
              <a:ext cx="8592458" cy="2011387"/>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noFill/>
            <a:ln>
              <a:gradFill flip="none" rotWithShape="1">
                <a:gsLst>
                  <a:gs pos="0">
                    <a:srgbClr val="1264B1"/>
                  </a:gs>
                  <a:gs pos="100000">
                    <a:srgbClr val="944DCF"/>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8" name="Graphic 28">
            <a:extLst>
              <a:ext uri="{FF2B5EF4-FFF2-40B4-BE49-F238E27FC236}">
                <a16:creationId xmlns:a16="http://schemas.microsoft.com/office/drawing/2014/main" id="{06DA1F08-7AAC-E8C9-3C0E-C9580293E7CF}"/>
              </a:ext>
              <a:ext uri="{C183D7F6-B498-43B3-948B-1728B52AA6E4}">
                <adec:decorative xmlns:adec="http://schemas.microsoft.com/office/drawing/2017/decorative" val="1"/>
              </a:ext>
            </a:extLst>
          </p:cNvPr>
          <p:cNvSpPr/>
          <p:nvPr/>
        </p:nvSpPr>
        <p:spPr>
          <a:xfrm>
            <a:off x="5993017"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 name="Title 20">
            <a:extLst>
              <a:ext uri="{FF2B5EF4-FFF2-40B4-BE49-F238E27FC236}">
                <a16:creationId xmlns:a16="http://schemas.microsoft.com/office/drawing/2014/main" id="{C50E9644-2015-2FCD-08AF-081FD7A39787}"/>
              </a:ext>
            </a:extLst>
          </p:cNvPr>
          <p:cNvSpPr txBox="1">
            <a:spLocks/>
          </p:cNvSpPr>
          <p:nvPr/>
        </p:nvSpPr>
        <p:spPr>
          <a:xfrm>
            <a:off x="4112700" y="2223488"/>
            <a:ext cx="396659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defTabSz="914400">
              <a:spcBef>
                <a:spcPts val="0"/>
              </a:spcBef>
              <a:defRPr/>
            </a:pPr>
            <a:r>
              <a:rPr lang="en-US" sz="3200" spc="-100">
                <a:ln>
                  <a:noFill/>
                </a:ln>
                <a:solidFill>
                  <a:prstClr val="black"/>
                </a:solidFill>
                <a:latin typeface="Segoe UI Semibold" panose="020B0702040204020203" pitchFamily="34" charset="0"/>
                <a:cs typeface="Segoe UI Semibold" panose="020B0702040204020203" pitchFamily="34" charset="0"/>
              </a:rPr>
              <a:t>Microsoft 365 Copilot</a:t>
            </a:r>
          </a:p>
        </p:txBody>
      </p:sp>
      <p:sp>
        <p:nvSpPr>
          <p:cNvPr id="16" name="Graphic 28">
            <a:extLst>
              <a:ext uri="{FF2B5EF4-FFF2-40B4-BE49-F238E27FC236}">
                <a16:creationId xmlns:a16="http://schemas.microsoft.com/office/drawing/2014/main" id="{2F0186EC-20BE-AA3C-E998-C70F1CF8B74D}"/>
              </a:ext>
              <a:ext uri="{C183D7F6-B498-43B3-948B-1728B52AA6E4}">
                <adec:decorative xmlns:adec="http://schemas.microsoft.com/office/drawing/2017/decorative" val="1"/>
              </a:ext>
            </a:extLst>
          </p:cNvPr>
          <p:cNvSpPr/>
          <p:nvPr/>
        </p:nvSpPr>
        <p:spPr>
          <a:xfrm>
            <a:off x="8078261" y="4155108"/>
            <a:ext cx="205967" cy="205934"/>
          </a:xfrm>
          <a:custGeom>
            <a:avLst/>
            <a:gdLst>
              <a:gd name="connsiteX0" fmla="*/ 102943 w 205967"/>
              <a:gd name="connsiteY0" fmla="*/ 0 h 205934"/>
              <a:gd name="connsiteX1" fmla="*/ 111691 w 205967"/>
              <a:gd name="connsiteY1" fmla="*/ 7627 h 205934"/>
              <a:gd name="connsiteX2" fmla="*/ 111772 w 205967"/>
              <a:gd name="connsiteY2" fmla="*/ 8824 h 205934"/>
              <a:gd name="connsiteX3" fmla="*/ 111786 w 205967"/>
              <a:gd name="connsiteY3" fmla="*/ 94145 h 205934"/>
              <a:gd name="connsiteX4" fmla="*/ 197142 w 205967"/>
              <a:gd name="connsiteY4" fmla="*/ 94145 h 205934"/>
              <a:gd name="connsiteX5" fmla="*/ 205968 w 205967"/>
              <a:gd name="connsiteY5" fmla="*/ 102971 h 205934"/>
              <a:gd name="connsiteX6" fmla="*/ 198340 w 205967"/>
              <a:gd name="connsiteY6" fmla="*/ 111718 h 205934"/>
              <a:gd name="connsiteX7" fmla="*/ 197142 w 205967"/>
              <a:gd name="connsiteY7" fmla="*/ 111798 h 205934"/>
              <a:gd name="connsiteX8" fmla="*/ 111786 w 205967"/>
              <a:gd name="connsiteY8" fmla="*/ 111798 h 205934"/>
              <a:gd name="connsiteX9" fmla="*/ 111809 w 205967"/>
              <a:gd name="connsiteY9" fmla="*/ 197106 h 205934"/>
              <a:gd name="connsiteX10" fmla="*/ 102986 w 205967"/>
              <a:gd name="connsiteY10" fmla="*/ 205935 h 205934"/>
              <a:gd name="connsiteX11" fmla="*/ 94238 w 205967"/>
              <a:gd name="connsiteY11" fmla="*/ 198308 h 205934"/>
              <a:gd name="connsiteX12" fmla="*/ 94157 w 205967"/>
              <a:gd name="connsiteY12" fmla="*/ 197110 h 205934"/>
              <a:gd name="connsiteX13" fmla="*/ 94134 w 205967"/>
              <a:gd name="connsiteY13" fmla="*/ 111798 h 205934"/>
              <a:gd name="connsiteX14" fmla="*/ 8826 w 205967"/>
              <a:gd name="connsiteY14" fmla="*/ 111798 h 205934"/>
              <a:gd name="connsiteX15" fmla="*/ 0 w 205967"/>
              <a:gd name="connsiteY15" fmla="*/ 102971 h 205934"/>
              <a:gd name="connsiteX16" fmla="*/ 7628 w 205967"/>
              <a:gd name="connsiteY16" fmla="*/ 94225 h 205934"/>
              <a:gd name="connsiteX17" fmla="*/ 8826 w 205967"/>
              <a:gd name="connsiteY17" fmla="*/ 94145 h 205934"/>
              <a:gd name="connsiteX18" fmla="*/ 94134 w 205967"/>
              <a:gd name="connsiteY18" fmla="*/ 94145 h 205934"/>
              <a:gd name="connsiteX19" fmla="*/ 94119 w 205967"/>
              <a:gd name="connsiteY19" fmla="*/ 8828 h 205934"/>
              <a:gd name="connsiteX20" fmla="*/ 102943 w 205967"/>
              <a:gd name="connsiteY20" fmla="*/ 0 h 20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967" h="205934">
                <a:moveTo>
                  <a:pt x="102943" y="0"/>
                </a:moveTo>
                <a:cubicBezTo>
                  <a:pt x="107412" y="0"/>
                  <a:pt x="111106" y="3319"/>
                  <a:pt x="111691" y="7627"/>
                </a:cubicBezTo>
                <a:lnTo>
                  <a:pt x="111772" y="8824"/>
                </a:lnTo>
                <a:lnTo>
                  <a:pt x="111786" y="94145"/>
                </a:lnTo>
                <a:lnTo>
                  <a:pt x="197142" y="94145"/>
                </a:lnTo>
                <a:cubicBezTo>
                  <a:pt x="202016" y="94145"/>
                  <a:pt x="205968" y="98097"/>
                  <a:pt x="205968" y="102971"/>
                </a:cubicBezTo>
                <a:cubicBezTo>
                  <a:pt x="205968" y="107440"/>
                  <a:pt x="202647" y="111133"/>
                  <a:pt x="198340" y="111718"/>
                </a:cubicBezTo>
                <a:lnTo>
                  <a:pt x="197142" y="111798"/>
                </a:lnTo>
                <a:lnTo>
                  <a:pt x="111786" y="111798"/>
                </a:lnTo>
                <a:lnTo>
                  <a:pt x="111809" y="197106"/>
                </a:lnTo>
                <a:cubicBezTo>
                  <a:pt x="111811" y="201981"/>
                  <a:pt x="107860" y="205935"/>
                  <a:pt x="102986" y="205935"/>
                </a:cubicBezTo>
                <a:cubicBezTo>
                  <a:pt x="98517" y="205935"/>
                  <a:pt x="94823" y="202616"/>
                  <a:pt x="94238" y="198308"/>
                </a:cubicBezTo>
                <a:lnTo>
                  <a:pt x="94157" y="197110"/>
                </a:lnTo>
                <a:lnTo>
                  <a:pt x="94134" y="111798"/>
                </a:lnTo>
                <a:lnTo>
                  <a:pt x="8826" y="111798"/>
                </a:lnTo>
                <a:cubicBezTo>
                  <a:pt x="3952" y="111798"/>
                  <a:pt x="0" y="107846"/>
                  <a:pt x="0" y="102971"/>
                </a:cubicBezTo>
                <a:cubicBezTo>
                  <a:pt x="0" y="98503"/>
                  <a:pt x="3320" y="94810"/>
                  <a:pt x="7628" y="94225"/>
                </a:cubicBezTo>
                <a:lnTo>
                  <a:pt x="8826" y="94145"/>
                </a:lnTo>
                <a:lnTo>
                  <a:pt x="94134" y="94145"/>
                </a:lnTo>
                <a:lnTo>
                  <a:pt x="94119" y="8828"/>
                </a:lnTo>
                <a:cubicBezTo>
                  <a:pt x="94118" y="3953"/>
                  <a:pt x="98069" y="0"/>
                  <a:pt x="102943" y="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7" name="Group 26">
            <a:extLst>
              <a:ext uri="{FF2B5EF4-FFF2-40B4-BE49-F238E27FC236}">
                <a16:creationId xmlns:a16="http://schemas.microsoft.com/office/drawing/2014/main" id="{9EA62CA7-1981-E871-5CC7-FD8394D4437B}"/>
              </a:ext>
            </a:extLst>
          </p:cNvPr>
          <p:cNvGrpSpPr/>
          <p:nvPr/>
        </p:nvGrpSpPr>
        <p:grpSpPr>
          <a:xfrm>
            <a:off x="8530534" y="4014228"/>
            <a:ext cx="1286385" cy="1176608"/>
            <a:chOff x="8530534" y="4014228"/>
            <a:chExt cx="1286385" cy="1176608"/>
          </a:xfrm>
        </p:grpSpPr>
        <p:sp>
          <p:nvSpPr>
            <p:cNvPr id="4" name="TextBox 3">
              <a:extLst>
                <a:ext uri="{FF2B5EF4-FFF2-40B4-BE49-F238E27FC236}">
                  <a16:creationId xmlns:a16="http://schemas.microsoft.com/office/drawing/2014/main" id="{8937D228-5379-DB7C-21C2-319730E62124}"/>
                </a:ext>
              </a:extLst>
            </p:cNvPr>
            <p:cNvSpPr txBox="1"/>
            <p:nvPr/>
          </p:nvSpPr>
          <p:spPr>
            <a:xfrm>
              <a:off x="8530534" y="4698393"/>
              <a:ext cx="1286385" cy="4924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The</a:t>
              </a:r>
              <a:b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Internet</a:t>
              </a:r>
            </a:p>
          </p:txBody>
        </p:sp>
        <p:sp>
          <p:nvSpPr>
            <p:cNvPr id="23" name="Graphic 20">
              <a:extLst>
                <a:ext uri="{FF2B5EF4-FFF2-40B4-BE49-F238E27FC236}">
                  <a16:creationId xmlns:a16="http://schemas.microsoft.com/office/drawing/2014/main" id="{C769D04D-02FA-AD51-C69A-CD701CAEF683}"/>
                </a:ext>
              </a:extLst>
            </p:cNvPr>
            <p:cNvSpPr/>
            <p:nvPr/>
          </p:nvSpPr>
          <p:spPr>
            <a:xfrm>
              <a:off x="8945511" y="4014228"/>
              <a:ext cx="454759" cy="454361"/>
            </a:xfrm>
            <a:custGeom>
              <a:avLst/>
              <a:gdLst>
                <a:gd name="connsiteX0" fmla="*/ 13742 w 190773"/>
                <a:gd name="connsiteY0" fmla="*/ 75793 h 190606"/>
                <a:gd name="connsiteX1" fmla="*/ 13742 w 190773"/>
                <a:gd name="connsiteY1" fmla="*/ 142145 h 190606"/>
                <a:gd name="connsiteX2" fmla="*/ 73109 w 190773"/>
                <a:gd name="connsiteY2" fmla="*/ 147907 h 190606"/>
                <a:gd name="connsiteX3" fmla="*/ 113651 w 190773"/>
                <a:gd name="connsiteY3" fmla="*/ 188449 h 190606"/>
                <a:gd name="connsiteX4" fmla="*/ 124067 w 190773"/>
                <a:gd name="connsiteY4" fmla="*/ 188449 h 190606"/>
                <a:gd name="connsiteX5" fmla="*/ 124780 w 190773"/>
                <a:gd name="connsiteY5" fmla="*/ 178859 h 190606"/>
                <a:gd name="connsiteX6" fmla="*/ 124067 w 190773"/>
                <a:gd name="connsiteY6" fmla="*/ 178033 h 190606"/>
                <a:gd name="connsiteX7" fmla="*/ 83897 w 190773"/>
                <a:gd name="connsiteY7" fmla="*/ 137854 h 190606"/>
                <a:gd name="connsiteX8" fmla="*/ 80093 w 190773"/>
                <a:gd name="connsiteY8" fmla="*/ 75793 h 190606"/>
                <a:gd name="connsiteX9" fmla="*/ 13742 w 190773"/>
                <a:gd name="connsiteY9" fmla="*/ 75793 h 190606"/>
                <a:gd name="connsiteX10" fmla="*/ 95510 w 190773"/>
                <a:gd name="connsiteY10" fmla="*/ 0 h 190606"/>
                <a:gd name="connsiteX11" fmla="*/ 2632 w 190773"/>
                <a:gd name="connsiteY11" fmla="*/ 73977 h 190606"/>
                <a:gd name="connsiteX12" fmla="*/ 7007 w 190773"/>
                <a:gd name="connsiteY12" fmla="*/ 69058 h 190606"/>
                <a:gd name="connsiteX13" fmla="*/ 23920 w 190773"/>
                <a:gd name="connsiteY13" fmla="*/ 57407 h 190606"/>
                <a:gd name="connsiteX14" fmla="*/ 65791 w 190773"/>
                <a:gd name="connsiteY14" fmla="*/ 19914 h 190606"/>
                <a:gd name="connsiteX15" fmla="*/ 64774 w 190773"/>
                <a:gd name="connsiteY15" fmla="*/ 21573 h 190606"/>
                <a:gd name="connsiteX16" fmla="*/ 52628 w 190773"/>
                <a:gd name="connsiteY16" fmla="*/ 52807 h 190606"/>
                <a:gd name="connsiteX17" fmla="*/ 66588 w 190773"/>
                <a:gd name="connsiteY17" fmla="*/ 56050 h 190606"/>
                <a:gd name="connsiteX18" fmla="*/ 95510 w 190773"/>
                <a:gd name="connsiteY18" fmla="*/ 14288 h 190606"/>
                <a:gd name="connsiteX19" fmla="*/ 96611 w 190773"/>
                <a:gd name="connsiteY19" fmla="*/ 14338 h 190606"/>
                <a:gd name="connsiteX20" fmla="*/ 125716 w 190773"/>
                <a:gd name="connsiteY20" fmla="*/ 61924 h 190606"/>
                <a:gd name="connsiteX21" fmla="*/ 78113 w 190773"/>
                <a:gd name="connsiteY21" fmla="*/ 61917 h 190606"/>
                <a:gd name="connsiteX22" fmla="*/ 86829 w 190773"/>
                <a:gd name="connsiteY22" fmla="*/ 69058 h 190606"/>
                <a:gd name="connsiteX23" fmla="*/ 92878 w 190773"/>
                <a:gd name="connsiteY23" fmla="*/ 76195 h 190606"/>
                <a:gd name="connsiteX24" fmla="*/ 127865 w 190773"/>
                <a:gd name="connsiteY24" fmla="*/ 76209 h 190606"/>
                <a:gd name="connsiteX25" fmla="*/ 128861 w 190773"/>
                <a:gd name="connsiteY25" fmla="*/ 95265 h 190606"/>
                <a:gd name="connsiteX26" fmla="*/ 126578 w 190773"/>
                <a:gd name="connsiteY26" fmla="*/ 123841 h 190606"/>
                <a:gd name="connsiteX27" fmla="*/ 101381 w 190773"/>
                <a:gd name="connsiteY27" fmla="*/ 123842 h 190606"/>
                <a:gd name="connsiteX28" fmla="*/ 98533 w 190773"/>
                <a:gd name="connsiteY28" fmla="*/ 131853 h 190606"/>
                <a:gd name="connsiteX29" fmla="*/ 97305 w 190773"/>
                <a:gd name="connsiteY29" fmla="*/ 134441 h 190606"/>
                <a:gd name="connsiteX30" fmla="*/ 96137 w 190773"/>
                <a:gd name="connsiteY30" fmla="*/ 136626 h 190606"/>
                <a:gd name="connsiteX31" fmla="*/ 97648 w 190773"/>
                <a:gd name="connsiteY31" fmla="*/ 138122 h 190606"/>
                <a:gd name="connsiteX32" fmla="*/ 123503 w 190773"/>
                <a:gd name="connsiteY32" fmla="*/ 138124 h 190606"/>
                <a:gd name="connsiteX33" fmla="*/ 116534 w 190773"/>
                <a:gd name="connsiteY33" fmla="*/ 157027 h 190606"/>
                <a:gd name="connsiteX34" fmla="*/ 127064 w 190773"/>
                <a:gd name="connsiteY34" fmla="*/ 167578 h 190606"/>
                <a:gd name="connsiteX35" fmla="*/ 138293 w 190773"/>
                <a:gd name="connsiteY35" fmla="*/ 138134 h 190606"/>
                <a:gd name="connsiteX36" fmla="*/ 164226 w 190773"/>
                <a:gd name="connsiteY36" fmla="*/ 138126 h 190606"/>
                <a:gd name="connsiteX37" fmla="*/ 128661 w 190773"/>
                <a:gd name="connsiteY37" fmla="*/ 169167 h 190606"/>
                <a:gd name="connsiteX38" fmla="*/ 130803 w 190773"/>
                <a:gd name="connsiteY38" fmla="*/ 171299 h 190606"/>
                <a:gd name="connsiteX39" fmla="*/ 131989 w 190773"/>
                <a:gd name="connsiteY39" fmla="*/ 172635 h 190606"/>
                <a:gd name="connsiteX40" fmla="*/ 135591 w 190773"/>
                <a:gd name="connsiteY40" fmla="*/ 181710 h 190606"/>
                <a:gd name="connsiteX41" fmla="*/ 190774 w 190773"/>
                <a:gd name="connsiteY41" fmla="*/ 95265 h 190606"/>
                <a:gd name="connsiteX42" fmla="*/ 95510 w 190773"/>
                <a:gd name="connsiteY42" fmla="*/ 0 h 190606"/>
                <a:gd name="connsiteX43" fmla="*/ 69678 w 190773"/>
                <a:gd name="connsiteY43" fmla="*/ 86208 h 190606"/>
                <a:gd name="connsiteX44" fmla="*/ 69678 w 190773"/>
                <a:gd name="connsiteY44" fmla="*/ 131729 h 190606"/>
                <a:gd name="connsiteX45" fmla="*/ 24158 w 190773"/>
                <a:gd name="connsiteY45" fmla="*/ 131729 h 190606"/>
                <a:gd name="connsiteX46" fmla="*/ 24158 w 190773"/>
                <a:gd name="connsiteY46" fmla="*/ 86208 h 190606"/>
                <a:gd name="connsiteX47" fmla="*/ 69678 w 190773"/>
                <a:gd name="connsiteY47" fmla="*/ 86208 h 190606"/>
                <a:gd name="connsiteX48" fmla="*/ 142245 w 190773"/>
                <a:gd name="connsiteY48" fmla="*/ 76215 h 190606"/>
                <a:gd name="connsiteX49" fmla="*/ 174226 w 190773"/>
                <a:gd name="connsiteY49" fmla="*/ 76209 h 190606"/>
                <a:gd name="connsiteX50" fmla="*/ 174300 w 190773"/>
                <a:gd name="connsiteY50" fmla="*/ 76496 h 190606"/>
                <a:gd name="connsiteX51" fmla="*/ 176486 w 190773"/>
                <a:gd name="connsiteY51" fmla="*/ 95265 h 190606"/>
                <a:gd name="connsiteX52" fmla="*/ 171301 w 190773"/>
                <a:gd name="connsiteY52" fmla="*/ 123840 h 190606"/>
                <a:gd name="connsiteX53" fmla="*/ 141074 w 190773"/>
                <a:gd name="connsiteY53" fmla="*/ 123848 h 190606"/>
                <a:gd name="connsiteX54" fmla="*/ 143149 w 190773"/>
                <a:gd name="connsiteY54" fmla="*/ 95265 h 190606"/>
                <a:gd name="connsiteX55" fmla="*/ 142245 w 190773"/>
                <a:gd name="connsiteY55" fmla="*/ 76215 h 190606"/>
                <a:gd name="connsiteX56" fmla="*/ 125217 w 190773"/>
                <a:gd name="connsiteY56" fmla="*/ 19914 h 190606"/>
                <a:gd name="connsiteX57" fmla="*/ 125435 w 190773"/>
                <a:gd name="connsiteY57" fmla="*/ 19997 h 190606"/>
                <a:gd name="connsiteX58" fmla="*/ 169327 w 190773"/>
                <a:gd name="connsiteY58" fmla="*/ 61926 h 190606"/>
                <a:gd name="connsiteX59" fmla="*/ 140292 w 190773"/>
                <a:gd name="connsiteY59" fmla="*/ 61920 h 190606"/>
                <a:gd name="connsiteX60" fmla="*/ 125217 w 190773"/>
                <a:gd name="connsiteY60" fmla="*/ 19914 h 19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0773" h="190606">
                  <a:moveTo>
                    <a:pt x="13742" y="75793"/>
                  </a:moveTo>
                  <a:cubicBezTo>
                    <a:pt x="-4581" y="94116"/>
                    <a:pt x="-4581" y="123823"/>
                    <a:pt x="13742" y="142145"/>
                  </a:cubicBezTo>
                  <a:cubicBezTo>
                    <a:pt x="29884" y="158288"/>
                    <a:pt x="54863" y="160208"/>
                    <a:pt x="73109" y="147907"/>
                  </a:cubicBezTo>
                  <a:lnTo>
                    <a:pt x="113651" y="188449"/>
                  </a:lnTo>
                  <a:cubicBezTo>
                    <a:pt x="116528" y="191325"/>
                    <a:pt x="121190" y="191325"/>
                    <a:pt x="124067" y="188449"/>
                  </a:cubicBezTo>
                  <a:cubicBezTo>
                    <a:pt x="126681" y="185834"/>
                    <a:pt x="126919" y="181742"/>
                    <a:pt x="124780" y="178859"/>
                  </a:cubicBezTo>
                  <a:lnTo>
                    <a:pt x="124067" y="178033"/>
                  </a:lnTo>
                  <a:lnTo>
                    <a:pt x="83897" y="137854"/>
                  </a:lnTo>
                  <a:cubicBezTo>
                    <a:pt x="98314" y="119444"/>
                    <a:pt x="97046" y="92745"/>
                    <a:pt x="80093" y="75793"/>
                  </a:cubicBezTo>
                  <a:cubicBezTo>
                    <a:pt x="61771" y="57471"/>
                    <a:pt x="32064" y="57471"/>
                    <a:pt x="13742" y="75793"/>
                  </a:cubicBezTo>
                  <a:close/>
                  <a:moveTo>
                    <a:pt x="95510" y="0"/>
                  </a:moveTo>
                  <a:cubicBezTo>
                    <a:pt x="50214" y="0"/>
                    <a:pt x="12302" y="31612"/>
                    <a:pt x="2632" y="73977"/>
                  </a:cubicBezTo>
                  <a:cubicBezTo>
                    <a:pt x="3976" y="72270"/>
                    <a:pt x="5435" y="70629"/>
                    <a:pt x="7007" y="69058"/>
                  </a:cubicBezTo>
                  <a:cubicBezTo>
                    <a:pt x="12039" y="64026"/>
                    <a:pt x="17785" y="60142"/>
                    <a:pt x="23920" y="57407"/>
                  </a:cubicBezTo>
                  <a:cubicBezTo>
                    <a:pt x="32902" y="40429"/>
                    <a:pt x="47763" y="27030"/>
                    <a:pt x="65791" y="19914"/>
                  </a:cubicBezTo>
                  <a:lnTo>
                    <a:pt x="64774" y="21573"/>
                  </a:lnTo>
                  <a:cubicBezTo>
                    <a:pt x="59654" y="30084"/>
                    <a:pt x="55524" y="40730"/>
                    <a:pt x="52628" y="52807"/>
                  </a:cubicBezTo>
                  <a:cubicBezTo>
                    <a:pt x="57380" y="53295"/>
                    <a:pt x="62070" y="54374"/>
                    <a:pt x="66588" y="56050"/>
                  </a:cubicBezTo>
                  <a:cubicBezTo>
                    <a:pt x="72606" y="31022"/>
                    <a:pt x="83951" y="14288"/>
                    <a:pt x="95510" y="14288"/>
                  </a:cubicBezTo>
                  <a:lnTo>
                    <a:pt x="96611" y="14338"/>
                  </a:lnTo>
                  <a:cubicBezTo>
                    <a:pt x="108665" y="15441"/>
                    <a:pt x="120308" y="34509"/>
                    <a:pt x="125716" y="61924"/>
                  </a:cubicBezTo>
                  <a:lnTo>
                    <a:pt x="78113" y="61917"/>
                  </a:lnTo>
                  <a:cubicBezTo>
                    <a:pt x="81193" y="63963"/>
                    <a:pt x="84115" y="66343"/>
                    <a:pt x="86829" y="69058"/>
                  </a:cubicBezTo>
                  <a:cubicBezTo>
                    <a:pt x="89072" y="71301"/>
                    <a:pt x="91089" y="73690"/>
                    <a:pt x="92878" y="76195"/>
                  </a:cubicBezTo>
                  <a:lnTo>
                    <a:pt x="127865" y="76209"/>
                  </a:lnTo>
                  <a:cubicBezTo>
                    <a:pt x="128513" y="82308"/>
                    <a:pt x="128861" y="88687"/>
                    <a:pt x="128861" y="95265"/>
                  </a:cubicBezTo>
                  <a:cubicBezTo>
                    <a:pt x="128861" y="105357"/>
                    <a:pt x="128041" y="114980"/>
                    <a:pt x="126578" y="123841"/>
                  </a:cubicBezTo>
                  <a:lnTo>
                    <a:pt x="101381" y="123842"/>
                  </a:lnTo>
                  <a:cubicBezTo>
                    <a:pt x="100641" y="126563"/>
                    <a:pt x="99691" y="129241"/>
                    <a:pt x="98533" y="131853"/>
                  </a:cubicBezTo>
                  <a:lnTo>
                    <a:pt x="97305" y="134441"/>
                  </a:lnTo>
                  <a:lnTo>
                    <a:pt x="96137" y="136626"/>
                  </a:lnTo>
                  <a:lnTo>
                    <a:pt x="97648" y="138122"/>
                  </a:lnTo>
                  <a:lnTo>
                    <a:pt x="123503" y="138124"/>
                  </a:lnTo>
                  <a:cubicBezTo>
                    <a:pt x="121577" y="145254"/>
                    <a:pt x="119211" y="151627"/>
                    <a:pt x="116534" y="157027"/>
                  </a:cubicBezTo>
                  <a:lnTo>
                    <a:pt x="127064" y="167578"/>
                  </a:lnTo>
                  <a:cubicBezTo>
                    <a:pt x="131749" y="159405"/>
                    <a:pt x="135559" y="149398"/>
                    <a:pt x="138293" y="138134"/>
                  </a:cubicBezTo>
                  <a:lnTo>
                    <a:pt x="164226" y="138126"/>
                  </a:lnTo>
                  <a:cubicBezTo>
                    <a:pt x="155750" y="151687"/>
                    <a:pt x="143370" y="162558"/>
                    <a:pt x="128661" y="169167"/>
                  </a:cubicBezTo>
                  <a:lnTo>
                    <a:pt x="130803" y="171299"/>
                  </a:lnTo>
                  <a:lnTo>
                    <a:pt x="131989" y="172635"/>
                  </a:lnTo>
                  <a:cubicBezTo>
                    <a:pt x="134089" y="175447"/>
                    <a:pt x="135275" y="178581"/>
                    <a:pt x="135591" y="181710"/>
                  </a:cubicBezTo>
                  <a:cubicBezTo>
                    <a:pt x="168175" y="166583"/>
                    <a:pt x="190774" y="133563"/>
                    <a:pt x="190774" y="95265"/>
                  </a:cubicBezTo>
                  <a:cubicBezTo>
                    <a:pt x="190774" y="42651"/>
                    <a:pt x="148123" y="0"/>
                    <a:pt x="95510" y="0"/>
                  </a:cubicBezTo>
                  <a:close/>
                  <a:moveTo>
                    <a:pt x="69678" y="86208"/>
                  </a:moveTo>
                  <a:cubicBezTo>
                    <a:pt x="82248" y="98779"/>
                    <a:pt x="82248" y="119159"/>
                    <a:pt x="69678" y="131729"/>
                  </a:cubicBezTo>
                  <a:cubicBezTo>
                    <a:pt x="57108" y="144299"/>
                    <a:pt x="36728" y="144299"/>
                    <a:pt x="24158" y="131729"/>
                  </a:cubicBezTo>
                  <a:cubicBezTo>
                    <a:pt x="11587" y="119159"/>
                    <a:pt x="11587" y="98779"/>
                    <a:pt x="24158" y="86208"/>
                  </a:cubicBezTo>
                  <a:cubicBezTo>
                    <a:pt x="36728" y="73639"/>
                    <a:pt x="57108" y="73639"/>
                    <a:pt x="69678" y="86208"/>
                  </a:cubicBezTo>
                  <a:close/>
                  <a:moveTo>
                    <a:pt x="142245" y="76215"/>
                  </a:moveTo>
                  <a:lnTo>
                    <a:pt x="174226" y="76209"/>
                  </a:lnTo>
                  <a:lnTo>
                    <a:pt x="174300" y="76496"/>
                  </a:lnTo>
                  <a:cubicBezTo>
                    <a:pt x="175730" y="82519"/>
                    <a:pt x="176486" y="88804"/>
                    <a:pt x="176486" y="95265"/>
                  </a:cubicBezTo>
                  <a:cubicBezTo>
                    <a:pt x="176486" y="105323"/>
                    <a:pt x="174653" y="114954"/>
                    <a:pt x="171301" y="123840"/>
                  </a:cubicBezTo>
                  <a:lnTo>
                    <a:pt x="141074" y="123848"/>
                  </a:lnTo>
                  <a:cubicBezTo>
                    <a:pt x="142430" y="114806"/>
                    <a:pt x="143149" y="105199"/>
                    <a:pt x="143149" y="95265"/>
                  </a:cubicBezTo>
                  <a:cubicBezTo>
                    <a:pt x="143149" y="88752"/>
                    <a:pt x="142840" y="82380"/>
                    <a:pt x="142245" y="76215"/>
                  </a:cubicBezTo>
                  <a:close/>
                  <a:moveTo>
                    <a:pt x="125217" y="19914"/>
                  </a:moveTo>
                  <a:lnTo>
                    <a:pt x="125435" y="19997"/>
                  </a:lnTo>
                  <a:cubicBezTo>
                    <a:pt x="144937" y="27757"/>
                    <a:pt x="160710" y="42877"/>
                    <a:pt x="169327" y="61926"/>
                  </a:cubicBezTo>
                  <a:lnTo>
                    <a:pt x="140292" y="61920"/>
                  </a:lnTo>
                  <a:cubicBezTo>
                    <a:pt x="137307" y="45228"/>
                    <a:pt x="132099" y="30697"/>
                    <a:pt x="125217" y="19914"/>
                  </a:cubicBezTo>
                  <a:close/>
                </a:path>
              </a:pathLst>
            </a:custGeom>
            <a:solidFill>
              <a:srgbClr val="212121"/>
            </a:solidFill>
            <a:ln w="9525" cap="flat">
              <a:noFill/>
              <a:prstDash val="solid"/>
              <a:miter/>
            </a:ln>
          </p:spPr>
          <p:txBody>
            <a:bodyPr rtlCol="0" anchor="ctr"/>
            <a:lstStyle/>
            <a:p>
              <a:endParaRPr lang="en-US"/>
            </a:p>
          </p:txBody>
        </p:sp>
      </p:grpSp>
      <p:pic>
        <p:nvPicPr>
          <p:cNvPr id="3" name="!Copilot" descr="A rainbow colored logo on a black background&#10;&#10;Description automatically generated">
            <a:extLst>
              <a:ext uri="{FF2B5EF4-FFF2-40B4-BE49-F238E27FC236}">
                <a16:creationId xmlns:a16="http://schemas.microsoft.com/office/drawing/2014/main" id="{0F981BD6-8248-7E7C-5F6C-DE9BD7CF4FA8}"/>
              </a:ext>
            </a:extLst>
          </p:cNvPr>
          <p:cNvPicPr>
            <a:picLocks noChangeAspect="1"/>
          </p:cNvPicPr>
          <p:nvPr/>
        </p:nvPicPr>
        <p:blipFill>
          <a:blip r:embed="rId12"/>
          <a:stretch>
            <a:fillRect/>
          </a:stretch>
        </p:blipFill>
        <p:spPr>
          <a:xfrm>
            <a:off x="5562275" y="1113123"/>
            <a:ext cx="1067451" cy="1067450"/>
          </a:xfrm>
          <a:prstGeom prst="rect">
            <a:avLst/>
          </a:prstGeom>
          <a:noFill/>
          <a:ln>
            <a:noFill/>
            <a:headEnd type="none" w="med" len="med"/>
            <a:tailEnd type="none" w="med" len="med"/>
          </a:ln>
          <a:effectLst/>
        </p:spPr>
      </p:pic>
    </p:spTree>
    <p:extLst>
      <p:ext uri="{BB962C8B-B14F-4D97-AF65-F5344CB8AC3E}">
        <p14:creationId xmlns:p14="http://schemas.microsoft.com/office/powerpoint/2010/main" val="2391322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400"/>
                                        <p:tgtEl>
                                          <p:spTgt spid="10"/>
                                        </p:tgtEl>
                                      </p:cBhvr>
                                    </p:animEffect>
                                  </p:childTnLst>
                                </p:cTn>
                              </p:par>
                              <p:par>
                                <p:cTn id="11" presetID="6" presetClass="emph" presetSubtype="0" accel="100000" autoRev="1" fill="hold" nodeType="withEffect">
                                  <p:stCondLst>
                                    <p:cond delay="0"/>
                                  </p:stCondLst>
                                  <p:childTnLst>
                                    <p:animScale>
                                      <p:cBhvr>
                                        <p:cTn id="12" dur="400" fill="hold"/>
                                        <p:tgtEl>
                                          <p:spTgt spid="10"/>
                                        </p:tgtEl>
                                      </p:cBhvr>
                                      <p:by x="90000" y="90000"/>
                                    </p:animScale>
                                  </p:childTnLst>
                                </p:cTn>
                              </p:par>
                              <p:par>
                                <p:cTn id="13" presetID="10" presetClass="entr" presetSubtype="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400"/>
                                        <p:tgtEl>
                                          <p:spTgt spid="7"/>
                                        </p:tgtEl>
                                      </p:cBhvr>
                                    </p:animEffect>
                                  </p:childTnLst>
                                </p:cTn>
                              </p:par>
                              <p:par>
                                <p:cTn id="16" presetID="6" presetClass="emph" presetSubtype="0" accel="100000" autoRev="1" fill="hold" nodeType="withEffect">
                                  <p:stCondLst>
                                    <p:cond delay="0"/>
                                  </p:stCondLst>
                                  <p:childTnLst>
                                    <p:animScale>
                                      <p:cBhvr>
                                        <p:cTn id="17" dur="400" fill="hold"/>
                                        <p:tgtEl>
                                          <p:spTgt spid="7"/>
                                        </p:tgtEl>
                                      </p:cBhvr>
                                      <p:by x="90000" y="90000"/>
                                    </p:animScale>
                                  </p:childTnLst>
                                </p:cTn>
                              </p:par>
                              <p:par>
                                <p:cTn id="18" presetID="10" presetClass="entr" presetSubtype="0" fill="hold" nodeType="withEffect">
                                  <p:stCondLst>
                                    <p:cond delay="4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400"/>
                                        <p:tgtEl>
                                          <p:spTgt spid="17"/>
                                        </p:tgtEl>
                                      </p:cBhvr>
                                    </p:animEffect>
                                  </p:childTnLst>
                                </p:cTn>
                              </p:par>
                              <p:par>
                                <p:cTn id="21" presetID="6" presetClass="emph" presetSubtype="0" accel="100000" autoRev="1" fill="hold" nodeType="withEffect">
                                  <p:stCondLst>
                                    <p:cond delay="0"/>
                                  </p:stCondLst>
                                  <p:childTnLst>
                                    <p:animScale>
                                      <p:cBhvr>
                                        <p:cTn id="22" dur="400" fill="hold"/>
                                        <p:tgtEl>
                                          <p:spTgt spid="17"/>
                                        </p:tgtEl>
                                      </p:cBhvr>
                                      <p:by x="90000" y="90000"/>
                                    </p:animScale>
                                  </p:childTnLst>
                                </p:cTn>
                              </p:par>
                              <p:par>
                                <p:cTn id="23" presetID="10" presetClass="entr" presetSubtype="0" fill="hold"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400"/>
                                        <p:tgtEl>
                                          <p:spTgt spid="24"/>
                                        </p:tgtEl>
                                      </p:cBhvr>
                                    </p:animEffect>
                                  </p:childTnLst>
                                </p:cTn>
                              </p:par>
                              <p:par>
                                <p:cTn id="26" presetID="6" presetClass="emph" presetSubtype="0" accel="100000" autoRev="1" fill="hold" nodeType="withEffect">
                                  <p:stCondLst>
                                    <p:cond delay="0"/>
                                  </p:stCondLst>
                                  <p:childTnLst>
                                    <p:animScale>
                                      <p:cBhvr>
                                        <p:cTn id="27" dur="400" fill="hold"/>
                                        <p:tgtEl>
                                          <p:spTgt spid="24"/>
                                        </p:tgtEl>
                                      </p:cBhvr>
                                      <p:by x="90000" y="90000"/>
                                    </p:animScale>
                                  </p:childTnLst>
                                </p:cTn>
                              </p:par>
                              <p:par>
                                <p:cTn id="28" presetID="10" presetClass="entr" presetSubtype="0" fill="hold" nodeType="withEffect">
                                  <p:stCondLst>
                                    <p:cond delay="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400"/>
                                        <p:tgtEl>
                                          <p:spTgt spid="27"/>
                                        </p:tgtEl>
                                      </p:cBhvr>
                                    </p:animEffect>
                                  </p:childTnLst>
                                </p:cTn>
                              </p:par>
                              <p:par>
                                <p:cTn id="31" presetID="6" presetClass="emph" presetSubtype="0" accel="100000" autoRev="1" fill="hold" nodeType="withEffect">
                                  <p:stCondLst>
                                    <p:cond delay="0"/>
                                  </p:stCondLst>
                                  <p:childTnLst>
                                    <p:animScale>
                                      <p:cBhvr>
                                        <p:cTn id="32" dur="400" fill="hold"/>
                                        <p:tgtEl>
                                          <p:spTgt spid="27"/>
                                        </p:tgtEl>
                                      </p:cBhvr>
                                      <p:by x="90000" y="90000"/>
                                    </p:animScale>
                                  </p:childTnLst>
                                </p:cTn>
                              </p:par>
                              <p:par>
                                <p:cTn id="33" presetID="10" presetClass="entr" presetSubtype="0" fill="hold" grpId="0" nodeType="withEffect">
                                  <p:stCondLst>
                                    <p:cond delay="4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4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13"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378AA-A69A-87FF-C08D-8CEFB7C76522}"/>
              </a:ext>
              <a:ext uri="{C183D7F6-B498-43B3-948B-1728B52AA6E4}">
                <adec:decorative xmlns:adec="http://schemas.microsoft.com/office/drawing/2017/decorative" val="1"/>
              </a:ext>
            </a:extLst>
          </p:cNvPr>
          <p:cNvPicPr>
            <a:picLocks noChangeAspect="1"/>
          </p:cNvPicPr>
          <p:nvPr/>
        </p:nvPicPr>
        <p:blipFill rotWithShape="1">
          <a:blip r:embed="rId3"/>
          <a:srcRect l="10595" t="987" r="10595"/>
          <a:stretch/>
        </p:blipFill>
        <p:spPr>
          <a:xfrm>
            <a:off x="0" y="0"/>
            <a:ext cx="12192000" cy="6858000"/>
          </a:xfrm>
          <a:prstGeom prst="rect">
            <a:avLst/>
          </a:prstGeom>
        </p:spPr>
      </p:pic>
      <p:pic>
        <p:nvPicPr>
          <p:cNvPr id="3" name="Picture 2">
            <a:extLst>
              <a:ext uri="{FF2B5EF4-FFF2-40B4-BE49-F238E27FC236}">
                <a16:creationId xmlns:a16="http://schemas.microsoft.com/office/drawing/2014/main" id="{0E8B3A22-BD8B-15E1-2435-F4CE8C7CC74D}"/>
              </a:ext>
              <a:ext uri="{C183D7F6-B498-43B3-948B-1728B52AA6E4}">
                <adec:decorative xmlns:adec="http://schemas.microsoft.com/office/drawing/2017/decorative" val="1"/>
              </a:ext>
            </a:extLst>
          </p:cNvPr>
          <p:cNvPicPr>
            <a:picLocks noChangeAspect="1"/>
          </p:cNvPicPr>
          <p:nvPr/>
        </p:nvPicPr>
        <p:blipFill>
          <a:blip r:embed="rId4">
            <a:alphaModFix amt="0"/>
          </a:blip>
          <a:stretch>
            <a:fillRect/>
          </a:stretch>
        </p:blipFill>
        <p:spPr>
          <a:xfrm>
            <a:off x="0" y="0"/>
            <a:ext cx="12185650" cy="6861574"/>
          </a:xfrm>
          <a:prstGeom prst="rect">
            <a:avLst/>
          </a:prstGeom>
          <a:ln>
            <a:solidFill>
              <a:schemeClr val="bg1">
                <a:lumMod val="85000"/>
              </a:schemeClr>
            </a:solidFill>
          </a:ln>
        </p:spPr>
      </p:pic>
      <p:sp>
        <p:nvSpPr>
          <p:cNvPr id="19" name="TextBox 18">
            <a:extLst>
              <a:ext uri="{FF2B5EF4-FFF2-40B4-BE49-F238E27FC236}">
                <a16:creationId xmlns:a16="http://schemas.microsoft.com/office/drawing/2014/main" id="{6C4478ED-6454-2841-9A32-F37A5086BD66}"/>
              </a:ext>
            </a:extLst>
          </p:cNvPr>
          <p:cNvSpPr txBox="1"/>
          <p:nvPr/>
        </p:nvSpPr>
        <p:spPr>
          <a:xfrm>
            <a:off x="2624874" y="3509410"/>
            <a:ext cx="6942252"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Semibold"/>
                <a:hlinkClick r:id="rId5"/>
              </a:rPr>
              <a:t>Click here to</a:t>
            </a:r>
            <a:r>
              <a:rPr lang="en-US" sz="2400" dirty="0">
                <a:gradFill>
                  <a:gsLst>
                    <a:gs pos="2917">
                      <a:srgbClr val="000000"/>
                    </a:gs>
                    <a:gs pos="30000">
                      <a:srgbClr val="000000"/>
                    </a:gs>
                  </a:gsLst>
                  <a:lin ang="5400000" scaled="0"/>
                </a:gradFill>
                <a:latin typeface="Segoe UI Semibold"/>
                <a:hlinkClick r:id="rId5"/>
              </a:rPr>
              <a:t> watch the video</a:t>
            </a:r>
            <a:endParaRPr kumimoji="0" lang="en-US" sz="2400" b="0" i="0" u="none" strike="noStrike" kern="1200" cap="none" spc="0" normalizeH="0" baseline="0" noProof="0" dirty="0">
              <a:ln>
                <a:noFill/>
              </a:ln>
              <a:gradFill>
                <a:gsLst>
                  <a:gs pos="2917">
                    <a:srgbClr val="000000"/>
                  </a:gs>
                  <a:gs pos="30000">
                    <a:srgbClr val="000000"/>
                  </a:gs>
                </a:gsLst>
                <a:lin ang="5400000" scaled="0"/>
              </a:gradFill>
              <a:effectLst/>
              <a:uLnTx/>
              <a:uFillTx/>
              <a:latin typeface="Segoe UI Semibold"/>
              <a:ea typeface="+mn-ea"/>
              <a:cs typeface="+mn-cs"/>
            </a:endParaRPr>
          </a:p>
        </p:txBody>
      </p:sp>
      <p:sp>
        <p:nvSpPr>
          <p:cNvPr id="9" name="Title 20">
            <a:extLst>
              <a:ext uri="{FF2B5EF4-FFF2-40B4-BE49-F238E27FC236}">
                <a16:creationId xmlns:a16="http://schemas.microsoft.com/office/drawing/2014/main" id="{3E6B04E8-5BC8-EF88-1901-EA5B2347972E}"/>
              </a:ext>
            </a:extLst>
          </p:cNvPr>
          <p:cNvSpPr txBox="1">
            <a:spLocks noGrp="1"/>
          </p:cNvSpPr>
          <p:nvPr>
            <p:ph type="title" idx="4294967295"/>
          </p:nvPr>
        </p:nvSpPr>
        <p:spPr>
          <a:xfrm>
            <a:off x="4112700" y="2223488"/>
            <a:ext cx="396659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Microsoft 365 Copilot</a:t>
            </a:r>
          </a:p>
        </p:txBody>
      </p:sp>
      <p:pic>
        <p:nvPicPr>
          <p:cNvPr id="4" name="!Copilot" descr="A rainbow colored logo on a black background&#10;&#10;Description automatically generated">
            <a:extLst>
              <a:ext uri="{FF2B5EF4-FFF2-40B4-BE49-F238E27FC236}">
                <a16:creationId xmlns:a16="http://schemas.microsoft.com/office/drawing/2014/main" id="{02BFBFEA-8D8D-E15B-3C15-387A7B15C6D5}"/>
              </a:ext>
            </a:extLst>
          </p:cNvPr>
          <p:cNvPicPr>
            <a:picLocks noChangeAspect="1"/>
          </p:cNvPicPr>
          <p:nvPr/>
        </p:nvPicPr>
        <p:blipFill>
          <a:blip r:embed="rId6"/>
          <a:stretch>
            <a:fillRect/>
          </a:stretch>
        </p:blipFill>
        <p:spPr>
          <a:xfrm>
            <a:off x="5562275" y="1113123"/>
            <a:ext cx="1067451" cy="1067450"/>
          </a:xfrm>
          <a:prstGeom prst="rect">
            <a:avLst/>
          </a:prstGeom>
          <a:noFill/>
          <a:ln>
            <a:noFill/>
            <a:headEnd type="none" w="med" len="med"/>
            <a:tailEnd type="none" w="med" len="med"/>
          </a:ln>
          <a:effectLst/>
        </p:spPr>
      </p:pic>
    </p:spTree>
    <p:extLst>
      <p:ext uri="{BB962C8B-B14F-4D97-AF65-F5344CB8AC3E}">
        <p14:creationId xmlns:p14="http://schemas.microsoft.com/office/powerpoint/2010/main" val="14654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400"/>
                                        <p:tgtEl>
                                          <p:spTgt spid="19"/>
                                        </p:tgtEl>
                                      </p:cBhvr>
                                    </p:animEffect>
                                  </p:childTnLst>
                                </p:cTn>
                              </p:par>
                              <p:par>
                                <p:cTn id="8" presetID="6" presetClass="emph" presetSubtype="0" accel="100000" autoRev="1" fill="hold" grpId="1" nodeType="withEffect">
                                  <p:stCondLst>
                                    <p:cond delay="0"/>
                                  </p:stCondLst>
                                  <p:childTnLst>
                                    <p:animScale>
                                      <p:cBhvr>
                                        <p:cTn id="9" dur="400" fill="hold"/>
                                        <p:tgtEl>
                                          <p:spTgt spid="19"/>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theme/theme1.xml><?xml version="1.0" encoding="utf-8"?>
<a:theme xmlns:a="http://schemas.openxmlformats.org/drawingml/2006/main" name="2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2.xml><?xml version="1.0" encoding="utf-8"?>
<a:theme xmlns:a="http://schemas.openxmlformats.org/drawingml/2006/main" name="1_Microsoft 365 Template">
  <a:themeElements>
    <a:clrScheme name="Custom 33">
      <a:dk1>
        <a:srgbClr val="000000"/>
      </a:dk1>
      <a:lt1>
        <a:srgbClr val="FFFFFF"/>
      </a:lt1>
      <a:dk2>
        <a:srgbClr val="243A5E"/>
      </a:dk2>
      <a:lt2>
        <a:srgbClr val="E6E6E6"/>
      </a:lt2>
      <a:accent1>
        <a:srgbClr val="0078D4"/>
      </a:accent1>
      <a:accent2>
        <a:srgbClr val="243A5E"/>
      </a:accent2>
      <a:accent3>
        <a:srgbClr val="50E6FF"/>
      </a:accent3>
      <a:accent4>
        <a:srgbClr val="274B47"/>
      </a:accent4>
      <a:accent5>
        <a:srgbClr val="3B2E58"/>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headEnd type="none" w="med" len="med"/>
          <a:tailEnd type="none" w="med" len="med"/>
        </a:ln>
        <a:effectLst>
          <a:outerShdw blurRad="214029" dist="43797" dir="2700000" algn="tl" rotWithShape="0">
            <a:prstClr val="black">
              <a:alpha val="14880"/>
            </a:prstClr>
          </a:outerShdw>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3291_June2019_CorporateStrategy_Template_2019_Cool_ReadyToUse_Final" id="{724A0421-D3A6-4986-BBF4-21E52F9F9828}" vid="{3B241741-D921-46D0-A42F-E55E8D816862}"/>
    </a:ext>
  </a:extLst>
</a:theme>
</file>

<file path=ppt/theme/theme3.xml><?xml version="1.0" encoding="utf-8"?>
<a:theme xmlns:a="http://schemas.openxmlformats.org/drawingml/2006/main" name="3_Microsoft 365 Template">
  <a:themeElements>
    <a:clrScheme name="Custom 33">
      <a:dk1>
        <a:srgbClr val="000000"/>
      </a:dk1>
      <a:lt1>
        <a:srgbClr val="FFFFFF"/>
      </a:lt1>
      <a:dk2>
        <a:srgbClr val="243A5E"/>
      </a:dk2>
      <a:lt2>
        <a:srgbClr val="E6E6E6"/>
      </a:lt2>
      <a:accent1>
        <a:srgbClr val="0078D4"/>
      </a:accent1>
      <a:accent2>
        <a:srgbClr val="243A5E"/>
      </a:accent2>
      <a:accent3>
        <a:srgbClr val="50E6FF"/>
      </a:accent3>
      <a:accent4>
        <a:srgbClr val="274B47"/>
      </a:accent4>
      <a:accent5>
        <a:srgbClr val="3B2E58"/>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headEnd type="none" w="med" len="med"/>
          <a:tailEnd type="none" w="med" len="med"/>
        </a:ln>
        <a:effectLst>
          <a:outerShdw blurRad="214029" dist="43797" dir="2700000" algn="tl" rotWithShape="0">
            <a:prstClr val="black">
              <a:alpha val="14880"/>
            </a:prstClr>
          </a:outerShdw>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3291_June2019_CorporateStrategy_Template_2019_Cool_ReadyToUse_Final" id="{724A0421-D3A6-4986-BBF4-21E52F9F9828}" vid="{3B241741-D921-46D0-A42F-E55E8D816862}"/>
    </a:ext>
  </a:extLst>
</a:theme>
</file>

<file path=ppt/theme/theme4.xml><?xml version="1.0" encoding="utf-8"?>
<a:theme xmlns:a="http://schemas.openxmlformats.org/drawingml/2006/main" name="3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7325b3eb-469e-40fe-89f4-c0d9d5c6954f">
      <Terms xmlns="http://schemas.microsoft.com/office/infopath/2007/PartnerControls"/>
    </lcf76f155ced4ddcb4097134ff3c332f>
    <SharedWithUsers xmlns="6909717d-93cc-4b6a-8549-2afd563511ec">
      <UserInfo>
        <DisplayName>Jordan Cayabyab</DisplayName>
        <AccountId>495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200D3196D3B640A9A5D3772EB780DE" ma:contentTypeVersion="21" ma:contentTypeDescription="Create a new document." ma:contentTypeScope="" ma:versionID="3c7011a0359cb815cf77a94ebd0a25dd">
  <xsd:schema xmlns:xsd="http://www.w3.org/2001/XMLSchema" xmlns:xs="http://www.w3.org/2001/XMLSchema" xmlns:p="http://schemas.microsoft.com/office/2006/metadata/properties" xmlns:ns1="http://schemas.microsoft.com/sharepoint/v3" xmlns:ns2="7325b3eb-469e-40fe-89f4-c0d9d5c6954f" xmlns:ns3="6909717d-93cc-4b6a-8549-2afd563511ec" xmlns:ns4="230e9df3-be65-4c73-a93b-d1236ebd677e" targetNamespace="http://schemas.microsoft.com/office/2006/metadata/properties" ma:root="true" ma:fieldsID="4b17ae979ea547d09f43066a1bf713a2" ns1:_="" ns2:_="" ns3:_="" ns4:_="">
    <xsd:import namespace="http://schemas.microsoft.com/sharepoint/v3"/>
    <xsd:import namespace="7325b3eb-469e-40fe-89f4-c0d9d5c6954f"/>
    <xsd:import namespace="6909717d-93cc-4b6a-8549-2afd563511ec"/>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25b3eb-469e-40fe-89f4-c0d9d5c69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ocTags" ma:index="26" nillable="true" ma:displayName="MediaServiceDocTags" ma:hidden="true" ma:internalName="MediaServiceDocTag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09717d-93cc-4b6a-8549-2afd563511e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3ddb9ac-ea42-409f-99f1-90c8b6c8e2cd}" ma:internalName="TaxCatchAll" ma:showField="CatchAllData" ma:web="6909717d-93cc-4b6a-8549-2afd563511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0C2A37-A227-4765-A920-62396837CAA9}">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sharepoint/v3"/>
    <ds:schemaRef ds:uri="http://purl.org/dc/dcmitype/"/>
    <ds:schemaRef ds:uri="http://purl.org/dc/elements/1.1/"/>
    <ds:schemaRef ds:uri="230e9df3-be65-4c73-a93b-d1236ebd677e"/>
    <ds:schemaRef ds:uri="http://schemas.microsoft.com/office/infopath/2007/PartnerControls"/>
    <ds:schemaRef ds:uri="6909717d-93cc-4b6a-8549-2afd563511ec"/>
    <ds:schemaRef ds:uri="7325b3eb-469e-40fe-89f4-c0d9d5c6954f"/>
    <ds:schemaRef ds:uri="http://purl.org/dc/terms/"/>
  </ds:schemaRefs>
</ds:datastoreItem>
</file>

<file path=customXml/itemProps2.xml><?xml version="1.0" encoding="utf-8"?>
<ds:datastoreItem xmlns:ds="http://schemas.openxmlformats.org/officeDocument/2006/customXml" ds:itemID="{32155444-2B6E-4988-8E33-D4DE7A694E92}">
  <ds:schemaRefs>
    <ds:schemaRef ds:uri="230e9df3-be65-4c73-a93b-d1236ebd677e"/>
    <ds:schemaRef ds:uri="6909717d-93cc-4b6a-8549-2afd563511ec"/>
    <ds:schemaRef ds:uri="7325b3eb-469e-40fe-89f4-c0d9d5c695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B95D67-D7F1-4C73-A77E-416F74E05C4D}">
  <ds:schemaRefs>
    <ds:schemaRef ds:uri="http://schemas.microsoft.com/sharepoint/v3/contenttype/forms"/>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1254</TotalTime>
  <Words>1863</Words>
  <Application>Microsoft Office PowerPoint</Application>
  <PresentationFormat>Breedbeeld</PresentationFormat>
  <Paragraphs>177</Paragraphs>
  <Slides>13</Slides>
  <Notes>12</Notes>
  <HiddenSlides>0</HiddenSlides>
  <MMClips>0</MMClips>
  <ScaleCrop>false</ScaleCrop>
  <HeadingPairs>
    <vt:vector size="6" baseType="variant">
      <vt:variant>
        <vt:lpstr>Gebruikte lettertypen</vt:lpstr>
      </vt:variant>
      <vt:variant>
        <vt:i4>14</vt:i4>
      </vt:variant>
      <vt:variant>
        <vt:lpstr>Thema</vt:lpstr>
      </vt:variant>
      <vt:variant>
        <vt:i4>6</vt:i4>
      </vt:variant>
      <vt:variant>
        <vt:lpstr>Diatitels</vt:lpstr>
      </vt:variant>
      <vt:variant>
        <vt:i4>13</vt:i4>
      </vt:variant>
    </vt:vector>
  </HeadingPairs>
  <TitlesOfParts>
    <vt:vector size="33" baseType="lpstr">
      <vt:lpstr>Aptos</vt:lpstr>
      <vt:lpstr>Aptos Display</vt:lpstr>
      <vt:lpstr>Arial</vt:lpstr>
      <vt:lpstr>Arial,Sans-Serif</vt:lpstr>
      <vt:lpstr>Calibri</vt:lpstr>
      <vt:lpstr>Consolas</vt:lpstr>
      <vt:lpstr>Courier New</vt:lpstr>
      <vt:lpstr>Segoe UI</vt:lpstr>
      <vt:lpstr>Segoe UI Light</vt:lpstr>
      <vt:lpstr>Segoe UI Semibold</vt:lpstr>
      <vt:lpstr>Segoe UI Semilight</vt:lpstr>
      <vt:lpstr>Segoe UI Variable Display Semibold</vt:lpstr>
      <vt:lpstr>Tw Cen MT Regular</vt:lpstr>
      <vt:lpstr>Wingdings</vt:lpstr>
      <vt:lpstr>2_White Template</vt:lpstr>
      <vt:lpstr>1_Microsoft 365 Template</vt:lpstr>
      <vt:lpstr>3_Microsoft 365 Template</vt:lpstr>
      <vt:lpstr>3_White Template</vt:lpstr>
      <vt:lpstr>Office Theme</vt:lpstr>
      <vt:lpstr>4_White Template</vt:lpstr>
      <vt:lpstr>The AI-Powered Organization </vt:lpstr>
      <vt:lpstr>Generative AI technology is here</vt:lpstr>
      <vt:lpstr>Microsoft Work Trend Index</vt:lpstr>
      <vt:lpstr>Digital debt is costing us innovation</vt:lpstr>
      <vt:lpstr>A new AI-employee alliance</vt:lpstr>
      <vt:lpstr>Employees need AI aptitude</vt:lpstr>
      <vt:lpstr>PowerPoint-presentatie</vt:lpstr>
      <vt:lpstr>PowerPoint-presentatie</vt:lpstr>
      <vt:lpstr>Microsoft 365 Copilot</vt:lpstr>
      <vt:lpstr>PowerPoint-presentatie</vt:lpstr>
      <vt:lpstr>PowerPoint-presentatie</vt:lpstr>
      <vt:lpstr>How to prepare for Microsoft 365 Copilot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era for productivity with AI</dc:title>
  <dc:creator>Mariana Prudencio</dc:creator>
  <cp:lastModifiedBy>Kaylee Ruizendaal</cp:lastModifiedBy>
  <cp:revision>58</cp:revision>
  <cp:lastPrinted>2023-07-19T22:15:56Z</cp:lastPrinted>
  <dcterms:created xsi:type="dcterms:W3CDTF">2023-03-02T00:02:08Z</dcterms:created>
  <dcterms:modified xsi:type="dcterms:W3CDTF">2023-11-09T15:35:41Z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0x0101004E200D3196D3B640A9A5D3772EB780DE</vt:lpwstr>
  </property>
  <property fmtid="{D5CDD505-2E9C-101B-9397-08002B2CF9AE}" pid="3" name="MediaServiceImageTags">
    <vt:lpwstr/>
  </property>
</Properties>
</file>