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tags/tag6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media/image82.bin" ContentType="image/svg+xml"/>
  <Override PartName="/ppt/charts/chart2.xml" ContentType="application/vnd.openxmlformats-officedocument.drawingml.chart+xml"/>
  <Override PartName="/ppt/tags/tag67.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78" r:id="rId7"/>
    <p:sldMasterId id="2147483695" r:id="rId8"/>
    <p:sldMasterId id="2147483722" r:id="rId9"/>
    <p:sldMasterId id="2147483728" r:id="rId10"/>
    <p:sldMasterId id="2147483767" r:id="rId11"/>
    <p:sldMasterId id="2147483813" r:id="rId12"/>
  </p:sldMasterIdLst>
  <p:notesMasterIdLst>
    <p:notesMasterId r:id="rId48"/>
  </p:notesMasterIdLst>
  <p:sldIdLst>
    <p:sldId id="469" r:id="rId13"/>
    <p:sldId id="881" r:id="rId14"/>
    <p:sldId id="2147480968" r:id="rId15"/>
    <p:sldId id="2147469384" r:id="rId16"/>
    <p:sldId id="8643" r:id="rId17"/>
    <p:sldId id="8683" r:id="rId18"/>
    <p:sldId id="8620" r:id="rId19"/>
    <p:sldId id="8621" r:id="rId20"/>
    <p:sldId id="8642" r:id="rId21"/>
    <p:sldId id="8254" r:id="rId22"/>
    <p:sldId id="8681" r:id="rId23"/>
    <p:sldId id="8731" r:id="rId24"/>
    <p:sldId id="8257" r:id="rId25"/>
    <p:sldId id="8256" r:id="rId26"/>
    <p:sldId id="8645" r:id="rId27"/>
    <p:sldId id="8684" r:id="rId28"/>
    <p:sldId id="514" r:id="rId29"/>
    <p:sldId id="524" r:id="rId30"/>
    <p:sldId id="882" r:id="rId31"/>
    <p:sldId id="416" r:id="rId32"/>
    <p:sldId id="19473" r:id="rId33"/>
    <p:sldId id="141169544" r:id="rId34"/>
    <p:sldId id="2142533254" r:id="rId35"/>
    <p:sldId id="1070" r:id="rId36"/>
    <p:sldId id="2147469383" r:id="rId37"/>
    <p:sldId id="19474" r:id="rId38"/>
    <p:sldId id="19563" r:id="rId39"/>
    <p:sldId id="2147469380" r:id="rId40"/>
    <p:sldId id="2147469364" r:id="rId41"/>
    <p:sldId id="2147469382" r:id="rId42"/>
    <p:sldId id="2142533250" r:id="rId43"/>
    <p:sldId id="2147469381" r:id="rId44"/>
    <p:sldId id="256" r:id="rId45"/>
    <p:sldId id="363" r:id="rId46"/>
    <p:sldId id="518"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4" d="100"/>
          <a:sy n="124" d="100"/>
        </p:scale>
        <p:origin x="5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5.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werkblad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D0-46A1-AF93-B6B62EBF3D9F}"/>
              </c:ext>
            </c:extLst>
          </c:dPt>
          <c:dPt>
            <c:idx val="1"/>
            <c:bubble3D val="0"/>
            <c:spPr>
              <a:solidFill>
                <a:schemeClr val="tx1">
                  <a:lumMod val="10000"/>
                  <a:lumOff val="90000"/>
                </a:schemeClr>
              </a:solidFill>
              <a:ln w="19050">
                <a:solidFill>
                  <a:schemeClr val="lt1"/>
                </a:solidFill>
              </a:ln>
              <a:effectLst/>
            </c:spPr>
            <c:extLst>
              <c:ext xmlns:c16="http://schemas.microsoft.com/office/drawing/2014/chart" uri="{C3380CC4-5D6E-409C-BE32-E72D297353CC}">
                <c16:uniqueId val="{00000003-3AD0-46A1-AF93-B6B62EBF3D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AD0-46A1-AF93-B6B62EBF3D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AD0-46A1-AF93-B6B62EBF3D9F}"/>
              </c:ext>
            </c:extLst>
          </c:dPt>
          <c:cat>
            <c:strRef>
              <c:f>Sheet1!$A$2:$A$5</c:f>
              <c:strCache>
                <c:ptCount val="2"/>
                <c:pt idx="0">
                  <c:v>1st Qtr</c:v>
                </c:pt>
                <c:pt idx="1">
                  <c:v>2nd Qtr</c:v>
                </c:pt>
              </c:strCache>
            </c:strRef>
          </c:cat>
          <c:val>
            <c:numRef>
              <c:f>Sheet1!$B$2:$B$5</c:f>
              <c:numCache>
                <c:formatCode>General</c:formatCode>
                <c:ptCount val="4"/>
                <c:pt idx="0">
                  <c:v>48</c:v>
                </c:pt>
                <c:pt idx="1">
                  <c:v>52</c:v>
                </c:pt>
              </c:numCache>
            </c:numRef>
          </c:val>
          <c:extLst>
            <c:ext xmlns:c16="http://schemas.microsoft.com/office/drawing/2014/chart" uri="{C3380CC4-5D6E-409C-BE32-E72D297353CC}">
              <c16:uniqueId val="{00000008-3AD0-46A1-AF93-B6B62EBF3D9F}"/>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C9ED9"/>
              </a:solidFill>
              <a:ln w="19050">
                <a:solidFill>
                  <a:schemeClr val="lt1"/>
                </a:solidFill>
              </a:ln>
              <a:effectLst/>
            </c:spPr>
            <c:extLst>
              <c:ext xmlns:c16="http://schemas.microsoft.com/office/drawing/2014/chart" uri="{C3380CC4-5D6E-409C-BE32-E72D297353CC}">
                <c16:uniqueId val="{00000001-CE7E-4425-A526-1DE391A2FB6B}"/>
              </c:ext>
            </c:extLst>
          </c:dPt>
          <c:dPt>
            <c:idx val="1"/>
            <c:bubble3D val="0"/>
            <c:spPr>
              <a:solidFill>
                <a:schemeClr val="tx1">
                  <a:lumMod val="10000"/>
                  <a:lumOff val="90000"/>
                </a:schemeClr>
              </a:solidFill>
              <a:ln w="19050">
                <a:solidFill>
                  <a:schemeClr val="lt1"/>
                </a:solidFill>
              </a:ln>
              <a:effectLst/>
            </c:spPr>
            <c:extLst>
              <c:ext xmlns:c16="http://schemas.microsoft.com/office/drawing/2014/chart" uri="{C3380CC4-5D6E-409C-BE32-E72D297353CC}">
                <c16:uniqueId val="{00000003-CE7E-4425-A526-1DE391A2FB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7E-4425-A526-1DE391A2FB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7E-4425-A526-1DE391A2FB6B}"/>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CE7E-4425-A526-1DE391A2FB6B}"/>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5"/>
            </a:soli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accent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81E6-461D-A46D-CC27B68DEA9C}"/>
              </c:ext>
            </c:extLst>
          </c:dPt>
          <c:dPt>
            <c:idx val="1"/>
            <c:invertIfNegative val="0"/>
            <c:bubble3D val="0"/>
            <c:spPr>
              <a:solidFill>
                <a:schemeClr val="accent4"/>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81E6-461D-A46D-CC27B68DEA9C}"/>
              </c:ext>
            </c:extLst>
          </c:dPt>
          <c:dPt>
            <c:idx val="2"/>
            <c:invertIfNegative val="0"/>
            <c:bubble3D val="0"/>
            <c:spPr>
              <a:solidFill>
                <a:schemeClr val="accent2"/>
              </a:solidFill>
              <a:ln>
                <a:solidFill>
                  <a:schemeClr val="accent3">
                    <a:lumMod val="60000"/>
                    <a:lumOff val="40000"/>
                  </a:schemeClr>
                </a:solid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81E6-461D-A46D-CC27B68DEA9C}"/>
              </c:ext>
            </c:extLst>
          </c:dPt>
          <c:dPt>
            <c:idx val="3"/>
            <c:invertIfNegative val="0"/>
            <c:bubble3D val="0"/>
            <c:spPr>
              <a:solidFill>
                <a:schemeClr val="accent4"/>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81E6-461D-A46D-CC27B68DEA9C}"/>
              </c:ext>
            </c:extLst>
          </c:dPt>
          <c:dPt>
            <c:idx val="4"/>
            <c:invertIfNegative val="0"/>
            <c:bubble3D val="0"/>
            <c:spPr>
              <a:solidFill>
                <a:schemeClr val="accent2"/>
              </a:solidFill>
              <a:ln>
                <a:solidFill>
                  <a:schemeClr val="accent3">
                    <a:lumMod val="60000"/>
                    <a:lumOff val="40000"/>
                  </a:schemeClr>
                </a:solid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81E6-461D-A46D-CC27B68DEA9C}"/>
              </c:ext>
            </c:extLst>
          </c:dPt>
          <c:dLbls>
            <c:delete val="1"/>
          </c:dLbls>
          <c:cat>
            <c:strRef>
              <c:f>Blad1!$E$5:$E$9</c:f>
              <c:strCache>
                <c:ptCount val="5"/>
                <c:pt idx="0">
                  <c:v>Mon</c:v>
                </c:pt>
                <c:pt idx="1">
                  <c:v>Tue</c:v>
                </c:pt>
                <c:pt idx="2">
                  <c:v>Wed</c:v>
                </c:pt>
                <c:pt idx="3">
                  <c:v>Thu</c:v>
                </c:pt>
                <c:pt idx="4">
                  <c:v>Fri</c:v>
                </c:pt>
              </c:strCache>
            </c:strRef>
          </c:cat>
          <c:val>
            <c:numRef>
              <c:f>Blad1!$F$5:$F$9</c:f>
              <c:numCache>
                <c:formatCode>0%</c:formatCode>
                <c:ptCount val="5"/>
                <c:pt idx="0">
                  <c:v>0.6</c:v>
                </c:pt>
                <c:pt idx="1">
                  <c:v>0.85</c:v>
                </c:pt>
                <c:pt idx="2">
                  <c:v>0.4</c:v>
                </c:pt>
                <c:pt idx="3">
                  <c:v>0.85</c:v>
                </c:pt>
                <c:pt idx="4">
                  <c:v>0.3</c:v>
                </c:pt>
              </c:numCache>
            </c:numRef>
          </c:val>
          <c:extLst>
            <c:ext xmlns:c16="http://schemas.microsoft.com/office/drawing/2014/chart" uri="{C3380CC4-5D6E-409C-BE32-E72D297353CC}">
              <c16:uniqueId val="{0000000A-81E6-461D-A46D-CC27B68DEA9C}"/>
            </c:ext>
          </c:extLst>
        </c:ser>
        <c:dLbls>
          <c:dLblPos val="inEnd"/>
          <c:showLegendKey val="0"/>
          <c:showVal val="1"/>
          <c:showCatName val="0"/>
          <c:showSerName val="0"/>
          <c:showPercent val="0"/>
          <c:showBubbleSize val="0"/>
        </c:dLbls>
        <c:gapWidth val="41"/>
        <c:axId val="1069253840"/>
        <c:axId val="1069466112"/>
      </c:barChart>
      <c:catAx>
        <c:axId val="1069253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nl-NL"/>
          </a:p>
        </c:txPr>
        <c:crossAx val="1069466112"/>
        <c:crosses val="autoZero"/>
        <c:auto val="1"/>
        <c:lblAlgn val="ctr"/>
        <c:lblOffset val="100"/>
        <c:noMultiLvlLbl val="0"/>
      </c:catAx>
      <c:valAx>
        <c:axId val="1069466112"/>
        <c:scaling>
          <c:orientation val="minMax"/>
        </c:scaling>
        <c:delete val="1"/>
        <c:axPos val="l"/>
        <c:numFmt formatCode="0%" sourceLinked="1"/>
        <c:majorTickMark val="none"/>
        <c:minorTickMark val="none"/>
        <c:tickLblPos val="nextTo"/>
        <c:crossAx val="1069253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25408F"/>
              </a:solidFill>
              <a:ln w="19050">
                <a:solidFill>
                  <a:schemeClr val="lt1"/>
                </a:solidFill>
              </a:ln>
              <a:effectLst/>
            </c:spPr>
            <c:extLst>
              <c:ext xmlns:c16="http://schemas.microsoft.com/office/drawing/2014/chart" uri="{C3380CC4-5D6E-409C-BE32-E72D297353CC}">
                <c16:uniqueId val="{00000001-ACAB-4605-BA5D-AF43523D14AC}"/>
              </c:ext>
            </c:extLst>
          </c:dPt>
          <c:dPt>
            <c:idx val="1"/>
            <c:bubble3D val="0"/>
            <c:spPr>
              <a:solidFill>
                <a:schemeClr val="tx1">
                  <a:lumMod val="10000"/>
                  <a:lumOff val="90000"/>
                </a:schemeClr>
              </a:solidFill>
              <a:ln w="19050">
                <a:solidFill>
                  <a:schemeClr val="lt1"/>
                </a:solidFill>
              </a:ln>
              <a:effectLst/>
            </c:spPr>
            <c:extLst>
              <c:ext xmlns:c16="http://schemas.microsoft.com/office/drawing/2014/chart" uri="{C3380CC4-5D6E-409C-BE32-E72D297353CC}">
                <c16:uniqueId val="{00000003-ACAB-4605-BA5D-AF43523D14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AB-4605-BA5D-AF43523D14A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CAB-4605-BA5D-AF43523D14AC}"/>
              </c:ext>
            </c:extLst>
          </c:dPt>
          <c:cat>
            <c:strRef>
              <c:f>Sheet1!$A$2:$A$5</c:f>
              <c:strCache>
                <c:ptCount val="2"/>
                <c:pt idx="0">
                  <c:v>1st Qtr</c:v>
                </c:pt>
                <c:pt idx="1">
                  <c:v>2nd Qtr</c:v>
                </c:pt>
              </c:strCache>
            </c:str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ACAB-4605-BA5D-AF43523D14A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4557-4A45-BFA5-9BB785D6C03D}"/>
              </c:ext>
            </c:extLst>
          </c:dPt>
          <c:dPt>
            <c:idx val="1"/>
            <c:bubble3D val="0"/>
            <c:spPr>
              <a:solidFill>
                <a:schemeClr val="tx1">
                  <a:lumMod val="10000"/>
                  <a:lumOff val="90000"/>
                </a:schemeClr>
              </a:solidFill>
              <a:ln w="19050">
                <a:solidFill>
                  <a:schemeClr val="lt1"/>
                </a:solidFill>
              </a:ln>
              <a:effectLst/>
            </c:spPr>
            <c:extLst>
              <c:ext xmlns:c16="http://schemas.microsoft.com/office/drawing/2014/chart" uri="{C3380CC4-5D6E-409C-BE32-E72D297353CC}">
                <c16:uniqueId val="{00000003-4557-4A45-BFA5-9BB785D6C0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57-4A45-BFA5-9BB785D6C03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57-4A45-BFA5-9BB785D6C03D}"/>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4557-4A45-BFA5-9BB785D6C03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ECAF8"/>
              </a:solidFill>
              <a:ln w="19050">
                <a:solidFill>
                  <a:schemeClr val="lt1"/>
                </a:solidFill>
              </a:ln>
              <a:effectLst/>
            </c:spPr>
            <c:extLst>
              <c:ext xmlns:c16="http://schemas.microsoft.com/office/drawing/2014/chart" uri="{C3380CC4-5D6E-409C-BE32-E72D297353CC}">
                <c16:uniqueId val="{00000001-D75D-4339-A0D2-4D34BF623692}"/>
              </c:ext>
            </c:extLst>
          </c:dPt>
          <c:dPt>
            <c:idx val="1"/>
            <c:bubble3D val="0"/>
            <c:spPr>
              <a:solidFill>
                <a:schemeClr val="tx1">
                  <a:lumMod val="10000"/>
                  <a:lumOff val="90000"/>
                </a:schemeClr>
              </a:solidFill>
              <a:ln w="19050">
                <a:solidFill>
                  <a:schemeClr val="lt1"/>
                </a:solidFill>
              </a:ln>
              <a:effectLst/>
            </c:spPr>
            <c:extLst>
              <c:ext xmlns:c16="http://schemas.microsoft.com/office/drawing/2014/chart" uri="{C3380CC4-5D6E-409C-BE32-E72D297353CC}">
                <c16:uniqueId val="{00000003-D75D-4339-A0D2-4D34BF6236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5D-4339-A0D2-4D34BF6236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75D-4339-A0D2-4D34BF623692}"/>
              </c:ext>
            </c:extLst>
          </c:dPt>
          <c:cat>
            <c:strRef>
              <c:f>Sheet1!$A$2:$A$5</c:f>
              <c:strCache>
                <c:ptCount val="2"/>
                <c:pt idx="0">
                  <c:v>1st Qtr</c:v>
                </c:pt>
                <c:pt idx="1">
                  <c:v>2nd Qtr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D75D-4339-A0D2-4D34BF62369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0C9ED9"/>
            </a:solidFill>
          </c:spPr>
          <c:dPt>
            <c:idx val="0"/>
            <c:bubble3D val="0"/>
            <c:spPr>
              <a:solidFill>
                <a:srgbClr val="0C9ED9"/>
              </a:solidFill>
              <a:ln w="19050">
                <a:solidFill>
                  <a:schemeClr val="lt1"/>
                </a:solidFill>
              </a:ln>
              <a:effectLst/>
            </c:spPr>
            <c:extLst>
              <c:ext xmlns:c16="http://schemas.microsoft.com/office/drawing/2014/chart" uri="{C3380CC4-5D6E-409C-BE32-E72D297353CC}">
                <c16:uniqueId val="{00000001-E4C6-4C57-A653-D97A32297B5E}"/>
              </c:ext>
            </c:extLst>
          </c:dPt>
          <c:dPt>
            <c:idx val="1"/>
            <c:bubble3D val="0"/>
            <c:spPr>
              <a:solidFill>
                <a:sysClr val="window" lastClr="FFFFFF">
                  <a:lumMod val="85000"/>
                </a:sysClr>
              </a:solidFill>
              <a:ln w="19050">
                <a:solidFill>
                  <a:schemeClr val="lt1"/>
                </a:solidFill>
              </a:ln>
              <a:effectLst/>
            </c:spPr>
            <c:extLst>
              <c:ext xmlns:c16="http://schemas.microsoft.com/office/drawing/2014/chart" uri="{C3380CC4-5D6E-409C-BE32-E72D297353CC}">
                <c16:uniqueId val="{00000003-E4C6-4C57-A653-D97A32297B5E}"/>
              </c:ext>
            </c:extLst>
          </c:dPt>
          <c:dPt>
            <c:idx val="2"/>
            <c:bubble3D val="0"/>
            <c:spPr>
              <a:solidFill>
                <a:srgbClr val="0C9ED9"/>
              </a:solidFill>
              <a:ln w="19050">
                <a:solidFill>
                  <a:schemeClr val="lt1"/>
                </a:solidFill>
              </a:ln>
              <a:effectLst/>
            </c:spPr>
            <c:extLst>
              <c:ext xmlns:c16="http://schemas.microsoft.com/office/drawing/2014/chart" uri="{C3380CC4-5D6E-409C-BE32-E72D297353CC}">
                <c16:uniqueId val="{00000005-E4C6-4C57-A653-D97A32297B5E}"/>
              </c:ext>
            </c:extLst>
          </c:dPt>
          <c:dPt>
            <c:idx val="3"/>
            <c:bubble3D val="0"/>
            <c:spPr>
              <a:solidFill>
                <a:srgbClr val="0C9ED9"/>
              </a:solidFill>
              <a:ln w="19050">
                <a:solidFill>
                  <a:schemeClr val="lt1"/>
                </a:solidFill>
              </a:ln>
              <a:effectLst/>
            </c:spPr>
            <c:extLst>
              <c:ext xmlns:c16="http://schemas.microsoft.com/office/drawing/2014/chart" uri="{C3380CC4-5D6E-409C-BE32-E72D297353CC}">
                <c16:uniqueId val="{00000007-E4C6-4C57-A653-D97A32297B5E}"/>
              </c:ext>
            </c:extLst>
          </c:dPt>
          <c:cat>
            <c:strRef>
              <c:f>Sheet1!$A$2:$A$5</c:f>
              <c:strCache>
                <c:ptCount val="2"/>
                <c:pt idx="0">
                  <c:v>1st Qtr</c:v>
                </c:pt>
                <c:pt idx="1">
                  <c:v>2nd Qtr</c:v>
                </c:pt>
              </c:strCache>
            </c:strRef>
          </c:cat>
          <c:val>
            <c:numRef>
              <c:f>Sheet1!$B$2:$B$5</c:f>
              <c:numCache>
                <c:formatCode>General</c:formatCode>
                <c:ptCount val="4"/>
                <c:pt idx="0">
                  <c:v>80</c:v>
                </c:pt>
                <c:pt idx="1">
                  <c:v>10</c:v>
                </c:pt>
              </c:numCache>
            </c:numRef>
          </c:val>
          <c:extLst>
            <c:ext xmlns:c16="http://schemas.microsoft.com/office/drawing/2014/chart" uri="{C3380CC4-5D6E-409C-BE32-E72D297353CC}">
              <c16:uniqueId val="{00000008-E4C6-4C57-A653-D97A32297B5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CABB5-1E44-4A23-82FE-303A12FC84DF}" type="datetimeFigureOut">
              <a:rPr lang="nl-NL" smtClean="0"/>
              <a:t>09-11-2023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6AC69-B776-497E-8AE9-315607918B51}" type="slidenum">
              <a:rPr lang="nl-NL" smtClean="0"/>
              <a:t>‹nr.›</a:t>
            </a:fld>
            <a:endParaRPr lang="nl-NL"/>
          </a:p>
        </p:txBody>
      </p:sp>
    </p:spTree>
    <p:extLst>
      <p:ext uri="{BB962C8B-B14F-4D97-AF65-F5344CB8AC3E}">
        <p14:creationId xmlns:p14="http://schemas.microsoft.com/office/powerpoint/2010/main" val="307758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j2inn.com/blog/2023-trends-in-smart-building-smart-equipment-and-io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lanradar.com/au/smart-construction-in-2023-trends-future-prediction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Kunstmatige intelligentie</a:t>
            </a:r>
            <a:r>
              <a:rPr lang="nl-NL" sz="1200">
                <a:solidFill>
                  <a:srgbClr val="202124"/>
                </a:solidFill>
                <a:effectLst/>
                <a:latin typeface="inherit"/>
                <a:ea typeface="Times New Roman" panose="02020603050405020304" pitchFamily="18" charset="0"/>
                <a:cs typeface="Courier New" panose="02070309020205020404" pitchFamily="49" charset="0"/>
              </a:rPr>
              <a:t> (AI) en machine </a:t>
            </a:r>
            <a:r>
              <a:rPr lang="nl-NL" sz="1200" err="1">
                <a:solidFill>
                  <a:srgbClr val="202124"/>
                </a:solidFill>
                <a:effectLst/>
                <a:latin typeface="inherit"/>
                <a:ea typeface="Times New Roman" panose="02020603050405020304" pitchFamily="18" charset="0"/>
                <a:cs typeface="Courier New" panose="02070309020205020404" pitchFamily="49" charset="0"/>
              </a:rPr>
              <a:t>learning</a:t>
            </a:r>
            <a:r>
              <a:rPr lang="nl-NL" sz="1200">
                <a:solidFill>
                  <a:srgbClr val="202124"/>
                </a:solidFill>
                <a:effectLst/>
                <a:latin typeface="inherit"/>
                <a:ea typeface="Times New Roman" panose="02020603050405020304" pitchFamily="18" charset="0"/>
                <a:cs typeface="Courier New" panose="02070309020205020404" pitchFamily="49" charset="0"/>
              </a:rPr>
              <a:t> (ML): AI en ML worden steeds vaker gebruikt in Smart Building-oplossingen om de gebouwprestaties te optimaliseren, het energieverbruik te verminderen en de gebruikerservaring te verbeteren.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Internet of </a:t>
            </a:r>
            <a:r>
              <a:rPr lang="nl-NL" sz="1200" b="1" err="1">
                <a:solidFill>
                  <a:srgbClr val="202124"/>
                </a:solidFill>
                <a:effectLst/>
                <a:latin typeface="inherit"/>
                <a:ea typeface="Times New Roman" panose="02020603050405020304" pitchFamily="18" charset="0"/>
                <a:cs typeface="Courier New" panose="02070309020205020404" pitchFamily="49" charset="0"/>
              </a:rPr>
              <a:t>Things</a:t>
            </a:r>
            <a:r>
              <a:rPr lang="nl-NL" sz="1200" b="1">
                <a:solidFill>
                  <a:srgbClr val="202124"/>
                </a:solidFill>
                <a:effectLst/>
                <a:latin typeface="inherit"/>
                <a:ea typeface="Times New Roman" panose="02020603050405020304" pitchFamily="18" charset="0"/>
                <a:cs typeface="Courier New" panose="02070309020205020404" pitchFamily="49" charset="0"/>
              </a:rPr>
              <a:t> (</a:t>
            </a:r>
            <a:r>
              <a:rPr lang="nl-NL" sz="1200" b="1" err="1">
                <a:solidFill>
                  <a:srgbClr val="202124"/>
                </a:solidFill>
                <a:effectLst/>
                <a:latin typeface="inherit"/>
                <a:ea typeface="Times New Roman" panose="02020603050405020304" pitchFamily="18" charset="0"/>
                <a:cs typeface="Courier New" panose="02070309020205020404" pitchFamily="49" charset="0"/>
              </a:rPr>
              <a:t>IoT</a:t>
            </a:r>
            <a:r>
              <a:rPr lang="nl-NL" sz="1200" b="1">
                <a:solidFill>
                  <a:srgbClr val="202124"/>
                </a:solidFill>
                <a:effectLst/>
                <a:latin typeface="inherit"/>
                <a:ea typeface="Times New Roman" panose="02020603050405020304" pitchFamily="18" charset="0"/>
                <a:cs typeface="Courier New" panose="02070309020205020404" pitchFamily="49" charset="0"/>
              </a:rPr>
              <a:t>):</a:t>
            </a:r>
            <a:r>
              <a:rPr lang="nl-NL" sz="1200">
                <a:solidFill>
                  <a:srgbClr val="202124"/>
                </a:solidFill>
                <a:effectLst/>
                <a:latin typeface="inherit"/>
                <a:ea typeface="Times New Roman" panose="02020603050405020304" pitchFamily="18" charset="0"/>
                <a:cs typeface="Courier New" panose="02070309020205020404" pitchFamily="49" charset="0"/>
              </a:rPr>
              <a:t> Het gebruik van </a:t>
            </a:r>
            <a:r>
              <a:rPr lang="nl-NL" sz="1200" err="1">
                <a:solidFill>
                  <a:srgbClr val="202124"/>
                </a:solidFill>
                <a:effectLst/>
                <a:latin typeface="inherit"/>
                <a:ea typeface="Times New Roman" panose="02020603050405020304" pitchFamily="18" charset="0"/>
                <a:cs typeface="Courier New" panose="02070309020205020404" pitchFamily="49" charset="0"/>
              </a:rPr>
              <a:t>IoT</a:t>
            </a:r>
            <a:r>
              <a:rPr lang="nl-NL" sz="1200">
                <a:solidFill>
                  <a:srgbClr val="202124"/>
                </a:solidFill>
                <a:effectLst/>
                <a:latin typeface="inherit"/>
                <a:ea typeface="Times New Roman" panose="02020603050405020304" pitchFamily="18" charset="0"/>
                <a:cs typeface="Courier New" panose="02070309020205020404" pitchFamily="49" charset="0"/>
              </a:rPr>
              <a:t>-apparaten en -sensoren in slimme gebouwen neemt toe en levert real-time gegevens die kunnen worden gebruikt om gebouwsystemen te optimaliseren en de energie-efficiëntie te verbeteren.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Cloud gebaseerde oplossingen</a:t>
            </a:r>
            <a:r>
              <a:rPr lang="nl-NL" sz="1200">
                <a:solidFill>
                  <a:srgbClr val="202124"/>
                </a:solidFill>
                <a:effectLst/>
                <a:latin typeface="inherit"/>
                <a:ea typeface="Times New Roman" panose="02020603050405020304" pitchFamily="18" charset="0"/>
                <a:cs typeface="Courier New" panose="02070309020205020404" pitchFamily="49" charset="0"/>
              </a:rPr>
              <a:t>: Cloud gebaseerde oplossingen worden steeds populairder en maken externe toegang tot en beheer van Smart Building-systemen en -gegevens mogelijk.</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Cyberbeveiliging</a:t>
            </a:r>
            <a:r>
              <a:rPr lang="nl-NL" sz="1200">
                <a:solidFill>
                  <a:srgbClr val="202124"/>
                </a:solidFill>
                <a:effectLst/>
                <a:latin typeface="inherit"/>
                <a:ea typeface="Times New Roman" panose="02020603050405020304" pitchFamily="18" charset="0"/>
                <a:cs typeface="Courier New" panose="02070309020205020404" pitchFamily="49" charset="0"/>
              </a:rPr>
              <a:t>: Naarmate Smart Building-systemen meer verbonden raken, wordt cyberbeveiliging een steeds belangrijker punt van zorg. Beheerde oplossingen die robuuste cyberbeveiligingsfuncties bieden, worden steeds belangrijker.</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Integratie met andere systemen</a:t>
            </a:r>
            <a:r>
              <a:rPr lang="nl-NL" sz="1200">
                <a:solidFill>
                  <a:srgbClr val="202124"/>
                </a:solidFill>
                <a:effectLst/>
                <a:latin typeface="inherit"/>
                <a:ea typeface="Times New Roman" panose="02020603050405020304" pitchFamily="18" charset="0"/>
                <a:cs typeface="Courier New" panose="02070309020205020404" pitchFamily="49" charset="0"/>
              </a:rPr>
              <a:t>: Smart Building-oplossingen worden steeds vaker geïntegreerd met andere gebouwbeheersystemen, zoals beveiliging, brandbeveiliging en toegangscontrole, om een ​​uitgebreidere oplossing voor gebouwbeheer te bieden.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Voorspellend onderhoud:</a:t>
            </a:r>
            <a:r>
              <a:rPr lang="nl-NL" sz="1200">
                <a:solidFill>
                  <a:srgbClr val="202124"/>
                </a:solidFill>
                <a:effectLst/>
                <a:latin typeface="inherit"/>
                <a:ea typeface="Times New Roman" panose="02020603050405020304" pitchFamily="18" charset="0"/>
                <a:cs typeface="Courier New" panose="02070309020205020404" pitchFamily="49" charset="0"/>
              </a:rPr>
              <a:t> Voorspellend onderhoud, met behulp van AI- en </a:t>
            </a:r>
            <a:r>
              <a:rPr lang="nl-NL" sz="1200" err="1">
                <a:solidFill>
                  <a:srgbClr val="202124"/>
                </a:solidFill>
                <a:effectLst/>
                <a:latin typeface="inherit"/>
                <a:ea typeface="Times New Roman" panose="02020603050405020304" pitchFamily="18" charset="0"/>
                <a:cs typeface="Courier New" panose="02070309020205020404" pitchFamily="49" charset="0"/>
              </a:rPr>
              <a:t>IoT</a:t>
            </a:r>
            <a:r>
              <a:rPr lang="nl-NL" sz="1200">
                <a:solidFill>
                  <a:srgbClr val="202124"/>
                </a:solidFill>
                <a:effectLst/>
                <a:latin typeface="inherit"/>
                <a:ea typeface="Times New Roman" panose="02020603050405020304" pitchFamily="18" charset="0"/>
                <a:cs typeface="Courier New" panose="02070309020205020404" pitchFamily="49" charset="0"/>
              </a:rPr>
              <a:t>-sensoren, wordt steeds gangbaarder, waardoor gebouwbeheerders onderhoudsbehoeften kunnen identificeren voordat ze kritiek worden en downtime kunnen verminderen.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Focus op gebruikerservaring</a:t>
            </a:r>
            <a:r>
              <a:rPr lang="nl-NL" sz="1200">
                <a:solidFill>
                  <a:srgbClr val="202124"/>
                </a:solidFill>
                <a:effectLst/>
                <a:latin typeface="inherit"/>
                <a:ea typeface="Times New Roman" panose="02020603050405020304" pitchFamily="18" charset="0"/>
                <a:cs typeface="Courier New" panose="02070309020205020404" pitchFamily="49" charset="0"/>
              </a:rPr>
              <a:t>: er is een groeiende focus op het bieden van een betere gebruikerservaring in slimme gebouwen, met behulp van data-analyse en gepersonaliseerde oplossingen om het comfort en de productiviteit te verbeteren.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b="1">
                <a:solidFill>
                  <a:srgbClr val="202124"/>
                </a:solidFill>
                <a:effectLst/>
                <a:latin typeface="inherit"/>
                <a:ea typeface="Times New Roman" panose="02020603050405020304" pitchFamily="18" charset="0"/>
                <a:cs typeface="Courier New" panose="02070309020205020404" pitchFamily="49" charset="0"/>
              </a:rPr>
              <a:t>Duurzaamheid en groen bouwen:</a:t>
            </a:r>
            <a:r>
              <a:rPr lang="nl-NL" sz="1200">
                <a:solidFill>
                  <a:srgbClr val="202124"/>
                </a:solidFill>
                <a:effectLst/>
                <a:latin typeface="inherit"/>
                <a:ea typeface="Times New Roman" panose="02020603050405020304" pitchFamily="18" charset="0"/>
                <a:cs typeface="Courier New" panose="02070309020205020404" pitchFamily="49" charset="0"/>
              </a:rPr>
              <a:t> de vraag naar duurzame en groene gebouwen neemt toe, en slimme bouwoplossingen spelen een cruciale rol bij het optimaliseren van het energieverbruik, het verminderen van koolstofemissies en het verbeteren van de duurzaamheid.</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a:solidFill>
                  <a:srgbClr val="202124"/>
                </a:solidFill>
                <a:effectLst/>
                <a:latin typeface="inherit"/>
                <a:ea typeface="Times New Roman" panose="02020603050405020304" pitchFamily="18" charset="0"/>
                <a:cs typeface="Courier New" panose="02070309020205020404" pitchFamily="49"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1200">
                <a:solidFill>
                  <a:srgbClr val="202124"/>
                </a:solidFill>
                <a:effectLst/>
                <a:latin typeface="inherit"/>
                <a:ea typeface="Times New Roman" panose="02020603050405020304" pitchFamily="18" charset="0"/>
                <a:cs typeface="Courier New" panose="02070309020205020404" pitchFamily="49" charset="0"/>
              </a:rPr>
              <a:t>Over het algemeen stimuleren deze trends de ontwikkeling van nieuwe Smart Building-oplossingen en beheerde services die efficiëntere, duurzamere en gebruiksvriendelijkere oplossingen voor gebouwbeheer bieden</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a:effectLst/>
                <a:latin typeface="Calibri" panose="020F0502020204030204" pitchFamily="34" charset="0"/>
                <a:ea typeface="Calibri" panose="020F0502020204030204" pitchFamily="34" charset="0"/>
                <a:cs typeface="Times New Roman" panose="02020603050405020304" pitchFamily="18" charset="0"/>
              </a:rPr>
              <a:t> </a:t>
            </a:r>
          </a:p>
          <a:p>
            <a:pPr marL="0" indent="0">
              <a:buFont typeface="Arial" panose="020B0604020202020204" pitchFamily="34" charset="0"/>
              <a:buNone/>
            </a:pPr>
            <a:endParaRPr lang="en-US" sz="1200">
              <a:hlinkClick r:id="rId3"/>
            </a:endParaRPr>
          </a:p>
          <a:p>
            <a:pPr marL="285750" indent="-285750">
              <a:buFont typeface="Arial" panose="020B0604020202020204" pitchFamily="34" charset="0"/>
              <a:buChar char="•"/>
            </a:pPr>
            <a:r>
              <a:rPr lang="en-US" sz="1200">
                <a:hlinkClick r:id="rId3"/>
              </a:rPr>
              <a:t>2023 Trends in Smart Building, Smart Equipment, and IoT (j2inn.com)</a:t>
            </a:r>
            <a:endParaRPr lang="en-US" sz="1200"/>
          </a:p>
          <a:p>
            <a:pPr marL="285750" indent="-285750">
              <a:buFont typeface="Arial" panose="020B0604020202020204" pitchFamily="34" charset="0"/>
              <a:buChar char="•"/>
            </a:pPr>
            <a:r>
              <a:rPr lang="nl-NL" sz="1200">
                <a:hlinkClick r:id="rId4"/>
              </a:rPr>
              <a:t>Smart construction in 2023: 5 current trends and future predictions - PlanRadar – AU</a:t>
            </a:r>
            <a:endParaRPr lang="en-US" sz="1200"/>
          </a:p>
          <a:p>
            <a:endParaRPr lang="en-US" sz="1200"/>
          </a:p>
          <a:p>
            <a:endParaRPr lang="nl-NL"/>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2958F0A-F6F6-48ED-9AA8-0FABE21FDA24}" type="slidenum">
              <a:rPr kumimoji="0" lang="nl-NL"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nl-NL"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4270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64" rtl="0" eaLnBrk="1" fontAlgn="auto" latinLnBrk="0" hangingPunct="1">
              <a:lnSpc>
                <a:spcPct val="100000"/>
              </a:lnSpc>
              <a:spcBef>
                <a:spcPts val="0"/>
              </a:spcBef>
              <a:spcAft>
                <a:spcPts val="0"/>
              </a:spcAft>
              <a:buClrTx/>
              <a:buSzTx/>
              <a:buFontTx/>
              <a:buNone/>
              <a:tabLst/>
              <a:defRPr/>
            </a:pPr>
            <a:r>
              <a:rPr lang="da-DK" b="1" dirty="0" err="1">
                <a:solidFill>
                  <a:schemeClr val="tx1"/>
                </a:solidFill>
              </a:rPr>
              <a:t>Takeout</a:t>
            </a:r>
            <a:r>
              <a:rPr lang="da-DK" b="1" dirty="0">
                <a:solidFill>
                  <a:schemeClr val="tx1"/>
                </a:solidFill>
              </a:rPr>
              <a:t>:</a:t>
            </a:r>
            <a:r>
              <a:rPr kumimoji="1" lang="en-US" sz="1200" b="1" kern="1200" baseline="0" dirty="0">
                <a:solidFill>
                  <a:schemeClr val="tx1"/>
                </a:solidFill>
                <a:effectLst/>
                <a:latin typeface="+mn-lt"/>
                <a:ea typeface="+mn-ea"/>
                <a:cs typeface="+mn-cs"/>
              </a:rPr>
              <a:t> </a:t>
            </a:r>
          </a:p>
          <a:p>
            <a:pPr marL="0" marR="0" lvl="0" indent="0" algn="l" defTabSz="914064" rtl="0" eaLnBrk="1" fontAlgn="auto" latinLnBrk="0" hangingPunct="1">
              <a:lnSpc>
                <a:spcPct val="100000"/>
              </a:lnSpc>
              <a:spcBef>
                <a:spcPts val="0"/>
              </a:spcBef>
              <a:spcAft>
                <a:spcPts val="0"/>
              </a:spcAft>
              <a:buClrTx/>
              <a:buSzTx/>
              <a:buFontTx/>
              <a:buNone/>
              <a:tabLst/>
              <a:defRPr/>
            </a:pPr>
            <a:r>
              <a:rPr kumimoji="1" lang="en-US" sz="1200" b="0" kern="1200" baseline="0" dirty="0">
                <a:solidFill>
                  <a:schemeClr val="tx1"/>
                </a:solidFill>
                <a:effectLst/>
                <a:latin typeface="+mn-lt"/>
                <a:ea typeface="+mn-ea"/>
                <a:cs typeface="+mn-cs"/>
              </a:rPr>
              <a:t>Firstly, </a:t>
            </a:r>
            <a:r>
              <a:rPr kumimoji="1" lang="en-US" sz="1200" b="0" kern="1200" baseline="0" dirty="0" err="1">
                <a:solidFill>
                  <a:schemeClr val="tx1"/>
                </a:solidFill>
                <a:effectLst/>
                <a:latin typeface="+mn-lt"/>
                <a:ea typeface="+mn-ea"/>
                <a:cs typeface="+mn-cs"/>
              </a:rPr>
              <a:t>Nimway</a:t>
            </a:r>
            <a:r>
              <a:rPr kumimoji="1" lang="en-US" sz="1200" b="0" kern="1200" baseline="0" dirty="0">
                <a:solidFill>
                  <a:schemeClr val="tx1"/>
                </a:solidFill>
                <a:effectLst/>
                <a:latin typeface="+mn-lt"/>
                <a:ea typeface="+mn-ea"/>
                <a:cs typeface="+mn-cs"/>
              </a:rPr>
              <a:t> is a comprehensive smart office solution, and all the technology has been developed by Sony. </a:t>
            </a:r>
          </a:p>
          <a:p>
            <a:pPr marL="0" marR="0" lvl="0" indent="0" algn="l" defTabSz="914064" rtl="0" eaLnBrk="1" fontAlgn="auto" latinLnBrk="0" hangingPunct="1">
              <a:lnSpc>
                <a:spcPct val="100000"/>
              </a:lnSpc>
              <a:spcBef>
                <a:spcPts val="0"/>
              </a:spcBef>
              <a:spcAft>
                <a:spcPts val="0"/>
              </a:spcAft>
              <a:buClrTx/>
              <a:buSzTx/>
              <a:buFontTx/>
              <a:buNone/>
              <a:tabLst/>
              <a:defRPr/>
            </a:pPr>
            <a:r>
              <a:rPr kumimoji="1" lang="en-US" sz="1200" b="0" kern="1200" baseline="0" dirty="0">
                <a:solidFill>
                  <a:schemeClr val="tx1"/>
                </a:solidFill>
                <a:effectLst/>
                <a:latin typeface="+mn-lt"/>
                <a:ea typeface="+mn-ea"/>
                <a:cs typeface="+mn-cs"/>
              </a:rPr>
              <a:t>Since it is modular, you can start small and scale up (slide 31 explains the installation free version)</a:t>
            </a:r>
          </a:p>
          <a:p>
            <a:pPr marL="0" marR="0" lvl="0" indent="0" algn="l" defTabSz="914064" rtl="0" eaLnBrk="1" fontAlgn="auto" latinLnBrk="0" hangingPunct="1">
              <a:lnSpc>
                <a:spcPct val="100000"/>
              </a:lnSpc>
              <a:spcBef>
                <a:spcPts val="0"/>
              </a:spcBef>
              <a:spcAft>
                <a:spcPts val="0"/>
              </a:spcAft>
              <a:buClrTx/>
              <a:buSzTx/>
              <a:buFontTx/>
              <a:buNone/>
              <a:tabLst/>
              <a:defRPr/>
            </a:pPr>
            <a:endParaRPr kumimoji="1" lang="en-US" sz="1200" b="1" kern="1200" baseline="0" noProof="0" dirty="0">
              <a:solidFill>
                <a:schemeClr val="tx1"/>
              </a:solidFill>
              <a:effectLst/>
              <a:latin typeface="+mn-lt"/>
              <a:ea typeface="+mn-ea"/>
              <a:cs typeface="+mn-cs"/>
            </a:endParaRPr>
          </a:p>
          <a:p>
            <a:pPr marL="0" marR="0" lvl="0" indent="0" algn="l" defTabSz="914064" rtl="0" eaLnBrk="1" fontAlgn="auto" latinLnBrk="0" hangingPunct="1">
              <a:lnSpc>
                <a:spcPct val="100000"/>
              </a:lnSpc>
              <a:spcBef>
                <a:spcPts val="0"/>
              </a:spcBef>
              <a:spcAft>
                <a:spcPts val="0"/>
              </a:spcAft>
              <a:buClrTx/>
              <a:buSzTx/>
              <a:buFontTx/>
              <a:buNone/>
              <a:tabLst/>
              <a:defRPr/>
            </a:pPr>
            <a:r>
              <a:rPr kumimoji="1" lang="en-US" sz="1200" b="1" kern="1200" dirty="0">
                <a:solidFill>
                  <a:schemeClr val="tx1"/>
                </a:solidFill>
                <a:effectLst/>
                <a:latin typeface="+mn-lt"/>
                <a:ea typeface="+mn-ea"/>
                <a:cs typeface="+mn-cs"/>
              </a:rPr>
              <a:t>Supporting facts:</a:t>
            </a:r>
            <a:endParaRPr lang="en-GB" baseline="0" noProof="0" dirty="0"/>
          </a:p>
          <a:p>
            <a:pPr marL="0" marR="0" lvl="0" indent="0" algn="l" defTabSz="914064" rtl="0" eaLnBrk="1" fontAlgn="auto" latinLnBrk="0" hangingPunct="1">
              <a:lnSpc>
                <a:spcPct val="100000"/>
              </a:lnSpc>
              <a:spcBef>
                <a:spcPts val="0"/>
              </a:spcBef>
              <a:spcAft>
                <a:spcPts val="0"/>
              </a:spcAft>
              <a:buClrTx/>
              <a:buSzTx/>
              <a:buFontTx/>
              <a:buNone/>
              <a:tabLst/>
              <a:defRPr/>
            </a:pPr>
            <a:r>
              <a:rPr lang="en-GB" baseline="0" noProof="0" dirty="0"/>
              <a:t>The heart of this system is the </a:t>
            </a:r>
            <a:r>
              <a:rPr lang="en-GB" b="1" baseline="0" noProof="0" dirty="0"/>
              <a:t>mobile application, </a:t>
            </a:r>
            <a:r>
              <a:rPr lang="en-GB" b="0" baseline="0" noProof="0" dirty="0"/>
              <a:t>which </a:t>
            </a:r>
            <a:r>
              <a:rPr lang="en-GB" baseline="0" noProof="0" dirty="0"/>
              <a:t>works for both Android and iOS. This is where the indoor positioning magic happens.</a:t>
            </a:r>
          </a:p>
          <a:p>
            <a:endParaRPr lang="en-GB" baseline="0" noProof="0" dirty="0"/>
          </a:p>
          <a:p>
            <a:r>
              <a:rPr lang="en-GB" baseline="0" noProof="0" dirty="0"/>
              <a:t>Sony’s </a:t>
            </a:r>
            <a:r>
              <a:rPr lang="en-GB" b="1" baseline="0" noProof="0" dirty="0"/>
              <a:t>Bluetooth beacons </a:t>
            </a:r>
            <a:r>
              <a:rPr lang="en-GB" baseline="0" noProof="0" dirty="0"/>
              <a:t>are mounted in the ceiling with sticky tape, they are battery driven and last for over three years. </a:t>
            </a:r>
          </a:p>
          <a:p>
            <a:r>
              <a:rPr lang="en-GB" baseline="0" noProof="0" dirty="0"/>
              <a:t>The beacons are reference points, similar to GPS satellites outdoor, and are used to calculate the position of the device. The positioning system also uses sensor fusion and map matching to be able to provide the most accurate position.</a:t>
            </a:r>
          </a:p>
          <a:p>
            <a:endParaRPr lang="en-GB" baseline="0" noProof="0" dirty="0"/>
          </a:p>
          <a:p>
            <a:r>
              <a:rPr lang="en-GB" b="1" baseline="0" noProof="0" dirty="0"/>
              <a:t>The floorplan </a:t>
            </a:r>
            <a:r>
              <a:rPr lang="en-GB" baseline="0" noProof="0" dirty="0"/>
              <a:t>uses the positioning system to know when a user is in front of the screen and can then provide personal information.</a:t>
            </a:r>
          </a:p>
          <a:p>
            <a:endParaRPr lang="en-GB" baseline="0" noProof="0" dirty="0"/>
          </a:p>
          <a:p>
            <a:r>
              <a:rPr lang="en-GB" baseline="0" noProof="0" dirty="0" err="1"/>
              <a:t>Nimway</a:t>
            </a:r>
            <a:r>
              <a:rPr lang="en-GB" baseline="0" noProof="0" dirty="0"/>
              <a:t> also includes </a:t>
            </a:r>
            <a:r>
              <a:rPr lang="en-GB" b="1" baseline="0" noProof="0" dirty="0"/>
              <a:t>Sony sensors </a:t>
            </a:r>
            <a:r>
              <a:rPr lang="en-GB" baseline="0" noProof="0" dirty="0"/>
              <a:t>that can be placed in meeting rooms or under desks to see if they are occupied or not. These state-of-the-art sensors are designed in Lund and manufactured in Sony’s factory in Wales.</a:t>
            </a:r>
          </a:p>
          <a:p>
            <a:endParaRPr lang="en-GB" baseline="0" noProof="0" dirty="0"/>
          </a:p>
          <a:p>
            <a:r>
              <a:rPr lang="en-GB" baseline="0" noProof="0" dirty="0"/>
              <a:t>Everything is then connected to </a:t>
            </a:r>
            <a:r>
              <a:rPr lang="en-GB" b="1" baseline="0" noProof="0" dirty="0" err="1"/>
              <a:t>Nimway’s</a:t>
            </a:r>
            <a:r>
              <a:rPr lang="en-GB" b="1" baseline="0" noProof="0" dirty="0"/>
              <a:t> cloud backend </a:t>
            </a:r>
            <a:r>
              <a:rPr lang="en-GB" baseline="0" noProof="0" dirty="0"/>
              <a:t>that integrates with Office 365, Exchange or Google Suite.</a:t>
            </a:r>
          </a:p>
          <a:p>
            <a:endParaRPr lang="en-GB" baseline="0" noProof="0" dirty="0"/>
          </a:p>
          <a:p>
            <a:r>
              <a:rPr lang="en-GB" baseline="0" noProof="0" dirty="0"/>
              <a:t>As a complement, Sony also offers </a:t>
            </a:r>
            <a:r>
              <a:rPr lang="en-GB" b="1" baseline="0" noProof="0" dirty="0"/>
              <a:t>room panels </a:t>
            </a:r>
            <a:r>
              <a:rPr lang="en-GB" baseline="0" noProof="0" dirty="0"/>
              <a:t>that can be placed outside meeting rooms.</a:t>
            </a:r>
          </a:p>
          <a:p>
            <a:endParaRPr lang="en-GB" baseline="0" noProof="0" dirty="0"/>
          </a:p>
          <a:p>
            <a:r>
              <a:rPr lang="en-GB" baseline="0" noProof="0" dirty="0" err="1"/>
              <a:t>Nimway</a:t>
            </a:r>
            <a:r>
              <a:rPr lang="en-GB" baseline="0" noProof="0" dirty="0"/>
              <a:t> also includes a comprehensive </a:t>
            </a:r>
            <a:r>
              <a:rPr lang="en-GB" b="1" baseline="0" noProof="0" dirty="0"/>
              <a:t>analytics solution</a:t>
            </a:r>
            <a:r>
              <a:rPr lang="en-GB" baseline="0" noProof="0" dirty="0"/>
              <a:t>, where (provided the company has desk sensors) your facility managers and others can see data from room booking, room utilisation and desk utilisation.</a:t>
            </a:r>
          </a:p>
          <a:p>
            <a:endParaRPr lang="en-GB" baseline="0" noProof="0" dirty="0"/>
          </a:p>
          <a:p>
            <a:r>
              <a:rPr lang="en-GB" baseline="0" noProof="0" dirty="0"/>
              <a:t>The web application means </a:t>
            </a:r>
            <a:r>
              <a:rPr lang="en-GB" baseline="0" noProof="0" dirty="0" err="1"/>
              <a:t>Nimway</a:t>
            </a:r>
            <a:r>
              <a:rPr lang="en-GB" baseline="0" noProof="0" dirty="0"/>
              <a:t> data can easily be accessed from your computer.</a:t>
            </a:r>
          </a:p>
          <a:p>
            <a:endParaRPr lang="en-GB" dirty="0"/>
          </a:p>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348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err="1">
                <a:solidFill>
                  <a:schemeClr val="tx1"/>
                </a:solidFill>
              </a:rPr>
              <a:t>Takeout</a:t>
            </a:r>
            <a:r>
              <a:rPr lang="da-DK" b="1" dirty="0">
                <a:solidFill>
                  <a:schemeClr val="tx1"/>
                </a:solidFill>
              </a:rPr>
              <a:t>:</a:t>
            </a:r>
            <a:r>
              <a:rPr kumimoji="1" lang="en-US" sz="1200" b="1" kern="1200" baseline="0" dirty="0">
                <a:solidFill>
                  <a:schemeClr val="tx1"/>
                </a:solidFill>
                <a:effectLst/>
                <a:latin typeface="+mn-lt"/>
                <a:ea typeface="+mn-ea"/>
                <a:cs typeface="+mn-cs"/>
              </a:rPr>
              <a:t> </a:t>
            </a:r>
          </a:p>
          <a:p>
            <a:r>
              <a:rPr lang="sv-SE" dirty="0"/>
              <a:t>The mobile </a:t>
            </a:r>
            <a:r>
              <a:rPr lang="sv-SE" dirty="0" err="1"/>
              <a:t>application</a:t>
            </a:r>
            <a:r>
              <a:rPr lang="sv-SE" dirty="0"/>
              <a:t> is the </a:t>
            </a:r>
            <a:r>
              <a:rPr lang="sv-SE" dirty="0" err="1"/>
              <a:t>core</a:t>
            </a:r>
            <a:r>
              <a:rPr lang="sv-SE" dirty="0"/>
              <a:t> </a:t>
            </a:r>
            <a:r>
              <a:rPr lang="sv-SE" dirty="0" err="1"/>
              <a:t>of</a:t>
            </a:r>
            <a:r>
              <a:rPr lang="sv-SE" dirty="0"/>
              <a:t> the system and it is </a:t>
            </a:r>
            <a:r>
              <a:rPr lang="sv-SE" dirty="0" err="1"/>
              <a:t>available</a:t>
            </a:r>
            <a:r>
              <a:rPr lang="sv-SE" dirty="0"/>
              <a:t> for Android and </a:t>
            </a:r>
            <a:r>
              <a:rPr lang="sv-SE" dirty="0" err="1"/>
              <a:t>iOS</a:t>
            </a:r>
            <a:r>
              <a:rPr lang="sv-SE" dirty="0"/>
              <a:t>.</a:t>
            </a:r>
          </a:p>
          <a:p>
            <a:endParaRPr lang="sv-SE" dirty="0"/>
          </a:p>
          <a:p>
            <a:r>
              <a:rPr lang="sv-SE" dirty="0"/>
              <a:t>”</a:t>
            </a:r>
            <a:r>
              <a:rPr lang="sv-SE" dirty="0" err="1"/>
              <a:t>Your</a:t>
            </a:r>
            <a:r>
              <a:rPr lang="sv-SE" dirty="0"/>
              <a:t> personal digital </a:t>
            </a:r>
            <a:r>
              <a:rPr lang="sv-SE" dirty="0" err="1"/>
              <a:t>assistant</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1" kern="1200" dirty="0">
                <a:solidFill>
                  <a:schemeClr val="tx1"/>
                </a:solidFill>
                <a:effectLst/>
                <a:latin typeface="+mn-lt"/>
                <a:ea typeface="+mn-ea"/>
                <a:cs typeface="+mn-cs"/>
              </a:rPr>
              <a:t>Supporting facts:</a:t>
            </a:r>
            <a:endParaRPr lang="en-GB" baseline="0" noProof="0" dirty="0"/>
          </a:p>
          <a:p>
            <a:r>
              <a:rPr lang="sv-SE" dirty="0"/>
              <a:t>The</a:t>
            </a:r>
            <a:r>
              <a:rPr lang="sv-SE" baseline="0" dirty="0"/>
              <a:t> mobile </a:t>
            </a:r>
            <a:r>
              <a:rPr lang="sv-SE" baseline="0" dirty="0" err="1"/>
              <a:t>application</a:t>
            </a:r>
            <a:r>
              <a:rPr lang="sv-SE" baseline="0" dirty="0"/>
              <a:t> </a:t>
            </a:r>
            <a:r>
              <a:rPr lang="sv-SE" baseline="0" dirty="0" err="1"/>
              <a:t>includes</a:t>
            </a:r>
            <a:r>
              <a:rPr lang="sv-SE" baseline="0" dirty="0"/>
              <a:t> all </a:t>
            </a:r>
            <a:r>
              <a:rPr lang="sv-SE" baseline="0" dirty="0" err="1"/>
              <a:t>these</a:t>
            </a:r>
            <a:r>
              <a:rPr lang="sv-SE" baseline="0" dirty="0"/>
              <a:t> </a:t>
            </a:r>
            <a:r>
              <a:rPr lang="sv-SE" baseline="0" dirty="0" err="1"/>
              <a:t>functions</a:t>
            </a:r>
            <a:r>
              <a:rPr lang="sv-SE" baseline="0" dirty="0"/>
              <a:t> (</a:t>
            </a:r>
            <a:r>
              <a:rPr lang="sv-SE" baseline="0" dirty="0" err="1"/>
              <a:t>refer</a:t>
            </a:r>
            <a:r>
              <a:rPr lang="sv-SE" baseline="0" dirty="0"/>
              <a:t> to list on </a:t>
            </a:r>
            <a:r>
              <a:rPr lang="sv-SE" baseline="0" dirty="0" err="1"/>
              <a:t>slide</a:t>
            </a:r>
            <a:r>
              <a:rPr lang="sv-SE" baseline="0" dirty="0"/>
              <a:t>)</a:t>
            </a:r>
          </a:p>
          <a:p>
            <a:endParaRPr lang="sv-SE" baseline="0" dirty="0"/>
          </a:p>
          <a:p>
            <a:endParaRPr lang="sv-SE" baseline="0" dirty="0"/>
          </a:p>
          <a:p>
            <a:endParaRPr lang="sv-SE" baseline="0" dirty="0"/>
          </a:p>
          <a:p>
            <a:endParaRPr lang="sv-SE" baseline="0" dirty="0"/>
          </a:p>
          <a:p>
            <a:endParaRPr lang="en-GB" dirty="0"/>
          </a:p>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9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marL="0" marR="0" lvl="0" indent="0" algn="r" defTabSz="1089325" rtl="0" eaLnBrk="1" fontAlgn="auto" latinLnBrk="0" hangingPunct="1">
              <a:lnSpc>
                <a:spcPct val="100000"/>
              </a:lnSpc>
              <a:spcBef>
                <a:spcPts val="0"/>
              </a:spcBef>
              <a:spcAft>
                <a:spcPts val="0"/>
              </a:spcAft>
              <a:buClrTx/>
              <a:buSzTx/>
              <a:buFontTx/>
              <a:buNone/>
              <a:tabLst/>
              <a:defRPr/>
            </a:pPr>
            <a:fld id="{DDB532B5-450C-F14E-9F3C-359EEC2693A0}" type="slidenum">
              <a:rPr kumimoji="1"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9325" rtl="0" eaLnBrk="1" fontAlgn="auto" latinLnBrk="0" hangingPunct="1">
                <a:lnSpc>
                  <a:spcPct val="100000"/>
                </a:lnSpc>
                <a:spcBef>
                  <a:spcPts val="0"/>
                </a:spcBef>
                <a:spcAft>
                  <a:spcPts val="0"/>
                </a:spcAft>
                <a:buClrTx/>
                <a:buSzTx/>
                <a:buFontTx/>
                <a:buNone/>
                <a:tabLst/>
                <a:defRPr/>
              </a:pPr>
              <a:t>27</a:t>
            </a:fld>
            <a:endParaRPr kumimoji="1"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08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200" b="1" kern="1200" err="1">
                <a:solidFill>
                  <a:schemeClr val="tx1"/>
                </a:solidFill>
                <a:effectLst/>
                <a:latin typeface="+mn-lt"/>
                <a:ea typeface="+mn-ea"/>
                <a:cs typeface="+mn-cs"/>
              </a:rPr>
              <a:t>Takeouts</a:t>
            </a:r>
            <a:r>
              <a:rPr kumimoji="1" lang="en-GB" sz="1200" b="1"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Due to the pandemic, there are new heath risks associated with physical attendance at the office…and there are other health risks (loss of motivation, depression and isolation) associated with NOT coming to the office!</a:t>
            </a:r>
          </a:p>
          <a:p>
            <a:endParaRPr lang="en-SE"/>
          </a:p>
          <a:p>
            <a:r>
              <a:rPr lang="en-SE"/>
              <a:t>What does ‘corona-safety’ mean in practice and how can specific features of the Nimway solution support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81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807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7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812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5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2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Donut chart, quadruple chart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332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Donut chart, quadruple chart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7908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Donut chart, quadruple chart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47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Donut chart, quadruple chart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8711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0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a-DK" sz="1200" b="1" i="0" u="none" strike="noStrike" kern="1200" dirty="0" err="1">
                <a:solidFill>
                  <a:schemeClr val="tx1"/>
                </a:solidFill>
                <a:effectLst/>
                <a:latin typeface="+mn-lt"/>
                <a:ea typeface="+mn-ea"/>
                <a:cs typeface="+mn-cs"/>
              </a:rPr>
              <a:t>Takeout</a:t>
            </a:r>
            <a:r>
              <a:rPr lang="da-DK" sz="1200" b="1"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Nimway was initially developed as an internal tool to help Sony’s own employees find their way around the huge campus in Lund, Sweden.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other words, the people who developed it, were also the ones who were going to use it.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They wanted to maximize ease of use, sticking to a clean, simple design and intuitive functionality.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key principles remain the same today.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Supporting facts: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Sony started research around indoor positioning in 2007, after we found out that GPS doesn’t work indoors.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2010 some designers at our office in Sweden found that lots of employees had problems navigating our own offices.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couldn’t find our way to meetings, couldn’t find available meeting rooms and couldn’t even find each other.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 the designers started co-operating with the research team and eventually launched Sony’s first smart office solution in late 2010.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It was an immediate success in our office.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2015, the Sony team in Sweden got new directions to look beyond smartphones and wearables.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started to explore the commercial potential for our Smart Office solution and quickly understood that the problems we faced were not unique.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Most larger offices had similar issues.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first pilots for a commercial version of our solution began in Scandinavia in 2016. After successful installations in Scandinavia, Nimway was publicly announced as a global commercial Sony at IFA in 2017.</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5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a-DK" sz="1200" b="1" i="0" u="none" strike="noStrike" kern="1200" err="1">
                <a:solidFill>
                  <a:schemeClr val="tx1"/>
                </a:solidFill>
                <a:effectLst/>
                <a:latin typeface="+mn-lt"/>
                <a:ea typeface="+mn-ea"/>
                <a:cs typeface="+mn-cs"/>
              </a:rPr>
              <a:t>Takeout</a:t>
            </a:r>
            <a:r>
              <a:rPr lang="da-DK" sz="1200" b="1" i="0" u="none" strike="noStrike" kern="1200">
                <a:solidFill>
                  <a:schemeClr val="tx1"/>
                </a:solidFill>
                <a:effectLst/>
                <a:latin typeface="+mn-lt"/>
                <a:ea typeface="+mn-ea"/>
                <a:cs typeface="+mn-cs"/>
              </a:rPr>
              <a:t>:</a:t>
            </a:r>
            <a:r>
              <a:rPr lang="en-US" sz="1200" b="1"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Firstly, Nimway is a comprehensive smart office solution, and all the technology has been developed by Sony.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Since it is modular, you can start small and scale up (slide 31 explains the installation free version)</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Supporting facts:</a:t>
            </a:r>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The heart of this system is the </a:t>
            </a:r>
            <a:r>
              <a:rPr lang="en-GB" sz="1200" b="1" i="0" u="none" strike="noStrike" kern="1200">
                <a:solidFill>
                  <a:schemeClr val="tx1"/>
                </a:solidFill>
                <a:effectLst/>
                <a:latin typeface="+mn-lt"/>
                <a:ea typeface="+mn-ea"/>
                <a:cs typeface="+mn-cs"/>
              </a:rPr>
              <a:t>mobile application, </a:t>
            </a:r>
            <a:r>
              <a:rPr lang="en-GB" sz="1200" b="0" i="0" u="none" strike="noStrike" kern="1200">
                <a:solidFill>
                  <a:schemeClr val="tx1"/>
                </a:solidFill>
                <a:effectLst/>
                <a:latin typeface="+mn-lt"/>
                <a:ea typeface="+mn-ea"/>
                <a:cs typeface="+mn-cs"/>
              </a:rPr>
              <a:t>which works for both Android and iOS. This is where the indoor positioning magic happens.</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Sony’s </a:t>
            </a:r>
            <a:r>
              <a:rPr lang="en-GB" sz="1200" b="1" i="0" u="none" strike="noStrike" kern="1200">
                <a:solidFill>
                  <a:schemeClr val="tx1"/>
                </a:solidFill>
                <a:effectLst/>
                <a:latin typeface="+mn-lt"/>
                <a:ea typeface="+mn-ea"/>
                <a:cs typeface="+mn-cs"/>
              </a:rPr>
              <a:t>Bluetooth beacons </a:t>
            </a:r>
            <a:r>
              <a:rPr lang="en-GB" sz="1200" b="0" i="0" u="none" strike="noStrike" kern="1200">
                <a:solidFill>
                  <a:schemeClr val="tx1"/>
                </a:solidFill>
                <a:effectLst/>
                <a:latin typeface="+mn-lt"/>
                <a:ea typeface="+mn-ea"/>
                <a:cs typeface="+mn-cs"/>
              </a:rPr>
              <a:t>are mounted in the ceiling with sticky tape, they are battery driven and last for over three years. </a:t>
            </a:r>
            <a:r>
              <a:rPr lang="en-US"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The beacons are reference points, similar to GPS satellites outdoor, and are used to calculate the position of the device. The positioning system also uses sensor fusion and map matching to be able to provide the most accurate position.</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1" i="0" u="none" strike="noStrike" kern="1200">
                <a:solidFill>
                  <a:schemeClr val="tx1"/>
                </a:solidFill>
                <a:effectLst/>
                <a:latin typeface="+mn-lt"/>
                <a:ea typeface="+mn-ea"/>
                <a:cs typeface="+mn-cs"/>
              </a:rPr>
              <a:t>The floorplan </a:t>
            </a:r>
            <a:r>
              <a:rPr lang="en-GB" sz="1200" b="0" i="0" u="none" strike="noStrike" kern="1200">
                <a:solidFill>
                  <a:schemeClr val="tx1"/>
                </a:solidFill>
                <a:effectLst/>
                <a:latin typeface="+mn-lt"/>
                <a:ea typeface="+mn-ea"/>
                <a:cs typeface="+mn-cs"/>
              </a:rPr>
              <a:t>uses the positioning system to know when a user is in front of the screen and can then provide personal information.</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Nimway also includes </a:t>
            </a:r>
            <a:r>
              <a:rPr lang="en-GB" sz="1200" b="1" i="0" u="none" strike="noStrike" kern="1200">
                <a:solidFill>
                  <a:schemeClr val="tx1"/>
                </a:solidFill>
                <a:effectLst/>
                <a:latin typeface="+mn-lt"/>
                <a:ea typeface="+mn-ea"/>
                <a:cs typeface="+mn-cs"/>
              </a:rPr>
              <a:t>Sony sensors </a:t>
            </a:r>
            <a:r>
              <a:rPr lang="en-GB" sz="1200" b="0" i="0" u="none" strike="noStrike" kern="1200">
                <a:solidFill>
                  <a:schemeClr val="tx1"/>
                </a:solidFill>
                <a:effectLst/>
                <a:latin typeface="+mn-lt"/>
                <a:ea typeface="+mn-ea"/>
                <a:cs typeface="+mn-cs"/>
              </a:rPr>
              <a:t>that can be placed in meeting rooms or under desks to see if they are occupied or not. These state-of-the-art sensors are designed in Lund and manufactured in Sony’s factory in Wales.</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Everything is then connected to </a:t>
            </a:r>
            <a:r>
              <a:rPr lang="en-GB" sz="1200" b="1" i="0" u="none" strike="noStrike" kern="1200" err="1">
                <a:solidFill>
                  <a:schemeClr val="tx1"/>
                </a:solidFill>
                <a:effectLst/>
                <a:latin typeface="+mn-lt"/>
                <a:ea typeface="+mn-ea"/>
                <a:cs typeface="+mn-cs"/>
              </a:rPr>
              <a:t>Nimway’s</a:t>
            </a:r>
            <a:r>
              <a:rPr lang="en-GB" sz="1200" b="1" i="0" u="none" strike="noStrike" kern="1200">
                <a:solidFill>
                  <a:schemeClr val="tx1"/>
                </a:solidFill>
                <a:effectLst/>
                <a:latin typeface="+mn-lt"/>
                <a:ea typeface="+mn-ea"/>
                <a:cs typeface="+mn-cs"/>
              </a:rPr>
              <a:t> cloud backend </a:t>
            </a:r>
            <a:r>
              <a:rPr lang="en-GB" sz="1200" b="0" i="0" u="none" strike="noStrike" kern="1200">
                <a:solidFill>
                  <a:schemeClr val="tx1"/>
                </a:solidFill>
                <a:effectLst/>
                <a:latin typeface="+mn-lt"/>
                <a:ea typeface="+mn-ea"/>
                <a:cs typeface="+mn-cs"/>
              </a:rPr>
              <a:t>that integrates with Office 365, Exchange or Google Suite.</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As a complement, Sony also offers </a:t>
            </a:r>
            <a:r>
              <a:rPr lang="en-GB" sz="1200" b="1" i="0" u="none" strike="noStrike" kern="1200">
                <a:solidFill>
                  <a:schemeClr val="tx1"/>
                </a:solidFill>
                <a:effectLst/>
                <a:latin typeface="+mn-lt"/>
                <a:ea typeface="+mn-ea"/>
                <a:cs typeface="+mn-cs"/>
              </a:rPr>
              <a:t>room panels </a:t>
            </a:r>
            <a:r>
              <a:rPr lang="en-GB" sz="1200" b="0" i="0" u="none" strike="noStrike" kern="1200">
                <a:solidFill>
                  <a:schemeClr val="tx1"/>
                </a:solidFill>
                <a:effectLst/>
                <a:latin typeface="+mn-lt"/>
                <a:ea typeface="+mn-ea"/>
                <a:cs typeface="+mn-cs"/>
              </a:rPr>
              <a:t>that can be placed outside meeting rooms.</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Nimway also includes a comprehensive </a:t>
            </a:r>
            <a:r>
              <a:rPr lang="en-GB" sz="1200" b="1" i="0" u="none" strike="noStrike" kern="1200">
                <a:solidFill>
                  <a:schemeClr val="tx1"/>
                </a:solidFill>
                <a:effectLst/>
                <a:latin typeface="+mn-lt"/>
                <a:ea typeface="+mn-ea"/>
                <a:cs typeface="+mn-cs"/>
              </a:rPr>
              <a:t>analytics solution</a:t>
            </a:r>
            <a:r>
              <a:rPr lang="en-GB" sz="1200" b="0" i="0" u="none" strike="noStrike" kern="1200">
                <a:solidFill>
                  <a:schemeClr val="tx1"/>
                </a:solidFill>
                <a:effectLst/>
                <a:latin typeface="+mn-lt"/>
                <a:ea typeface="+mn-ea"/>
                <a:cs typeface="+mn-cs"/>
              </a:rPr>
              <a:t>, where (provided the company has desk sensors) your facility managers and others can see data from room booking, room utilisation and desk utilisation.</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GB" sz="1200" b="0" i="0" u="none" strike="noStrike" kern="1200">
                <a:solidFill>
                  <a:schemeClr val="tx1"/>
                </a:solidFill>
                <a:effectLst/>
                <a:latin typeface="+mn-lt"/>
                <a:ea typeface="+mn-ea"/>
                <a:cs typeface="+mn-cs"/>
              </a:rPr>
              <a:t>The web application means Nimway data can easily be accessed from your computer.</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532B5-450C-F14E-9F3C-359EEC2693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05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strike="noStrike" dirty="0">
                <a:effectLst/>
                <a:latin typeface="Calibri" panose="020F0502020204030204" pitchFamily="34" charset="0"/>
              </a:rPr>
              <a:t>With our solution, you can seamlessly get an overview and plan in advance when your colleagues (the right people) you want to meet are in a specific office (the right time), to then be able to choose a suitable work point (the right place) to perform the right work, by letting Sony's technology work for you - provided the company's workplace strategy and policies are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strike="noStrik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strike="noStrike" dirty="0">
                <a:effectLst/>
                <a:latin typeface="Calibri" panose="020F0502020204030204" pitchFamily="34" charset="0"/>
              </a:rPr>
              <a:t>Let’s show you how.</a:t>
            </a:r>
          </a:p>
          <a:p>
            <a:pPr>
              <a:defRPr/>
            </a:pPr>
            <a:endParaRPr lang="en-US" b="1" dirty="0">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1089325" rtl="0" eaLnBrk="1" fontAlgn="auto" latinLnBrk="0" hangingPunct="1">
              <a:lnSpc>
                <a:spcPct val="100000"/>
              </a:lnSpc>
              <a:spcBef>
                <a:spcPts val="0"/>
              </a:spcBef>
              <a:spcAft>
                <a:spcPts val="0"/>
              </a:spcAft>
              <a:buClrTx/>
              <a:buSzTx/>
              <a:buFontTx/>
              <a:buNone/>
              <a:tabLst/>
              <a:defRPr/>
            </a:pPr>
            <a:fld id="{37A3DE2B-D0A8-DD47-99A3-8916CDDC25CA}" type="slidenum">
              <a:rPr kumimoji="1"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9325" rtl="0" eaLnBrk="1" fontAlgn="auto" latinLnBrk="0" hangingPunct="1">
                <a:lnSpc>
                  <a:spcPct val="100000"/>
                </a:lnSpc>
                <a:spcBef>
                  <a:spcPts val="0"/>
                </a:spcBef>
                <a:spcAft>
                  <a:spcPts val="0"/>
                </a:spcAft>
                <a:buClrTx/>
                <a:buSzTx/>
                <a:buFontTx/>
                <a:buNone/>
                <a:tabLst/>
                <a:defRPr/>
              </a:pPr>
              <a:t>23</a:t>
            </a:fld>
            <a:endParaRPr kumimoji="1"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6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Master" Target="../slideMasters/slideMaster3.xml"/><Relationship Id="rId4" Type="http://schemas.openxmlformats.org/officeDocument/2006/relationships/tags" Target="../tags/tag4.xml"/><Relationship Id="rId9" Type="http://schemas.openxmlformats.org/officeDocument/2006/relationships/tags" Target="../tags/tag9.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slideMaster" Target="../slideMasters/slideMaster3.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 Type="http://schemas.openxmlformats.org/officeDocument/2006/relationships/tags" Target="../tags/tag23.xml"/><Relationship Id="rId16" Type="http://schemas.openxmlformats.org/officeDocument/2006/relationships/tags" Target="../tags/tag37.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10" Type="http://schemas.openxmlformats.org/officeDocument/2006/relationships/tags" Target="../tags/tag31.xml"/><Relationship Id="rId19" Type="http://schemas.openxmlformats.org/officeDocument/2006/relationships/slideMaster" Target="../slideMasters/slideMaster3.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4.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5.xml"/><Relationship Id="rId4" Type="http://schemas.openxmlformats.org/officeDocument/2006/relationships/image" Target="../media/image34.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5.xml"/><Relationship Id="rId4" Type="http://schemas.openxmlformats.org/officeDocument/2006/relationships/image" Target="../media/image34.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1">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9464C-F365-4D4E-8D49-EE3149C162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35E4C2A-AF6B-90C7-E70B-20DA145FE256}"/>
              </a:ext>
            </a:extLst>
          </p:cNvPr>
          <p:cNvSpPr/>
          <p:nvPr userDrawn="1"/>
        </p:nvSpPr>
        <p:spPr>
          <a:xfrm>
            <a:off x="0" y="0"/>
            <a:ext cx="7281333" cy="6858000"/>
          </a:xfrm>
          <a:prstGeom prst="rect">
            <a:avLst/>
          </a:prstGeom>
          <a:gradFill flip="none" rotWithShape="1">
            <a:gsLst>
              <a:gs pos="7000">
                <a:schemeClr val="tx1">
                  <a:alpha val="62000"/>
                </a:schemeClr>
              </a:gs>
              <a:gs pos="67000">
                <a:schemeClr val="tx1">
                  <a:alpha val="0"/>
                </a:schemeClr>
              </a:gs>
            </a:gsLst>
            <a:lin ang="1800000" scaled="0"/>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endParaRPr lang="en-US" sz="1333" kern="1200" dirty="0">
              <a:solidFill>
                <a:srgbClr val="34342B"/>
              </a:solidFill>
              <a:latin typeface="Vodafone Rg" pitchFamily="34" charset="0"/>
              <a:ea typeface="+mn-ea"/>
              <a:cs typeface="+mn-cs"/>
            </a:endParaRPr>
          </a:p>
        </p:txBody>
      </p:sp>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nl-NL"/>
              <a:t>Klik om stijl te bewerken</a:t>
            </a:r>
            <a:endParaRPr lang="en-GB" dirty="0"/>
          </a:p>
        </p:txBody>
      </p:sp>
      <p:sp>
        <p:nvSpPr>
          <p:cNvPr id="3" name="Subtitle 2"/>
          <p:cNvSpPr>
            <a:spLocks noGrp="1"/>
          </p:cNvSpPr>
          <p:nvPr userDrawn="1">
            <p:ph type="subTitle" idx="1"/>
          </p:nvPr>
        </p:nvSpPr>
        <p:spPr>
          <a:xfrm>
            <a:off x="334433"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en-GB" dirty="0"/>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dirty="0"/>
              <a:t>Insert Confidentiality Level in slide footer </a:t>
            </a:r>
          </a:p>
        </p:txBody>
      </p:sp>
      <p:pic>
        <p:nvPicPr>
          <p:cNvPr id="6" name="Picture 5">
            <a:extLst>
              <a:ext uri="{FF2B5EF4-FFF2-40B4-BE49-F238E27FC236}">
                <a16:creationId xmlns:a16="http://schemas.microsoft.com/office/drawing/2014/main" id="{3F2C10ED-DD84-5C47-9736-7CE4E24A86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1461725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dirty="0">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‹nr.›</a:t>
            </a:fld>
            <a:endParaRPr lang="en-GB" dirty="0"/>
          </a:p>
        </p:txBody>
      </p:sp>
      <p:sp>
        <p:nvSpPr>
          <p:cNvPr id="4" name="Date Placeholder 3"/>
          <p:cNvSpPr>
            <a:spLocks noGrp="1"/>
          </p:cNvSpPr>
          <p:nvPr>
            <p:ph type="dt" sz="half" idx="14"/>
          </p:nvPr>
        </p:nvSpPr>
        <p:spPr/>
        <p:txBody>
          <a:bodyPr/>
          <a:lstStyle/>
          <a:p>
            <a:fld id="{520E4CCE-5AAE-AE4C-B060-0037F2F4F0B0}" type="datetime4">
              <a:rPr lang="en-GB" smtClean="0"/>
              <a:t>9 November 2023</a:t>
            </a:fld>
            <a:endParaRPr lang="en-GB"/>
          </a:p>
        </p:txBody>
      </p:sp>
      <p:sp>
        <p:nvSpPr>
          <p:cNvPr id="3" name="Chart Placeholder 2"/>
          <p:cNvSpPr>
            <a:spLocks noGrp="1"/>
          </p:cNvSpPr>
          <p:nvPr>
            <p:ph type="chart" sz="quarter" idx="18"/>
          </p:nvPr>
        </p:nvSpPr>
        <p:spPr>
          <a:xfrm>
            <a:off x="6239934" y="1168400"/>
            <a:ext cx="5617633" cy="4800600"/>
          </a:xfrm>
        </p:spPr>
        <p:txBody>
          <a:bodyPr/>
          <a:lstStyle>
            <a:lvl1pPr marL="0" indent="0">
              <a:buNone/>
              <a:defRPr/>
            </a:lvl1pPr>
          </a:lstStyle>
          <a:p>
            <a:r>
              <a:rPr lang="nl-NL"/>
              <a:t>Klik op het pictogram als u een grafiek wilt toevoegen</a:t>
            </a:r>
            <a:endParaRPr lang="en-GB"/>
          </a:p>
        </p:txBody>
      </p:sp>
      <p:sp>
        <p:nvSpPr>
          <p:cNvPr id="13" name="Text Placeholder 12"/>
          <p:cNvSpPr>
            <a:spLocks noGrp="1"/>
          </p:cNvSpPr>
          <p:nvPr>
            <p:ph type="body" sz="quarter" idx="19"/>
          </p:nvPr>
        </p:nvSpPr>
        <p:spPr>
          <a:xfrm>
            <a:off x="334434" y="1164168"/>
            <a:ext cx="5617633" cy="480483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2" name="Title 1"/>
          <p:cNvSpPr>
            <a:spLocks noGrp="1"/>
          </p:cNvSpPr>
          <p:nvPr>
            <p:ph type="title"/>
          </p:nvPr>
        </p:nvSpPr>
        <p:spPr/>
        <p:txBody>
          <a:bodyPr/>
          <a:lstStyle/>
          <a:p>
            <a:r>
              <a:rPr lang="nl-NL"/>
              <a:t>Klik om stijl te bewerken</a:t>
            </a:r>
            <a:endParaRPr lang="en-GB"/>
          </a:p>
        </p:txBody>
      </p:sp>
    </p:spTree>
    <p:extLst>
      <p:ext uri="{BB962C8B-B14F-4D97-AF65-F5344CB8AC3E}">
        <p14:creationId xmlns:p14="http://schemas.microsoft.com/office/powerpoint/2010/main" val="1190448685"/>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GB"/>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a:t>Click to add agenda</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 tab for highlight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a:t>Click to add agenda</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a:t>01</a:t>
            </a:r>
          </a:p>
          <a:p>
            <a:pPr lvl="1"/>
            <a:r>
              <a:rPr lang="en-GB"/>
              <a:t>02</a:t>
            </a:r>
          </a:p>
          <a:p>
            <a:pPr lvl="2"/>
            <a:r>
              <a:rPr lang="en-GB"/>
              <a:t>03</a:t>
            </a:r>
          </a:p>
        </p:txBody>
      </p:sp>
    </p:spTree>
    <p:extLst>
      <p:ext uri="{BB962C8B-B14F-4D97-AF65-F5344CB8AC3E}">
        <p14:creationId xmlns:p14="http://schemas.microsoft.com/office/powerpoint/2010/main" val="23329733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EBF2346-0CFF-4241-893A-60D221111F4A}"/>
              </a:ext>
            </a:extLst>
          </p:cNvPr>
          <p:cNvSpPr>
            <a:spLocks noGrp="1"/>
          </p:cNvSpPr>
          <p:nvPr>
            <p:ph type="pic" sz="quarter" idx="16"/>
          </p:nvPr>
        </p:nvSpPr>
        <p:spPr>
          <a:xfrm>
            <a:off x="0" y="0"/>
            <a:ext cx="5061600" cy="6858000"/>
          </a:xfrm>
          <a:solidFill>
            <a:schemeClr val="bg2"/>
          </a:solidFill>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icon to add picture</a:t>
            </a:r>
            <a:endParaRPr lang="en-GB"/>
          </a:p>
        </p:txBody>
      </p:sp>
      <p:sp>
        <p:nvSpPr>
          <p:cNvPr id="6" name="Content Placeholder 4">
            <a:extLst>
              <a:ext uri="{FF2B5EF4-FFF2-40B4-BE49-F238E27FC236}">
                <a16:creationId xmlns:a16="http://schemas.microsoft.com/office/drawing/2014/main" id="{A7394C9F-AE6E-45E9-B35F-DB51FD0E7838}"/>
              </a:ext>
            </a:extLst>
          </p:cNvPr>
          <p:cNvSpPr>
            <a:spLocks noGrp="1"/>
          </p:cNvSpPr>
          <p:nvPr>
            <p:ph sz="quarter" idx="15" hasCustomPrompt="1"/>
          </p:nvPr>
        </p:nvSpPr>
        <p:spPr>
          <a:xfrm>
            <a:off x="0" y="4036464"/>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3"/>
            <a:r>
              <a:rPr lang="en-GB"/>
              <a:t>Fourth level</a:t>
            </a:r>
          </a:p>
        </p:txBody>
      </p:sp>
      <p:sp>
        <p:nvSpPr>
          <p:cNvPr id="8" name="Content Placeholder 2">
            <a:extLst>
              <a:ext uri="{FF2B5EF4-FFF2-40B4-BE49-F238E27FC236}">
                <a16:creationId xmlns:a16="http://schemas.microsoft.com/office/drawing/2014/main" id="{386B837E-EA2A-4AE8-862F-11CC1A330CCC}"/>
              </a:ext>
            </a:extLst>
          </p:cNvPr>
          <p:cNvSpPr>
            <a:spLocks noGrp="1"/>
          </p:cNvSpPr>
          <p:nvPr>
            <p:ph idx="17" hasCustomPrompt="1"/>
          </p:nvPr>
        </p:nvSpPr>
        <p:spPr>
          <a:xfrm>
            <a:off x="5721350" y="3748857"/>
            <a:ext cx="5820430" cy="2686862"/>
          </a:xfrm>
        </p:spPr>
        <p:txBody>
          <a:bodyPr/>
          <a:lstStyle>
            <a:lvl1pPr>
              <a:defRPr/>
            </a:lvl1pPr>
            <a:lvl4pPr algn="ctr">
              <a:defRPr/>
            </a:lvl4pPr>
          </a:lstStyle>
          <a:p>
            <a:pPr lvl="3"/>
            <a:r>
              <a:rPr lang="en-GB" noProof="0"/>
              <a:t>Sub </a:t>
            </a:r>
            <a:r>
              <a:rPr lang="en-GB" noProof="0" err="1"/>
              <a:t>titel</a:t>
            </a:r>
            <a:endParaRPr lang="en-GB" noProof="0"/>
          </a:p>
        </p:txBody>
      </p:sp>
      <p:sp>
        <p:nvSpPr>
          <p:cNvPr id="9" name="Text Placeholder 6">
            <a:extLst>
              <a:ext uri="{FF2B5EF4-FFF2-40B4-BE49-F238E27FC236}">
                <a16:creationId xmlns:a16="http://schemas.microsoft.com/office/drawing/2014/main" id="{639209C4-206A-4AF8-8B0A-6953A40CE729}"/>
              </a:ext>
            </a:extLst>
          </p:cNvPr>
          <p:cNvSpPr>
            <a:spLocks noGrp="1"/>
          </p:cNvSpPr>
          <p:nvPr>
            <p:ph type="body" sz="quarter" idx="18"/>
          </p:nvPr>
        </p:nvSpPr>
        <p:spPr>
          <a:xfrm>
            <a:off x="5721350" y="1665288"/>
            <a:ext cx="5819775" cy="1460834"/>
          </a:xfrm>
        </p:spPr>
        <p:txBody>
          <a:bodyPr/>
          <a:lstStyle/>
          <a:p>
            <a:pPr lvl="0"/>
            <a:r>
              <a:rPr lang="en-US"/>
              <a:t>Click to edit Master text styles</a:t>
            </a:r>
          </a:p>
        </p:txBody>
      </p:sp>
      <p:sp>
        <p:nvSpPr>
          <p:cNvPr id="10" name="Text Placeholder 19">
            <a:extLst>
              <a:ext uri="{FF2B5EF4-FFF2-40B4-BE49-F238E27FC236}">
                <a16:creationId xmlns:a16="http://schemas.microsoft.com/office/drawing/2014/main" id="{A92058D7-9A42-46C6-B39E-A166421CE27B}"/>
              </a:ext>
            </a:extLst>
          </p:cNvPr>
          <p:cNvSpPr>
            <a:spLocks noGrp="1"/>
          </p:cNvSpPr>
          <p:nvPr>
            <p:ph type="body" sz="quarter" idx="19"/>
          </p:nvPr>
        </p:nvSpPr>
        <p:spPr>
          <a:xfrm>
            <a:off x="5721350" y="3358111"/>
            <a:ext cx="5819775" cy="390669"/>
          </a:xfrm>
        </p:spPr>
        <p:txBody>
          <a:bodyPr/>
          <a:lstStyle>
            <a:lvl1pPr marL="0" indent="0" algn="ctr">
              <a:buFontTx/>
              <a:buNone/>
              <a:defRPr sz="1400" b="1">
                <a:solidFill>
                  <a:schemeClr val="tx2"/>
                </a:solidFill>
              </a:defRPr>
            </a:lvl1pPr>
            <a:lvl2pPr marL="216000"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669107A5-F5C6-440A-83D8-23EAF0995ABB}"/>
              </a:ext>
            </a:extLst>
          </p:cNvPr>
          <p:cNvSpPr>
            <a:spLocks noGrp="1"/>
          </p:cNvSpPr>
          <p:nvPr>
            <p:ph type="title" hasCustomPrompt="1"/>
          </p:nvPr>
        </p:nvSpPr>
        <p:spPr>
          <a:xfrm>
            <a:off x="5721649" y="644362"/>
            <a:ext cx="5819475" cy="835200"/>
          </a:xfrm>
        </p:spPr>
        <p:txBody>
          <a:bodyPr/>
          <a:lstStyle>
            <a:lvl1pPr>
              <a:defRPr/>
            </a:lvl1pPr>
          </a:lstStyle>
          <a:p>
            <a:r>
              <a:rPr lang="en-GB" noProof="0"/>
              <a:t>Click to add title</a:t>
            </a:r>
          </a:p>
        </p:txBody>
      </p:sp>
    </p:spTree>
    <p:extLst>
      <p:ext uri="{BB962C8B-B14F-4D97-AF65-F5344CB8AC3E}">
        <p14:creationId xmlns:p14="http://schemas.microsoft.com/office/powerpoint/2010/main" val="18644781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12" name="Picture Placeholder 50">
            <a:extLst>
              <a:ext uri="{FF2B5EF4-FFF2-40B4-BE49-F238E27FC236}">
                <a16:creationId xmlns:a16="http://schemas.microsoft.com/office/drawing/2014/main" id="{357C210A-A6E4-448F-95B1-FB68A1C4124F}"/>
              </a:ext>
            </a:extLst>
          </p:cNvPr>
          <p:cNvSpPr>
            <a:spLocks noGrp="1"/>
          </p:cNvSpPr>
          <p:nvPr>
            <p:ph type="pic" sz="quarter" idx="17" hasCustomPrompt="1"/>
          </p:nvPr>
        </p:nvSpPr>
        <p:spPr>
          <a:xfrm>
            <a:off x="6350" y="0"/>
            <a:ext cx="12179300" cy="6858000"/>
          </a:xfrm>
          <a:custGeom>
            <a:avLst/>
            <a:gdLst>
              <a:gd name="connsiteX0" fmla="*/ 10681990 w 12179300"/>
              <a:gd name="connsiteY0" fmla="*/ 311072 h 6858000"/>
              <a:gd name="connsiteX1" fmla="*/ 10610850 w 12179300"/>
              <a:gd name="connsiteY1" fmla="*/ 382212 h 6858000"/>
              <a:gd name="connsiteX2" fmla="*/ 10610850 w 12179300"/>
              <a:gd name="connsiteY2" fmla="*/ 964816 h 6858000"/>
              <a:gd name="connsiteX3" fmla="*/ 10681990 w 12179300"/>
              <a:gd name="connsiteY3" fmla="*/ 1035956 h 6858000"/>
              <a:gd name="connsiteX4" fmla="*/ 11811493 w 12179300"/>
              <a:gd name="connsiteY4" fmla="*/ 1035956 h 6858000"/>
              <a:gd name="connsiteX5" fmla="*/ 11882633 w 12179300"/>
              <a:gd name="connsiteY5" fmla="*/ 964816 h 6858000"/>
              <a:gd name="connsiteX6" fmla="*/ 11882633 w 12179300"/>
              <a:gd name="connsiteY6" fmla="*/ 382212 h 6858000"/>
              <a:gd name="connsiteX7" fmla="*/ 11811493 w 12179300"/>
              <a:gd name="connsiteY7" fmla="*/ 311072 h 6858000"/>
              <a:gd name="connsiteX8" fmla="*/ 0 w 12179300"/>
              <a:gd name="connsiteY8" fmla="*/ 0 h 6858000"/>
              <a:gd name="connsiteX9" fmla="*/ 308445 w 12179300"/>
              <a:gd name="connsiteY9" fmla="*/ 0 h 6858000"/>
              <a:gd name="connsiteX10" fmla="*/ 308445 w 12179300"/>
              <a:gd name="connsiteY10" fmla="*/ 1115378 h 6858000"/>
              <a:gd name="connsiteX11" fmla="*/ 322844 w 12179300"/>
              <a:gd name="connsiteY11" fmla="*/ 1115378 h 6858000"/>
              <a:gd name="connsiteX12" fmla="*/ 322844 w 12179300"/>
              <a:gd name="connsiteY12" fmla="*/ 0 h 6858000"/>
              <a:gd name="connsiteX13" fmla="*/ 12179300 w 12179300"/>
              <a:gd name="connsiteY13" fmla="*/ 0 h 6858000"/>
              <a:gd name="connsiteX14" fmla="*/ 12179300 w 12179300"/>
              <a:gd name="connsiteY14" fmla="*/ 6530818 h 6858000"/>
              <a:gd name="connsiteX15" fmla="*/ 322844 w 12179300"/>
              <a:gd name="connsiteY15" fmla="*/ 6530818 h 6858000"/>
              <a:gd name="connsiteX16" fmla="*/ 322844 w 12179300"/>
              <a:gd name="connsiteY16" fmla="*/ 5762533 h 6858000"/>
              <a:gd name="connsiteX17" fmla="*/ 308445 w 12179300"/>
              <a:gd name="connsiteY17" fmla="*/ 5762533 h 6858000"/>
              <a:gd name="connsiteX18" fmla="*/ 308445 w 12179300"/>
              <a:gd name="connsiteY18" fmla="*/ 6545218 h 6858000"/>
              <a:gd name="connsiteX19" fmla="*/ 317871 w 12179300"/>
              <a:gd name="connsiteY19" fmla="*/ 6545218 h 6858000"/>
              <a:gd name="connsiteX20" fmla="*/ 322844 w 12179300"/>
              <a:gd name="connsiteY20" fmla="*/ 6545218 h 6858000"/>
              <a:gd name="connsiteX21" fmla="*/ 12179300 w 12179300"/>
              <a:gd name="connsiteY21" fmla="*/ 6545218 h 6858000"/>
              <a:gd name="connsiteX22" fmla="*/ 12179300 w 12179300"/>
              <a:gd name="connsiteY22" fmla="*/ 6858000 h 6858000"/>
              <a:gd name="connsiteX23" fmla="*/ 0 w 12179300"/>
              <a:gd name="connsiteY23" fmla="*/ 6858000 h 6858000"/>
              <a:gd name="connsiteX24" fmla="*/ 0 w 12179300"/>
              <a:gd name="connsiteY24" fmla="*/ 5555327 h 6858000"/>
              <a:gd name="connsiteX25" fmla="*/ 5773445 w 12179300"/>
              <a:gd name="connsiteY25" fmla="*/ 5555327 h 6858000"/>
              <a:gd name="connsiteX26" fmla="*/ 5773445 w 12179300"/>
              <a:gd name="connsiteY26" fmla="*/ 5387826 h 6858000"/>
              <a:gd name="connsiteX27" fmla="*/ 5966052 w 12179300"/>
              <a:gd name="connsiteY27" fmla="*/ 5387826 h 6858000"/>
              <a:gd name="connsiteX28" fmla="*/ 5966052 w 12179300"/>
              <a:gd name="connsiteY28" fmla="*/ 1321723 h 6858000"/>
              <a:gd name="connsiteX29" fmla="*/ 0 w 12179300"/>
              <a:gd name="connsiteY29" fmla="*/ 1321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79300" h="6858000">
                <a:moveTo>
                  <a:pt x="10681990" y="311072"/>
                </a:moveTo>
                <a:cubicBezTo>
                  <a:pt x="10642700" y="311072"/>
                  <a:pt x="10610850" y="342922"/>
                  <a:pt x="10610850" y="382212"/>
                </a:cubicBezTo>
                <a:lnTo>
                  <a:pt x="10610850" y="964816"/>
                </a:lnTo>
                <a:cubicBezTo>
                  <a:pt x="10610850" y="1004106"/>
                  <a:pt x="10642700" y="1035956"/>
                  <a:pt x="10681990" y="1035956"/>
                </a:cubicBezTo>
                <a:lnTo>
                  <a:pt x="11811493" y="1035956"/>
                </a:lnTo>
                <a:cubicBezTo>
                  <a:pt x="11850783" y="1035956"/>
                  <a:pt x="11882633" y="1004106"/>
                  <a:pt x="11882633" y="964816"/>
                </a:cubicBezTo>
                <a:lnTo>
                  <a:pt x="11882633" y="382212"/>
                </a:lnTo>
                <a:cubicBezTo>
                  <a:pt x="11882633" y="342922"/>
                  <a:pt x="11850783" y="311072"/>
                  <a:pt x="11811493" y="311072"/>
                </a:cubicBezTo>
                <a:close/>
                <a:moveTo>
                  <a:pt x="0" y="0"/>
                </a:moveTo>
                <a:lnTo>
                  <a:pt x="308445" y="0"/>
                </a:lnTo>
                <a:lnTo>
                  <a:pt x="308445" y="1115378"/>
                </a:lnTo>
                <a:lnTo>
                  <a:pt x="322844" y="1115378"/>
                </a:lnTo>
                <a:lnTo>
                  <a:pt x="322844" y="0"/>
                </a:lnTo>
                <a:lnTo>
                  <a:pt x="12179300" y="0"/>
                </a:lnTo>
                <a:lnTo>
                  <a:pt x="12179300" y="6530818"/>
                </a:lnTo>
                <a:lnTo>
                  <a:pt x="322844" y="6530818"/>
                </a:lnTo>
                <a:lnTo>
                  <a:pt x="322844" y="5762533"/>
                </a:lnTo>
                <a:lnTo>
                  <a:pt x="308445" y="5762533"/>
                </a:lnTo>
                <a:lnTo>
                  <a:pt x="308445" y="6545218"/>
                </a:lnTo>
                <a:lnTo>
                  <a:pt x="317871" y="6545218"/>
                </a:lnTo>
                <a:lnTo>
                  <a:pt x="322844" y="6545218"/>
                </a:lnTo>
                <a:lnTo>
                  <a:pt x="12179300" y="6545218"/>
                </a:lnTo>
                <a:lnTo>
                  <a:pt x="12179300" y="6858000"/>
                </a:lnTo>
                <a:lnTo>
                  <a:pt x="0" y="6858000"/>
                </a:lnTo>
                <a:lnTo>
                  <a:pt x="0" y="5555327"/>
                </a:lnTo>
                <a:lnTo>
                  <a:pt x="5773445" y="5555327"/>
                </a:lnTo>
                <a:lnTo>
                  <a:pt x="5773445" y="5387826"/>
                </a:lnTo>
                <a:lnTo>
                  <a:pt x="5966052" y="5387826"/>
                </a:lnTo>
                <a:lnTo>
                  <a:pt x="5966052" y="1321723"/>
                </a:lnTo>
                <a:lnTo>
                  <a:pt x="0" y="1321723"/>
                </a:lnTo>
                <a:close/>
              </a:path>
            </a:pathLst>
          </a:custGeom>
          <a:solidFill>
            <a:schemeClr val="bg2"/>
          </a:solidFill>
        </p:spPr>
        <p:txBody>
          <a:bodyPr wrap="square">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a:t>
            </a:r>
            <a:br>
              <a:rPr lang="en-GB" dirty="0"/>
            </a:br>
            <a:r>
              <a:rPr lang="en-GB" dirty="0"/>
              <a:t>image from </a:t>
            </a:r>
            <a:r>
              <a:rPr lang="en-GB" dirty="0" err="1"/>
              <a:t>Templafy</a:t>
            </a:r>
            <a:endParaRPr lang="en-GB" dirty="0"/>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4" name="Text Placeholder 3">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16" name="Text Placeholder 3">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9" name="Title 5">
            <a:extLst>
              <a:ext uri="{FF2B5EF4-FFF2-40B4-BE49-F238E27FC236}">
                <a16:creationId xmlns:a16="http://schemas.microsoft.com/office/drawing/2014/main" id="{DD770C29-C98D-402E-8F14-D0D4FFFC6F16}"/>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13" name="Text Placeholder 4">
            <a:extLst>
              <a:ext uri="{FF2B5EF4-FFF2-40B4-BE49-F238E27FC236}">
                <a16:creationId xmlns:a16="http://schemas.microsoft.com/office/drawing/2014/main" id="{830D250B-462A-4824-B6EF-A3E7423EEA63}"/>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3248861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a:t>
            </a:r>
            <a:br>
              <a:rPr lang="en-GB" dirty="0"/>
            </a:br>
            <a:r>
              <a:rPr lang="en-GB" dirty="0"/>
              <a:t>image from Templafy</a:t>
            </a:r>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320604" y="6538762"/>
            <a:ext cx="118713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en-GB" sz="1600" b="1" dirty="0">
              <a:solidFill>
                <a:schemeClr val="tx2"/>
              </a:solidFill>
              <a:latin typeface="+mn-lt"/>
            </a:endParaRPr>
          </a:p>
        </p:txBody>
      </p:sp>
      <p:sp>
        <p:nvSpPr>
          <p:cNvPr id="20" name="Text Placeholder 3">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en-GB" dirty="0"/>
              <a:t>Presented to:</a:t>
            </a:r>
          </a:p>
        </p:txBody>
      </p:sp>
      <p:sp>
        <p:nvSpPr>
          <p:cNvPr id="25" name="Text Placeholder 3">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en-GB" dirty="0"/>
              <a:t>Presented by:</a:t>
            </a:r>
          </a:p>
        </p:txBody>
      </p:sp>
      <p:sp>
        <p:nvSpPr>
          <p:cNvPr id="12" name="Title 5">
            <a:extLst>
              <a:ext uri="{FF2B5EF4-FFF2-40B4-BE49-F238E27FC236}">
                <a16:creationId xmlns:a16="http://schemas.microsoft.com/office/drawing/2014/main" id="{0C24ABC9-3CAE-4002-B509-A278255CDFD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en-US" dirty="0"/>
              <a:t>Click to add title</a:t>
            </a:r>
            <a:endParaRPr lang="da-DK" dirty="0"/>
          </a:p>
        </p:txBody>
      </p:sp>
      <p:sp>
        <p:nvSpPr>
          <p:cNvPr id="13" name="Text Placeholder 4">
            <a:extLst>
              <a:ext uri="{FF2B5EF4-FFF2-40B4-BE49-F238E27FC236}">
                <a16:creationId xmlns:a16="http://schemas.microsoft.com/office/drawing/2014/main" id="{65C73C39-C22F-4818-AC87-BBE769B016A6}"/>
              </a:ext>
            </a:extLst>
          </p:cNvPr>
          <p:cNvSpPr>
            <a:spLocks noGrp="1"/>
          </p:cNvSpPr>
          <p:nvPr>
            <p:ph type="body" sz="quarter" idx="18" hasCustomPrompt="1"/>
          </p:nvPr>
        </p:nvSpPr>
        <p:spPr>
          <a:xfrm>
            <a:off x="647700" y="3266238"/>
            <a:ext cx="5108933" cy="514202"/>
          </a:xfrm>
        </p:spPr>
        <p:txBody>
          <a:bodyPr anchor="b"/>
          <a:lstStyle>
            <a:lvl1pPr marL="0" indent="0">
              <a:buNone/>
              <a:defRPr sz="2800">
                <a:solidFill>
                  <a:schemeClr val="accent3"/>
                </a:solidFill>
                <a:latin typeface="+mn-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Tree>
    <p:extLst>
      <p:ext uri="{BB962C8B-B14F-4D97-AF65-F5344CB8AC3E}">
        <p14:creationId xmlns:p14="http://schemas.microsoft.com/office/powerpoint/2010/main" val="35258801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7" name="Text Placeholder 2"/>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Text Placeholder 12">
            <a:extLst>
              <a:ext uri="{FF2B5EF4-FFF2-40B4-BE49-F238E27FC236}">
                <a16:creationId xmlns:a16="http://schemas.microsoft.com/office/drawing/2014/main" id="{4D74C48E-B4DC-4123-9080-7447D0DF6F2F}"/>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E46CEDC0-4D88-45E3-9034-F610F62D97C6}"/>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075E54A4-FF11-43D5-9581-8069076ADC8A}"/>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01518630-9442-4697-9BA4-C5BFECF38A6A}"/>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CF1A276-14F4-462C-AA25-54417D7095CA}"/>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7FB73550-636A-48B4-A9D5-ADB23B7A5485}"/>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5769EF46-1E2C-44E0-A767-61CE9BAA51CD}"/>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BE401D47-D8D5-454A-BAF7-1F29C2BB2FFF}"/>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FEBA7DB9-CE42-4E83-B145-066E18A1FEE0}"/>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5" name="Text Placeholder 2">
            <a:extLst>
              <a:ext uri="{FF2B5EF4-FFF2-40B4-BE49-F238E27FC236}">
                <a16:creationId xmlns:a16="http://schemas.microsoft.com/office/drawing/2014/main" id="{49124B6D-459B-4905-8D29-DC0DEAC6FF6F}"/>
              </a:ext>
            </a:extLst>
          </p:cNvPr>
          <p:cNvSpPr>
            <a:spLocks noGrp="1"/>
          </p:cNvSpPr>
          <p:nvPr>
            <p:ph type="body" sz="quarter" idx="28" hasCustomPrompt="1"/>
          </p:nvPr>
        </p:nvSpPr>
        <p:spPr>
          <a:xfrm>
            <a:off x="712946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6" name="Text Placeholder 12">
            <a:extLst>
              <a:ext uri="{FF2B5EF4-FFF2-40B4-BE49-F238E27FC236}">
                <a16:creationId xmlns:a16="http://schemas.microsoft.com/office/drawing/2014/main" id="{12AE8A63-241E-421D-9B89-8DE0F91504B7}"/>
              </a:ext>
            </a:extLst>
          </p:cNvPr>
          <p:cNvSpPr>
            <a:spLocks noGrp="1"/>
          </p:cNvSpPr>
          <p:nvPr>
            <p:ph type="body" sz="quarter" idx="29" hasCustomPrompt="1"/>
          </p:nvPr>
        </p:nvSpPr>
        <p:spPr>
          <a:xfrm>
            <a:off x="620395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7" name="Text Placeholder 2">
            <a:extLst>
              <a:ext uri="{FF2B5EF4-FFF2-40B4-BE49-F238E27FC236}">
                <a16:creationId xmlns:a16="http://schemas.microsoft.com/office/drawing/2014/main" id="{A6671283-C6CD-42E4-9A77-222C040A5CF4}"/>
              </a:ext>
            </a:extLst>
          </p:cNvPr>
          <p:cNvSpPr>
            <a:spLocks noGrp="1"/>
          </p:cNvSpPr>
          <p:nvPr>
            <p:ph type="body" sz="quarter" idx="30" hasCustomPrompt="1"/>
          </p:nvPr>
        </p:nvSpPr>
        <p:spPr>
          <a:xfrm>
            <a:off x="712946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8" name="Text Placeholder 12">
            <a:extLst>
              <a:ext uri="{FF2B5EF4-FFF2-40B4-BE49-F238E27FC236}">
                <a16:creationId xmlns:a16="http://schemas.microsoft.com/office/drawing/2014/main" id="{C604B6B2-DC97-4406-A4C5-D62DFB7EDA66}"/>
              </a:ext>
            </a:extLst>
          </p:cNvPr>
          <p:cNvSpPr>
            <a:spLocks noGrp="1"/>
          </p:cNvSpPr>
          <p:nvPr>
            <p:ph type="body" sz="quarter" idx="31" hasCustomPrompt="1"/>
          </p:nvPr>
        </p:nvSpPr>
        <p:spPr>
          <a:xfrm>
            <a:off x="620395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9" name="Text Placeholder 2">
            <a:extLst>
              <a:ext uri="{FF2B5EF4-FFF2-40B4-BE49-F238E27FC236}">
                <a16:creationId xmlns:a16="http://schemas.microsoft.com/office/drawing/2014/main" id="{D9B6183A-42E2-405F-8B6D-C0EEE12B7904}"/>
              </a:ext>
            </a:extLst>
          </p:cNvPr>
          <p:cNvSpPr>
            <a:spLocks noGrp="1"/>
          </p:cNvSpPr>
          <p:nvPr>
            <p:ph type="body" sz="quarter" idx="32" hasCustomPrompt="1"/>
          </p:nvPr>
        </p:nvSpPr>
        <p:spPr>
          <a:xfrm>
            <a:off x="712946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0" name="Text Placeholder 12">
            <a:extLst>
              <a:ext uri="{FF2B5EF4-FFF2-40B4-BE49-F238E27FC236}">
                <a16:creationId xmlns:a16="http://schemas.microsoft.com/office/drawing/2014/main" id="{9419D887-AA37-4FC3-8E5C-EDC77BB368A4}"/>
              </a:ext>
            </a:extLst>
          </p:cNvPr>
          <p:cNvSpPr>
            <a:spLocks noGrp="1"/>
          </p:cNvSpPr>
          <p:nvPr>
            <p:ph type="body" sz="quarter" idx="33" hasCustomPrompt="1"/>
          </p:nvPr>
        </p:nvSpPr>
        <p:spPr>
          <a:xfrm>
            <a:off x="620395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1" name="Text Placeholder 2">
            <a:extLst>
              <a:ext uri="{FF2B5EF4-FFF2-40B4-BE49-F238E27FC236}">
                <a16:creationId xmlns:a16="http://schemas.microsoft.com/office/drawing/2014/main" id="{27A56A82-2518-42AA-A1F2-512CC9DE1461}"/>
              </a:ext>
            </a:extLst>
          </p:cNvPr>
          <p:cNvSpPr>
            <a:spLocks noGrp="1"/>
          </p:cNvSpPr>
          <p:nvPr>
            <p:ph type="body" sz="quarter" idx="34" hasCustomPrompt="1"/>
          </p:nvPr>
        </p:nvSpPr>
        <p:spPr>
          <a:xfrm>
            <a:off x="712946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2" name="Text Placeholder 12">
            <a:extLst>
              <a:ext uri="{FF2B5EF4-FFF2-40B4-BE49-F238E27FC236}">
                <a16:creationId xmlns:a16="http://schemas.microsoft.com/office/drawing/2014/main" id="{3293AE8D-9A1F-4F2E-91B1-232114EC244F}"/>
              </a:ext>
            </a:extLst>
          </p:cNvPr>
          <p:cNvSpPr>
            <a:spLocks noGrp="1"/>
          </p:cNvSpPr>
          <p:nvPr>
            <p:ph type="body" sz="quarter" idx="35" hasCustomPrompt="1"/>
          </p:nvPr>
        </p:nvSpPr>
        <p:spPr>
          <a:xfrm>
            <a:off x="620395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33" name="Text Placeholder 2">
            <a:extLst>
              <a:ext uri="{FF2B5EF4-FFF2-40B4-BE49-F238E27FC236}">
                <a16:creationId xmlns:a16="http://schemas.microsoft.com/office/drawing/2014/main" id="{E85E05E2-C433-4ACA-80A5-E229C490745D}"/>
              </a:ext>
            </a:extLst>
          </p:cNvPr>
          <p:cNvSpPr>
            <a:spLocks noGrp="1"/>
          </p:cNvSpPr>
          <p:nvPr>
            <p:ph type="body" sz="quarter" idx="36" hasCustomPrompt="1"/>
          </p:nvPr>
        </p:nvSpPr>
        <p:spPr>
          <a:xfrm>
            <a:off x="712946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4" name="Text Placeholder 12">
            <a:extLst>
              <a:ext uri="{FF2B5EF4-FFF2-40B4-BE49-F238E27FC236}">
                <a16:creationId xmlns:a16="http://schemas.microsoft.com/office/drawing/2014/main" id="{EADB9040-661A-4798-9359-941E26C0BEB7}"/>
              </a:ext>
            </a:extLst>
          </p:cNvPr>
          <p:cNvSpPr>
            <a:spLocks noGrp="1"/>
          </p:cNvSpPr>
          <p:nvPr>
            <p:ph type="body" sz="quarter" idx="37" hasCustomPrompt="1"/>
          </p:nvPr>
        </p:nvSpPr>
        <p:spPr>
          <a:xfrm>
            <a:off x="620395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3932511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en-GB" dirty="0"/>
              <a:t>Click here and add image from Templafy</a:t>
            </a:r>
          </a:p>
        </p:txBody>
      </p:sp>
      <p:sp>
        <p:nvSpPr>
          <p:cNvPr id="2" name="Title 1"/>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en-GB" noProof="0" dirty="0"/>
              <a:t>Click to add agenda</a:t>
            </a:r>
          </a:p>
        </p:txBody>
      </p:sp>
      <p:sp>
        <p:nvSpPr>
          <p:cNvPr id="11" name="Text Placeholder 2">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 tab for highlight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5" name="Text Placeholder 2">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en-GB" noProof="0" dirty="0"/>
              <a:t>Click to add agenda</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en-GB" dirty="0"/>
              <a:t>01</a:t>
            </a:r>
          </a:p>
          <a:p>
            <a:pPr lvl="1"/>
            <a:r>
              <a:rPr lang="en-GB" dirty="0"/>
              <a:t>02</a:t>
            </a:r>
          </a:p>
          <a:p>
            <a:pPr lvl="2"/>
            <a:r>
              <a:rPr lang="en-GB" dirty="0"/>
              <a:t>03</a:t>
            </a:r>
          </a:p>
        </p:txBody>
      </p:sp>
    </p:spTree>
    <p:extLst>
      <p:ext uri="{BB962C8B-B14F-4D97-AF65-F5344CB8AC3E}">
        <p14:creationId xmlns:p14="http://schemas.microsoft.com/office/powerpoint/2010/main" val="328577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a:t>Click to add title</a:t>
            </a:r>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dirty="0"/>
              <a:t>Add 01</a:t>
            </a:r>
          </a:p>
        </p:txBody>
      </p:sp>
    </p:spTree>
    <p:extLst>
      <p:ext uri="{BB962C8B-B14F-4D97-AF65-F5344CB8AC3E}">
        <p14:creationId xmlns:p14="http://schemas.microsoft.com/office/powerpoint/2010/main" val="14136980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err="1"/>
              <a:t>Titel</a:t>
            </a:r>
            <a:endParaRPr lang="en-GB" dirty="0"/>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3425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dirty="0" err="1"/>
              <a:t>Hoofdstuk</a:t>
            </a:r>
            <a:r>
              <a:rPr lang="en-GB" dirty="0"/>
              <a:t> 01</a:t>
            </a:r>
          </a:p>
        </p:txBody>
      </p:sp>
    </p:spTree>
    <p:extLst>
      <p:ext uri="{BB962C8B-B14F-4D97-AF65-F5344CB8AC3E}">
        <p14:creationId xmlns:p14="http://schemas.microsoft.com/office/powerpoint/2010/main" val="7202428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sz="1200"/>
            </a:lvl1pPr>
            <a:lvl2pPr>
              <a:defRPr sz="1200"/>
            </a:lvl2pPr>
            <a:lvl3pPr>
              <a:defRPr sz="1200"/>
            </a:lvl3pPr>
            <a:lvl4pPr>
              <a:defRPr sz="1400"/>
            </a:lvl4pPr>
            <a:lvl5pPr>
              <a:defRPr sz="12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Tree>
    <p:extLst>
      <p:ext uri="{BB962C8B-B14F-4D97-AF65-F5344CB8AC3E}">
        <p14:creationId xmlns:p14="http://schemas.microsoft.com/office/powerpoint/2010/main" val="2374371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Tree>
    <p:extLst>
      <p:ext uri="{BB962C8B-B14F-4D97-AF65-F5344CB8AC3E}">
        <p14:creationId xmlns:p14="http://schemas.microsoft.com/office/powerpoint/2010/main" val="549287786"/>
      </p:ext>
    </p:extLst>
  </p:cSld>
  <p:clrMapOvr>
    <a:overrideClrMapping bg1="dk1" tx1="lt1" bg2="accent1" tx2="accent1" accent1="lt2"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dirty="0">
                <a:solidFill>
                  <a:schemeClr val="tx1"/>
                </a:solidFill>
              </a:rPr>
              <a:t>Insert Confidentiality Level in slide footer </a:t>
            </a:r>
          </a:p>
        </p:txBody>
      </p:sp>
      <p:sp>
        <p:nvSpPr>
          <p:cNvPr id="7" name="Slide Number Placeholder 6"/>
          <p:cNvSpPr>
            <a:spLocks noGrp="1"/>
          </p:cNvSpPr>
          <p:nvPr>
            <p:ph type="sldNum" sz="quarter" idx="11"/>
          </p:nvPr>
        </p:nvSpPr>
        <p:spPr/>
        <p:txBody>
          <a:body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p>
            <a:fld id="{B6B66AD2-306D-7A4A-BE64-03A187C68A13}" type="datetime4">
              <a:rPr lang="en-GB" smtClean="0"/>
              <a:t>9 November 2023</a:t>
            </a:fld>
            <a:endParaRPr lang="en-GB"/>
          </a:p>
        </p:txBody>
      </p:sp>
      <p:sp>
        <p:nvSpPr>
          <p:cNvPr id="4" name="Title 3"/>
          <p:cNvSpPr>
            <a:spLocks noGrp="1"/>
          </p:cNvSpPr>
          <p:nvPr>
            <p:ph type="title"/>
          </p:nvPr>
        </p:nvSpPr>
        <p:spPr/>
        <p:txBody>
          <a:bodyPr/>
          <a:lstStyle/>
          <a:p>
            <a:r>
              <a:rPr lang="nl-NL"/>
              <a:t>Klik om stijl te bewerken</a:t>
            </a:r>
            <a:endParaRPr lang="en-GB"/>
          </a:p>
        </p:txBody>
      </p:sp>
    </p:spTree>
    <p:extLst>
      <p:ext uri="{BB962C8B-B14F-4D97-AF65-F5344CB8AC3E}">
        <p14:creationId xmlns:p14="http://schemas.microsoft.com/office/powerpoint/2010/main" val="756200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1665288"/>
            <a:ext cx="6267600" cy="454111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1666702"/>
            <a:ext cx="4413250" cy="45420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96015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1665288"/>
            <a:ext cx="6267600" cy="45411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1666700"/>
            <a:ext cx="4413250" cy="45420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1782748326"/>
      </p:ext>
    </p:extLst>
  </p:cSld>
  <p:clrMapOvr>
    <a:overrideClrMapping bg1="dk1" tx1="lt1" bg2="accent1" tx2="accent1" accent1="lt2"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1663876"/>
            <a:ext cx="3488400" cy="454252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1665288"/>
            <a:ext cx="6265863" cy="4543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297792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add title</a:t>
            </a:r>
          </a:p>
        </p:txBody>
      </p:sp>
      <p:sp>
        <p:nvSpPr>
          <p:cNvPr id="3" name="Content Placeholder 2"/>
          <p:cNvSpPr>
            <a:spLocks noGrp="1"/>
          </p:cNvSpPr>
          <p:nvPr>
            <p:ph idx="1" hasCustomPrompt="1"/>
          </p:nvPr>
        </p:nvSpPr>
        <p:spPr>
          <a:xfrm>
            <a:off x="648000" y="1663876"/>
            <a:ext cx="3488400" cy="45425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1665288"/>
            <a:ext cx="6265863" cy="4543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019376499"/>
      </p:ext>
    </p:extLst>
  </p:cSld>
  <p:clrMapOvr>
    <a:overrideClrMapping bg1="dk1" tx1="lt1" bg2="accent1" tx2="accent1" accent1="lt2"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title" hasCustomPrompt="1"/>
          </p:nvPr>
        </p:nvSpPr>
        <p:spPr>
          <a:xfrm>
            <a:off x="648000" y="651600"/>
            <a:ext cx="5338463"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1665288"/>
            <a:ext cx="4413600" cy="454111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9">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6300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title" hasCustomPrompt="1"/>
          </p:nvPr>
        </p:nvSpPr>
        <p:spPr>
          <a:xfrm>
            <a:off x="647999" y="647700"/>
            <a:ext cx="62640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48000" y="1665288"/>
            <a:ext cx="6264000" cy="454111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2" name="Text Placeholder 9">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18425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title" hasCustomPrompt="1"/>
          </p:nvPr>
        </p:nvSpPr>
        <p:spPr>
          <a:xfrm>
            <a:off x="6202799" y="647700"/>
            <a:ext cx="53388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6202800" y="1665288"/>
            <a:ext cx="5338800" cy="454111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43938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title" hasCustomPrompt="1"/>
          </p:nvPr>
        </p:nvSpPr>
        <p:spPr>
          <a:xfrm>
            <a:off x="7128000" y="649113"/>
            <a:ext cx="4413600" cy="835200"/>
          </a:xfrm>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a:xfrm>
            <a:off x="7128000" y="1665288"/>
            <a:ext cx="4413600" cy="454111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5" name="Content Placeholder 4">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846954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2764792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tx2"/>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159942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dirty="0">
                <a:solidFill>
                  <a:schemeClr val="tx1"/>
                </a:solidFill>
              </a:rPr>
              <a:t>Insert Confidentiality Level in slide footer </a:t>
            </a:r>
          </a:p>
        </p:txBody>
      </p:sp>
      <p:sp>
        <p:nvSpPr>
          <p:cNvPr id="6" name="Slide Number Placeholder 5"/>
          <p:cNvSpPr>
            <a:spLocks noGrp="1"/>
          </p:cNvSpPr>
          <p:nvPr>
            <p:ph type="sldNum" sz="quarter" idx="11"/>
          </p:nvPr>
        </p:nvSpPr>
        <p:spPr/>
        <p:txBody>
          <a:bodyPr/>
          <a:lstStyle/>
          <a:p>
            <a:fld id="{72A83A2B-3358-44F8-83A0-4598795D8FB5}" type="slidenum">
              <a:rPr lang="en-GB" smtClean="0"/>
              <a:pPr/>
              <a:t>‹nr.›</a:t>
            </a:fld>
            <a:endParaRPr lang="en-GB" dirty="0"/>
          </a:p>
        </p:txBody>
      </p:sp>
    </p:spTree>
    <p:extLst>
      <p:ext uri="{BB962C8B-B14F-4D97-AF65-F5344CB8AC3E}">
        <p14:creationId xmlns:p14="http://schemas.microsoft.com/office/powerpoint/2010/main" val="21817724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en-GB" sz="19900" dirty="0">
                <a:solidFill>
                  <a:schemeClr val="accent3"/>
                </a:solidFill>
              </a:rPr>
              <a:t>“</a:t>
            </a:r>
          </a:p>
        </p:txBody>
      </p:sp>
      <p:sp>
        <p:nvSpPr>
          <p:cNvPr id="2" name="Title 1"/>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en-GB" noProof="0" dirty="0"/>
              <a:t>Click to add quote</a:t>
            </a:r>
          </a:p>
        </p:txBody>
      </p:sp>
      <p:sp>
        <p:nvSpPr>
          <p:cNvPr id="5" name="Text Placeholder 4">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en-GB" dirty="0"/>
              <a:t>Click to add name</a:t>
            </a:r>
          </a:p>
        </p:txBody>
      </p:sp>
    </p:spTree>
    <p:extLst>
      <p:ext uri="{BB962C8B-B14F-4D97-AF65-F5344CB8AC3E}">
        <p14:creationId xmlns:p14="http://schemas.microsoft.com/office/powerpoint/2010/main" val="501489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EBF2346-0CFF-4241-893A-60D221111F4A}"/>
              </a:ext>
            </a:extLst>
          </p:cNvPr>
          <p:cNvSpPr>
            <a:spLocks noGrp="1"/>
          </p:cNvSpPr>
          <p:nvPr>
            <p:ph type="pic" sz="quarter" idx="16"/>
          </p:nvPr>
        </p:nvSpPr>
        <p:spPr>
          <a:xfrm>
            <a:off x="0" y="0"/>
            <a:ext cx="5061600" cy="6858000"/>
          </a:xfrm>
          <a:solidFill>
            <a:schemeClr val="bg2"/>
          </a:solidFill>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a:t>Click icon to add picture</a:t>
            </a:r>
            <a:endParaRPr lang="en-GB" dirty="0"/>
          </a:p>
        </p:txBody>
      </p:sp>
      <p:sp>
        <p:nvSpPr>
          <p:cNvPr id="6" name="Content Placeholder 4">
            <a:extLst>
              <a:ext uri="{FF2B5EF4-FFF2-40B4-BE49-F238E27FC236}">
                <a16:creationId xmlns:a16="http://schemas.microsoft.com/office/drawing/2014/main" id="{A7394C9F-AE6E-45E9-B35F-DB51FD0E7838}"/>
              </a:ext>
            </a:extLst>
          </p:cNvPr>
          <p:cNvSpPr>
            <a:spLocks noGrp="1"/>
          </p:cNvSpPr>
          <p:nvPr>
            <p:ph sz="quarter" idx="15" hasCustomPrompt="1"/>
          </p:nvPr>
        </p:nvSpPr>
        <p:spPr>
          <a:xfrm>
            <a:off x="0" y="4036464"/>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3"/>
            <a:r>
              <a:rPr lang="en-GB" dirty="0"/>
              <a:t>Fourth level</a:t>
            </a:r>
          </a:p>
        </p:txBody>
      </p:sp>
      <p:sp>
        <p:nvSpPr>
          <p:cNvPr id="8" name="Content Placeholder 2">
            <a:extLst>
              <a:ext uri="{FF2B5EF4-FFF2-40B4-BE49-F238E27FC236}">
                <a16:creationId xmlns:a16="http://schemas.microsoft.com/office/drawing/2014/main" id="{386B837E-EA2A-4AE8-862F-11CC1A330CCC}"/>
              </a:ext>
            </a:extLst>
          </p:cNvPr>
          <p:cNvSpPr>
            <a:spLocks noGrp="1"/>
          </p:cNvSpPr>
          <p:nvPr>
            <p:ph idx="17" hasCustomPrompt="1"/>
          </p:nvPr>
        </p:nvSpPr>
        <p:spPr>
          <a:xfrm>
            <a:off x="5721350" y="3748857"/>
            <a:ext cx="5820430" cy="2686862"/>
          </a:xfrm>
        </p:spPr>
        <p:txBody>
          <a:bodyPr/>
          <a:lstStyle>
            <a:lvl1pPr>
              <a:defRPr/>
            </a:lvl1pPr>
            <a:lvl4pPr algn="ctr">
              <a:defRPr/>
            </a:lvl4pPr>
          </a:lstStyle>
          <a:p>
            <a:pPr lvl="3"/>
            <a:r>
              <a:rPr lang="en-GB" noProof="0" dirty="0"/>
              <a:t>Sub </a:t>
            </a:r>
            <a:r>
              <a:rPr lang="en-GB" noProof="0" dirty="0" err="1"/>
              <a:t>titel</a:t>
            </a:r>
            <a:endParaRPr lang="en-GB" noProof="0" dirty="0"/>
          </a:p>
        </p:txBody>
      </p:sp>
      <p:sp>
        <p:nvSpPr>
          <p:cNvPr id="9" name="Text Placeholder 6">
            <a:extLst>
              <a:ext uri="{FF2B5EF4-FFF2-40B4-BE49-F238E27FC236}">
                <a16:creationId xmlns:a16="http://schemas.microsoft.com/office/drawing/2014/main" id="{639209C4-206A-4AF8-8B0A-6953A40CE729}"/>
              </a:ext>
            </a:extLst>
          </p:cNvPr>
          <p:cNvSpPr>
            <a:spLocks noGrp="1"/>
          </p:cNvSpPr>
          <p:nvPr>
            <p:ph type="body" sz="quarter" idx="18"/>
          </p:nvPr>
        </p:nvSpPr>
        <p:spPr>
          <a:xfrm>
            <a:off x="5721350" y="1665288"/>
            <a:ext cx="5819775" cy="1460834"/>
          </a:xfrm>
        </p:spPr>
        <p:txBody>
          <a:bodyPr/>
          <a:lstStyle/>
          <a:p>
            <a:pPr lvl="0"/>
            <a:r>
              <a:rPr lang="en-US"/>
              <a:t>Click to edit Master text styles</a:t>
            </a:r>
          </a:p>
        </p:txBody>
      </p:sp>
      <p:sp>
        <p:nvSpPr>
          <p:cNvPr id="10" name="Text Placeholder 19">
            <a:extLst>
              <a:ext uri="{FF2B5EF4-FFF2-40B4-BE49-F238E27FC236}">
                <a16:creationId xmlns:a16="http://schemas.microsoft.com/office/drawing/2014/main" id="{A92058D7-9A42-46C6-B39E-A166421CE27B}"/>
              </a:ext>
            </a:extLst>
          </p:cNvPr>
          <p:cNvSpPr>
            <a:spLocks noGrp="1"/>
          </p:cNvSpPr>
          <p:nvPr>
            <p:ph type="body" sz="quarter" idx="19"/>
          </p:nvPr>
        </p:nvSpPr>
        <p:spPr>
          <a:xfrm>
            <a:off x="5721350" y="3358111"/>
            <a:ext cx="5819775" cy="390669"/>
          </a:xfrm>
        </p:spPr>
        <p:txBody>
          <a:bodyPr/>
          <a:lstStyle>
            <a:lvl1pPr marL="0" indent="0" algn="ctr">
              <a:buFontTx/>
              <a:buNone/>
              <a:defRPr sz="1400" b="1">
                <a:solidFill>
                  <a:schemeClr val="tx2"/>
                </a:solidFill>
              </a:defRPr>
            </a:lvl1pPr>
            <a:lvl2pPr marL="216000"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669107A5-F5C6-440A-83D8-23EAF0995ABB}"/>
              </a:ext>
            </a:extLst>
          </p:cNvPr>
          <p:cNvSpPr>
            <a:spLocks noGrp="1"/>
          </p:cNvSpPr>
          <p:nvPr>
            <p:ph type="title" hasCustomPrompt="1"/>
          </p:nvPr>
        </p:nvSpPr>
        <p:spPr>
          <a:xfrm>
            <a:off x="5721649" y="644362"/>
            <a:ext cx="5819475" cy="835200"/>
          </a:xfrm>
        </p:spPr>
        <p:txBody>
          <a:bodyPr/>
          <a:lstStyle>
            <a:lvl1pPr>
              <a:defRPr/>
            </a:lvl1pPr>
          </a:lstStyle>
          <a:p>
            <a:r>
              <a:rPr lang="en-GB" noProof="0" dirty="0"/>
              <a:t>Click to add title</a:t>
            </a:r>
          </a:p>
        </p:txBody>
      </p:sp>
    </p:spTree>
    <p:extLst>
      <p:ext uri="{BB962C8B-B14F-4D97-AF65-F5344CB8AC3E}">
        <p14:creationId xmlns:p14="http://schemas.microsoft.com/office/powerpoint/2010/main" val="11253998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1430" y="311072"/>
            <a:ext cx="1271783" cy="724884"/>
          </a:xfrm>
          <a:prstGeom prst="rect">
            <a:avLst/>
          </a:prstGeom>
        </p:spPr>
      </p:pic>
      <p:sp>
        <p:nvSpPr>
          <p:cNvPr id="21" name="text" descr="{&quot;templafy&quot;:{&quot;binding&quot;:&quot;UserProfile.DisplayName&quot;,&quot;type&quot;:&quot;text&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endParaRPr lang="en-GB" sz="1600" b="0" dirty="0">
              <a:solidFill>
                <a:schemeClr val="tx2"/>
              </a:solidFill>
            </a:endParaRPr>
          </a:p>
        </p:txBody>
      </p:sp>
      <p:sp>
        <p:nvSpPr>
          <p:cNvPr id="22" name="text" descr="{&quot;templafy&quot;:{&quot;binding&quot;:&quot;UserProfile.Email&quot;,&quot;type&quot;:&quot;text&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endParaRPr lang="en-GB" sz="1600" b="0" dirty="0">
              <a:solidFill>
                <a:schemeClr val="tx2"/>
              </a:solidFill>
            </a:endParaRPr>
          </a:p>
        </p:txBody>
      </p: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0" y="6534000"/>
            <a:ext cx="11866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623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
        <p:nvSpPr>
          <p:cNvPr id="4" name="Content Placeholder 3">
            <a:extLst>
              <a:ext uri="{FF2B5EF4-FFF2-40B4-BE49-F238E27FC236}">
                <a16:creationId xmlns:a16="http://schemas.microsoft.com/office/drawing/2014/main" id="{4DE4CAC1-E893-4219-9AA4-64F5EDA29707}"/>
              </a:ext>
            </a:extLst>
          </p:cNvPr>
          <p:cNvSpPr>
            <a:spLocks noGrp="1"/>
          </p:cNvSpPr>
          <p:nvPr>
            <p:ph sz="quarter" idx="13" hasCustomPrompt="1"/>
          </p:nvPr>
        </p:nvSpPr>
        <p:spPr>
          <a:xfrm>
            <a:off x="647525" y="1665288"/>
            <a:ext cx="10895187" cy="45434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3618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29370366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51600"/>
            <a:ext cx="10893600" cy="424725"/>
          </a:xfrm>
        </p:spPr>
        <p:txBody>
          <a:bodyPr/>
          <a:lstStyle>
            <a:lvl1pPr>
              <a:defRPr/>
            </a:lvl1pPr>
          </a:lstStyle>
          <a:p>
            <a:r>
              <a:rPr lang="en-GB" dirty="0"/>
              <a:t>Click to add title</a:t>
            </a:r>
          </a:p>
        </p:txBody>
      </p:sp>
      <p:sp>
        <p:nvSpPr>
          <p:cNvPr id="6" name="Text Placeholder 5">
            <a:extLst>
              <a:ext uri="{FF2B5EF4-FFF2-40B4-BE49-F238E27FC236}">
                <a16:creationId xmlns:a16="http://schemas.microsoft.com/office/drawing/2014/main" id="{D022BCD4-8201-4F07-897B-BBD81FA1A2B3}"/>
              </a:ext>
            </a:extLst>
          </p:cNvPr>
          <p:cNvSpPr>
            <a:spLocks noGrp="1"/>
          </p:cNvSpPr>
          <p:nvPr>
            <p:ph type="body" sz="quarter" idx="10"/>
          </p:nvPr>
        </p:nvSpPr>
        <p:spPr>
          <a:xfrm>
            <a:off x="647699" y="1207314"/>
            <a:ext cx="10895014" cy="276999"/>
          </a:xfrm>
        </p:spPr>
        <p:txBody>
          <a:bodyPr>
            <a:noAutofit/>
          </a:bodyPr>
          <a:lstStyle>
            <a:lvl1pPr marL="0" indent="0">
              <a:buNone/>
              <a:defRPr sz="18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4214380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51600"/>
            <a:ext cx="10893600" cy="424725"/>
          </a:xfrm>
        </p:spPr>
        <p:txBody>
          <a:bodyPr/>
          <a:lstStyle>
            <a:lvl1pPr>
              <a:defRPr/>
            </a:lvl1pPr>
          </a:lstStyle>
          <a:p>
            <a:r>
              <a:rPr lang="en-GB" dirty="0"/>
              <a:t>Click to add title</a:t>
            </a:r>
          </a:p>
        </p:txBody>
      </p:sp>
      <p:sp>
        <p:nvSpPr>
          <p:cNvPr id="6" name="Text Placeholder 5">
            <a:extLst>
              <a:ext uri="{FF2B5EF4-FFF2-40B4-BE49-F238E27FC236}">
                <a16:creationId xmlns:a16="http://schemas.microsoft.com/office/drawing/2014/main" id="{D022BCD4-8201-4F07-897B-BBD81FA1A2B3}"/>
              </a:ext>
            </a:extLst>
          </p:cNvPr>
          <p:cNvSpPr>
            <a:spLocks noGrp="1"/>
          </p:cNvSpPr>
          <p:nvPr>
            <p:ph type="body" sz="quarter" idx="10"/>
          </p:nvPr>
        </p:nvSpPr>
        <p:spPr>
          <a:xfrm>
            <a:off x="647699" y="1207314"/>
            <a:ext cx="10895014" cy="276999"/>
          </a:xfrm>
        </p:spPr>
        <p:txBody>
          <a:bodyPr>
            <a:noAutofit/>
          </a:bodyPr>
          <a:lstStyle>
            <a:lvl1pPr marL="0" indent="0">
              <a:buNone/>
              <a:defRPr sz="1800">
                <a:solidFill>
                  <a:schemeClr val="accent2"/>
                </a:solidFill>
                <a:latin typeface="+mj-lt"/>
              </a:defRPr>
            </a:lvl1pPr>
          </a:lstStyle>
          <a:p>
            <a:pPr lvl="0"/>
            <a:r>
              <a:rPr lang="en-US"/>
              <a:t>Click to edit Master text styles</a:t>
            </a:r>
          </a:p>
        </p:txBody>
      </p:sp>
      <p:pic>
        <p:nvPicPr>
          <p:cNvPr id="7" name="Graphic 6">
            <a:extLst>
              <a:ext uri="{FF2B5EF4-FFF2-40B4-BE49-F238E27FC236}">
                <a16:creationId xmlns:a16="http://schemas.microsoft.com/office/drawing/2014/main" id="{0D7E9947-7EC6-4B0F-ABD2-6701EA994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83325" y="2386141"/>
            <a:ext cx="9058275" cy="3486150"/>
          </a:xfrm>
          <a:prstGeom prst="rect">
            <a:avLst/>
          </a:prstGeom>
        </p:spPr>
      </p:pic>
      <p:sp>
        <p:nvSpPr>
          <p:cNvPr id="14" name="Text Placeholder 13">
            <a:extLst>
              <a:ext uri="{FF2B5EF4-FFF2-40B4-BE49-F238E27FC236}">
                <a16:creationId xmlns:a16="http://schemas.microsoft.com/office/drawing/2014/main" id="{72C649DB-A330-4061-84E7-E94E2ACDFAAE}"/>
              </a:ext>
            </a:extLst>
          </p:cNvPr>
          <p:cNvSpPr>
            <a:spLocks noGrp="1"/>
          </p:cNvSpPr>
          <p:nvPr>
            <p:ph type="body" sz="quarter" idx="14" hasCustomPrompt="1"/>
          </p:nvPr>
        </p:nvSpPr>
        <p:spPr>
          <a:xfrm>
            <a:off x="647699" y="3461419"/>
            <a:ext cx="1476375" cy="1302184"/>
          </a:xfrm>
        </p:spPr>
        <p:txBody>
          <a:bodyPr anchor="ctr" anchorCtr="0"/>
          <a:lstStyle>
            <a:lvl1pPr marL="0" indent="0" algn="r">
              <a:buNone/>
              <a:defRPr sz="1000"/>
            </a:lvl1pPr>
          </a:lstStyle>
          <a:p>
            <a:pPr lvl="0"/>
            <a:r>
              <a:rPr lang="en-US" dirty="0"/>
              <a:t>Click to edit text</a:t>
            </a:r>
          </a:p>
        </p:txBody>
      </p:sp>
      <p:sp>
        <p:nvSpPr>
          <p:cNvPr id="15" name="Text Placeholder 13">
            <a:extLst>
              <a:ext uri="{FF2B5EF4-FFF2-40B4-BE49-F238E27FC236}">
                <a16:creationId xmlns:a16="http://schemas.microsoft.com/office/drawing/2014/main" id="{B2BDD6EE-9262-40D6-91A8-473E6C0EBF19}"/>
              </a:ext>
            </a:extLst>
          </p:cNvPr>
          <p:cNvSpPr>
            <a:spLocks noGrp="1"/>
          </p:cNvSpPr>
          <p:nvPr>
            <p:ph type="body" sz="quarter" idx="15" hasCustomPrompt="1"/>
          </p:nvPr>
        </p:nvSpPr>
        <p:spPr>
          <a:xfrm>
            <a:off x="647699" y="3066565"/>
            <a:ext cx="1476375" cy="276999"/>
          </a:xfrm>
        </p:spPr>
        <p:txBody>
          <a:bodyPr anchor="ctr" anchorCtr="0"/>
          <a:lstStyle>
            <a:lvl1pPr marL="0" indent="0" algn="r">
              <a:buNone/>
              <a:defRPr sz="1000" b="1">
                <a:solidFill>
                  <a:schemeClr val="tx2"/>
                </a:solidFill>
              </a:defRPr>
            </a:lvl1pPr>
          </a:lstStyle>
          <a:p>
            <a:pPr lvl="0"/>
            <a:r>
              <a:rPr lang="en-US" dirty="0"/>
              <a:t>Click to edit text</a:t>
            </a:r>
          </a:p>
        </p:txBody>
      </p:sp>
      <p:sp>
        <p:nvSpPr>
          <p:cNvPr id="16" name="Text Placeholder 13">
            <a:extLst>
              <a:ext uri="{FF2B5EF4-FFF2-40B4-BE49-F238E27FC236}">
                <a16:creationId xmlns:a16="http://schemas.microsoft.com/office/drawing/2014/main" id="{4311D985-E144-4B4E-92F5-BBC65BE5AC26}"/>
              </a:ext>
            </a:extLst>
          </p:cNvPr>
          <p:cNvSpPr>
            <a:spLocks noGrp="1"/>
          </p:cNvSpPr>
          <p:nvPr>
            <p:ph type="body" sz="quarter" idx="16" hasCustomPrompt="1"/>
          </p:nvPr>
        </p:nvSpPr>
        <p:spPr>
          <a:xfrm>
            <a:off x="5048443" y="3823854"/>
            <a:ext cx="1476375" cy="1302183"/>
          </a:xfrm>
        </p:spPr>
        <p:txBody>
          <a:bodyPr anchor="ctr" anchorCtr="0"/>
          <a:lstStyle>
            <a:lvl1pPr marL="0" indent="0" algn="l">
              <a:buNone/>
              <a:defRPr sz="1000"/>
            </a:lvl1pPr>
          </a:lstStyle>
          <a:p>
            <a:pPr lvl="0"/>
            <a:r>
              <a:rPr lang="en-US" dirty="0"/>
              <a:t>Click to edit text</a:t>
            </a:r>
          </a:p>
        </p:txBody>
      </p:sp>
      <p:sp>
        <p:nvSpPr>
          <p:cNvPr id="17" name="Text Placeholder 13">
            <a:extLst>
              <a:ext uri="{FF2B5EF4-FFF2-40B4-BE49-F238E27FC236}">
                <a16:creationId xmlns:a16="http://schemas.microsoft.com/office/drawing/2014/main" id="{79133A65-2D7C-4E4A-84C8-7C3DC4F7FBA7}"/>
              </a:ext>
            </a:extLst>
          </p:cNvPr>
          <p:cNvSpPr>
            <a:spLocks noGrp="1"/>
          </p:cNvSpPr>
          <p:nvPr>
            <p:ph type="body" sz="quarter" idx="17" hasCustomPrompt="1"/>
          </p:nvPr>
        </p:nvSpPr>
        <p:spPr>
          <a:xfrm>
            <a:off x="5048443" y="3429000"/>
            <a:ext cx="1476375" cy="276999"/>
          </a:xfrm>
        </p:spPr>
        <p:txBody>
          <a:bodyPr anchor="ctr" anchorCtr="0"/>
          <a:lstStyle>
            <a:lvl1pPr marL="0" indent="0" algn="l">
              <a:buNone/>
              <a:defRPr sz="1000" b="1">
                <a:solidFill>
                  <a:schemeClr val="tx2"/>
                </a:solidFill>
              </a:defRPr>
            </a:lvl1pPr>
          </a:lstStyle>
          <a:p>
            <a:pPr lvl="0"/>
            <a:r>
              <a:rPr lang="en-US" dirty="0"/>
              <a:t>Click to edit text</a:t>
            </a:r>
          </a:p>
        </p:txBody>
      </p:sp>
      <p:sp>
        <p:nvSpPr>
          <p:cNvPr id="18" name="Text Placeholder 13">
            <a:extLst>
              <a:ext uri="{FF2B5EF4-FFF2-40B4-BE49-F238E27FC236}">
                <a16:creationId xmlns:a16="http://schemas.microsoft.com/office/drawing/2014/main" id="{FE8EB95E-D336-4204-A967-67EF91DCA0D5}"/>
              </a:ext>
            </a:extLst>
          </p:cNvPr>
          <p:cNvSpPr>
            <a:spLocks noGrp="1"/>
          </p:cNvSpPr>
          <p:nvPr>
            <p:ph type="body" sz="quarter" idx="18" hasCustomPrompt="1"/>
          </p:nvPr>
        </p:nvSpPr>
        <p:spPr>
          <a:xfrm>
            <a:off x="7556833" y="3429000"/>
            <a:ext cx="1476375" cy="1302183"/>
          </a:xfrm>
        </p:spPr>
        <p:txBody>
          <a:bodyPr anchor="t" anchorCtr="0"/>
          <a:lstStyle>
            <a:lvl1pPr marL="0" indent="0" algn="l">
              <a:buNone/>
              <a:defRPr sz="1000"/>
            </a:lvl1pPr>
          </a:lstStyle>
          <a:p>
            <a:pPr lvl="0"/>
            <a:r>
              <a:rPr lang="en-US" dirty="0"/>
              <a:t>Click to edit text</a:t>
            </a:r>
          </a:p>
        </p:txBody>
      </p:sp>
      <p:sp>
        <p:nvSpPr>
          <p:cNvPr id="19" name="Text Placeholder 13">
            <a:extLst>
              <a:ext uri="{FF2B5EF4-FFF2-40B4-BE49-F238E27FC236}">
                <a16:creationId xmlns:a16="http://schemas.microsoft.com/office/drawing/2014/main" id="{7F4EEC6A-A6AB-4550-8B72-AD670BB9DB97}"/>
              </a:ext>
            </a:extLst>
          </p:cNvPr>
          <p:cNvSpPr>
            <a:spLocks noGrp="1"/>
          </p:cNvSpPr>
          <p:nvPr>
            <p:ph type="body" sz="quarter" idx="19" hasCustomPrompt="1"/>
          </p:nvPr>
        </p:nvSpPr>
        <p:spPr>
          <a:xfrm>
            <a:off x="7556833" y="3066565"/>
            <a:ext cx="1476375" cy="276999"/>
          </a:xfrm>
        </p:spPr>
        <p:txBody>
          <a:bodyPr anchor="ctr" anchorCtr="0"/>
          <a:lstStyle>
            <a:lvl1pPr marL="0" indent="0" algn="l">
              <a:buNone/>
              <a:defRPr sz="1000" b="1">
                <a:solidFill>
                  <a:schemeClr val="tx2"/>
                </a:solidFill>
              </a:defRPr>
            </a:lvl1pPr>
          </a:lstStyle>
          <a:p>
            <a:pPr lvl="0"/>
            <a:r>
              <a:rPr lang="en-US" dirty="0"/>
              <a:t>Click to edit text</a:t>
            </a:r>
          </a:p>
        </p:txBody>
      </p:sp>
    </p:spTree>
    <p:extLst>
      <p:ext uri="{BB962C8B-B14F-4D97-AF65-F5344CB8AC3E}">
        <p14:creationId xmlns:p14="http://schemas.microsoft.com/office/powerpoint/2010/main" val="1875581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E9EDF7F-B441-41D7-862D-CC5487DA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6862" y="2337016"/>
            <a:ext cx="9058275" cy="3486150"/>
          </a:xfrm>
          <a:prstGeom prst="rect">
            <a:avLst/>
          </a:prstGeom>
        </p:spPr>
      </p:pic>
      <p:sp>
        <p:nvSpPr>
          <p:cNvPr id="2" name="Title 1"/>
          <p:cNvSpPr>
            <a:spLocks noGrp="1"/>
          </p:cNvSpPr>
          <p:nvPr>
            <p:ph type="title" hasCustomPrompt="1"/>
          </p:nvPr>
        </p:nvSpPr>
        <p:spPr>
          <a:xfrm>
            <a:off x="648000" y="651600"/>
            <a:ext cx="10893600" cy="424725"/>
          </a:xfrm>
        </p:spPr>
        <p:txBody>
          <a:bodyPr/>
          <a:lstStyle>
            <a:lvl1pPr>
              <a:defRPr/>
            </a:lvl1pPr>
          </a:lstStyle>
          <a:p>
            <a:r>
              <a:rPr lang="en-GB" dirty="0"/>
              <a:t>Click to add title</a:t>
            </a:r>
          </a:p>
        </p:txBody>
      </p:sp>
      <p:sp>
        <p:nvSpPr>
          <p:cNvPr id="6" name="Text Placeholder 5">
            <a:extLst>
              <a:ext uri="{FF2B5EF4-FFF2-40B4-BE49-F238E27FC236}">
                <a16:creationId xmlns:a16="http://schemas.microsoft.com/office/drawing/2014/main" id="{D022BCD4-8201-4F07-897B-BBD81FA1A2B3}"/>
              </a:ext>
            </a:extLst>
          </p:cNvPr>
          <p:cNvSpPr>
            <a:spLocks noGrp="1"/>
          </p:cNvSpPr>
          <p:nvPr>
            <p:ph type="body" sz="quarter" idx="10"/>
          </p:nvPr>
        </p:nvSpPr>
        <p:spPr>
          <a:xfrm>
            <a:off x="647699" y="1207314"/>
            <a:ext cx="10895014" cy="276999"/>
          </a:xfrm>
        </p:spPr>
        <p:txBody>
          <a:bodyPr>
            <a:noAutofit/>
          </a:bodyPr>
          <a:lstStyle>
            <a:lvl1pPr marL="0" indent="0">
              <a:buNone/>
              <a:defRPr sz="1800">
                <a:solidFill>
                  <a:schemeClr val="accent2"/>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FE8EB95E-D336-4204-A967-67EF91DCA0D5}"/>
              </a:ext>
            </a:extLst>
          </p:cNvPr>
          <p:cNvSpPr>
            <a:spLocks noGrp="1"/>
          </p:cNvSpPr>
          <p:nvPr>
            <p:ph type="body" sz="quarter" idx="18" hasCustomPrompt="1"/>
          </p:nvPr>
        </p:nvSpPr>
        <p:spPr>
          <a:xfrm>
            <a:off x="6825097" y="3429000"/>
            <a:ext cx="1476375" cy="576000"/>
          </a:xfrm>
        </p:spPr>
        <p:txBody>
          <a:bodyPr anchor="t" anchorCtr="0"/>
          <a:lstStyle>
            <a:lvl1pPr marL="0" indent="0" algn="r">
              <a:buNone/>
              <a:defRPr sz="1000"/>
            </a:lvl1pPr>
          </a:lstStyle>
          <a:p>
            <a:pPr lvl="0"/>
            <a:r>
              <a:rPr lang="en-US" dirty="0"/>
              <a:t>Click to edit text</a:t>
            </a:r>
          </a:p>
        </p:txBody>
      </p:sp>
      <p:sp>
        <p:nvSpPr>
          <p:cNvPr id="19" name="Text Placeholder 13">
            <a:extLst>
              <a:ext uri="{FF2B5EF4-FFF2-40B4-BE49-F238E27FC236}">
                <a16:creationId xmlns:a16="http://schemas.microsoft.com/office/drawing/2014/main" id="{7F4EEC6A-A6AB-4550-8B72-AD670BB9DB97}"/>
              </a:ext>
            </a:extLst>
          </p:cNvPr>
          <p:cNvSpPr>
            <a:spLocks noGrp="1"/>
          </p:cNvSpPr>
          <p:nvPr>
            <p:ph type="body" sz="quarter" idx="19" hasCustomPrompt="1"/>
          </p:nvPr>
        </p:nvSpPr>
        <p:spPr>
          <a:xfrm>
            <a:off x="6825097" y="3066565"/>
            <a:ext cx="1476375" cy="276999"/>
          </a:xfrm>
        </p:spPr>
        <p:txBody>
          <a:bodyPr anchor="ctr" anchorCtr="0"/>
          <a:lstStyle>
            <a:lvl1pPr marL="0" indent="0" algn="r">
              <a:buNone/>
              <a:defRPr sz="1000" b="1">
                <a:solidFill>
                  <a:schemeClr val="accent3"/>
                </a:solidFill>
              </a:defRPr>
            </a:lvl1pPr>
          </a:lstStyle>
          <a:p>
            <a:pPr lvl="0"/>
            <a:r>
              <a:rPr lang="en-US" dirty="0"/>
              <a:t>Click to edit text</a:t>
            </a:r>
          </a:p>
        </p:txBody>
      </p:sp>
      <p:sp>
        <p:nvSpPr>
          <p:cNvPr id="24" name="Text Placeholder 13">
            <a:extLst>
              <a:ext uri="{FF2B5EF4-FFF2-40B4-BE49-F238E27FC236}">
                <a16:creationId xmlns:a16="http://schemas.microsoft.com/office/drawing/2014/main" id="{E222FF4E-43F9-4C66-9F99-D314D488DFB0}"/>
              </a:ext>
            </a:extLst>
          </p:cNvPr>
          <p:cNvSpPr>
            <a:spLocks noGrp="1"/>
          </p:cNvSpPr>
          <p:nvPr>
            <p:ph type="body" sz="quarter" idx="20" hasCustomPrompt="1"/>
          </p:nvPr>
        </p:nvSpPr>
        <p:spPr>
          <a:xfrm>
            <a:off x="6418697" y="4546553"/>
            <a:ext cx="1476375" cy="576000"/>
          </a:xfrm>
        </p:spPr>
        <p:txBody>
          <a:bodyPr anchor="ctr" anchorCtr="0"/>
          <a:lstStyle>
            <a:lvl1pPr marL="0" indent="0" algn="l">
              <a:buNone/>
              <a:defRPr sz="1000"/>
            </a:lvl1pPr>
          </a:lstStyle>
          <a:p>
            <a:pPr lvl="0"/>
            <a:r>
              <a:rPr lang="en-US" dirty="0"/>
              <a:t>Click to edit text</a:t>
            </a:r>
          </a:p>
        </p:txBody>
      </p:sp>
      <p:sp>
        <p:nvSpPr>
          <p:cNvPr id="25" name="Text Placeholder 13">
            <a:extLst>
              <a:ext uri="{FF2B5EF4-FFF2-40B4-BE49-F238E27FC236}">
                <a16:creationId xmlns:a16="http://schemas.microsoft.com/office/drawing/2014/main" id="{040D0100-E3E5-4036-B54A-E459207F8C11}"/>
              </a:ext>
            </a:extLst>
          </p:cNvPr>
          <p:cNvSpPr>
            <a:spLocks noGrp="1"/>
          </p:cNvSpPr>
          <p:nvPr>
            <p:ph type="body" sz="quarter" idx="21" hasCustomPrompt="1"/>
          </p:nvPr>
        </p:nvSpPr>
        <p:spPr>
          <a:xfrm>
            <a:off x="6418697" y="4184118"/>
            <a:ext cx="1476375" cy="276999"/>
          </a:xfrm>
        </p:spPr>
        <p:txBody>
          <a:bodyPr anchor="ctr" anchorCtr="0"/>
          <a:lstStyle>
            <a:lvl1pPr marL="0" indent="0" algn="l">
              <a:buNone/>
              <a:defRPr sz="1000" b="1">
                <a:solidFill>
                  <a:schemeClr val="accent4"/>
                </a:solidFill>
              </a:defRPr>
            </a:lvl1pPr>
          </a:lstStyle>
          <a:p>
            <a:pPr lvl="0"/>
            <a:r>
              <a:rPr lang="en-US" dirty="0"/>
              <a:t>Click to edit text</a:t>
            </a:r>
          </a:p>
        </p:txBody>
      </p:sp>
      <p:sp>
        <p:nvSpPr>
          <p:cNvPr id="26" name="Text Placeholder 13">
            <a:extLst>
              <a:ext uri="{FF2B5EF4-FFF2-40B4-BE49-F238E27FC236}">
                <a16:creationId xmlns:a16="http://schemas.microsoft.com/office/drawing/2014/main" id="{B62F4AC5-9118-41F0-9559-F451755D7D20}"/>
              </a:ext>
            </a:extLst>
          </p:cNvPr>
          <p:cNvSpPr>
            <a:spLocks noGrp="1"/>
          </p:cNvSpPr>
          <p:nvPr>
            <p:ph type="body" sz="quarter" idx="22" hasCustomPrompt="1"/>
          </p:nvPr>
        </p:nvSpPr>
        <p:spPr>
          <a:xfrm>
            <a:off x="4372124" y="3429000"/>
            <a:ext cx="1476375" cy="576000"/>
          </a:xfrm>
        </p:spPr>
        <p:txBody>
          <a:bodyPr anchor="t" anchorCtr="0"/>
          <a:lstStyle>
            <a:lvl1pPr marL="0" indent="0" algn="r">
              <a:buNone/>
              <a:defRPr sz="1000"/>
            </a:lvl1pPr>
          </a:lstStyle>
          <a:p>
            <a:pPr lvl="0"/>
            <a:r>
              <a:rPr lang="en-US" dirty="0"/>
              <a:t>Click to edit text</a:t>
            </a:r>
          </a:p>
        </p:txBody>
      </p:sp>
      <p:sp>
        <p:nvSpPr>
          <p:cNvPr id="27" name="Text Placeholder 13">
            <a:extLst>
              <a:ext uri="{FF2B5EF4-FFF2-40B4-BE49-F238E27FC236}">
                <a16:creationId xmlns:a16="http://schemas.microsoft.com/office/drawing/2014/main" id="{B12E9874-7866-45EE-A28D-4B6E59A41BF7}"/>
              </a:ext>
            </a:extLst>
          </p:cNvPr>
          <p:cNvSpPr>
            <a:spLocks noGrp="1"/>
          </p:cNvSpPr>
          <p:nvPr>
            <p:ph type="body" sz="quarter" idx="23" hasCustomPrompt="1"/>
          </p:nvPr>
        </p:nvSpPr>
        <p:spPr>
          <a:xfrm>
            <a:off x="4372124" y="3066565"/>
            <a:ext cx="1476375" cy="276999"/>
          </a:xfrm>
        </p:spPr>
        <p:txBody>
          <a:bodyPr anchor="ctr" anchorCtr="0"/>
          <a:lstStyle>
            <a:lvl1pPr marL="0" indent="0" algn="r">
              <a:buNone/>
              <a:defRPr sz="1000" b="1">
                <a:solidFill>
                  <a:schemeClr val="accent2"/>
                </a:solidFill>
              </a:defRPr>
            </a:lvl1pPr>
          </a:lstStyle>
          <a:p>
            <a:pPr lvl="0"/>
            <a:r>
              <a:rPr lang="en-US" dirty="0"/>
              <a:t>Click to edit text</a:t>
            </a:r>
          </a:p>
        </p:txBody>
      </p:sp>
      <p:sp>
        <p:nvSpPr>
          <p:cNvPr id="28" name="Text Placeholder 13">
            <a:extLst>
              <a:ext uri="{FF2B5EF4-FFF2-40B4-BE49-F238E27FC236}">
                <a16:creationId xmlns:a16="http://schemas.microsoft.com/office/drawing/2014/main" id="{A951C341-8DBE-4B93-9F77-1FB51702B28B}"/>
              </a:ext>
            </a:extLst>
          </p:cNvPr>
          <p:cNvSpPr>
            <a:spLocks noGrp="1"/>
          </p:cNvSpPr>
          <p:nvPr>
            <p:ph type="body" sz="quarter" idx="24" hasCustomPrompt="1"/>
          </p:nvPr>
        </p:nvSpPr>
        <p:spPr>
          <a:xfrm>
            <a:off x="3928778" y="4546553"/>
            <a:ext cx="1476375" cy="576000"/>
          </a:xfrm>
        </p:spPr>
        <p:txBody>
          <a:bodyPr anchor="ctr" anchorCtr="0"/>
          <a:lstStyle>
            <a:lvl1pPr marL="0" indent="0" algn="l">
              <a:buNone/>
              <a:defRPr sz="1000"/>
            </a:lvl1pPr>
          </a:lstStyle>
          <a:p>
            <a:pPr lvl="0"/>
            <a:r>
              <a:rPr lang="en-US" dirty="0"/>
              <a:t>Click to edit text</a:t>
            </a:r>
          </a:p>
        </p:txBody>
      </p:sp>
      <p:sp>
        <p:nvSpPr>
          <p:cNvPr id="29" name="Text Placeholder 13">
            <a:extLst>
              <a:ext uri="{FF2B5EF4-FFF2-40B4-BE49-F238E27FC236}">
                <a16:creationId xmlns:a16="http://schemas.microsoft.com/office/drawing/2014/main" id="{8DA2681E-775C-4A1B-B6F0-33F447B2366F}"/>
              </a:ext>
            </a:extLst>
          </p:cNvPr>
          <p:cNvSpPr>
            <a:spLocks noGrp="1"/>
          </p:cNvSpPr>
          <p:nvPr>
            <p:ph type="body" sz="quarter" idx="25" hasCustomPrompt="1"/>
          </p:nvPr>
        </p:nvSpPr>
        <p:spPr>
          <a:xfrm>
            <a:off x="3928778" y="4184118"/>
            <a:ext cx="1476375" cy="276999"/>
          </a:xfrm>
        </p:spPr>
        <p:txBody>
          <a:bodyPr anchor="ctr" anchorCtr="0"/>
          <a:lstStyle>
            <a:lvl1pPr marL="0" indent="0" algn="l">
              <a:buNone/>
              <a:defRPr sz="1000" b="1">
                <a:solidFill>
                  <a:schemeClr val="tx1"/>
                </a:solidFill>
              </a:defRPr>
            </a:lvl1pPr>
          </a:lstStyle>
          <a:p>
            <a:pPr lvl="0"/>
            <a:r>
              <a:rPr lang="en-US" dirty="0"/>
              <a:t>Click to edit text</a:t>
            </a:r>
          </a:p>
        </p:txBody>
      </p:sp>
      <p:sp>
        <p:nvSpPr>
          <p:cNvPr id="30" name="Text Placeholder 13">
            <a:extLst>
              <a:ext uri="{FF2B5EF4-FFF2-40B4-BE49-F238E27FC236}">
                <a16:creationId xmlns:a16="http://schemas.microsoft.com/office/drawing/2014/main" id="{08BE3906-A9E3-47EF-B76A-95E5355AF958}"/>
              </a:ext>
            </a:extLst>
          </p:cNvPr>
          <p:cNvSpPr>
            <a:spLocks noGrp="1"/>
          </p:cNvSpPr>
          <p:nvPr>
            <p:ph type="body" sz="quarter" idx="26" hasCustomPrompt="1"/>
          </p:nvPr>
        </p:nvSpPr>
        <p:spPr>
          <a:xfrm>
            <a:off x="10714182" y="3618988"/>
            <a:ext cx="1192860" cy="1503565"/>
          </a:xfrm>
        </p:spPr>
        <p:txBody>
          <a:bodyPr anchor="t" anchorCtr="0"/>
          <a:lstStyle>
            <a:lvl1pPr marL="0" indent="0" algn="l">
              <a:buNone/>
              <a:defRPr sz="1000"/>
            </a:lvl1pPr>
          </a:lstStyle>
          <a:p>
            <a:pPr lvl="0"/>
            <a:r>
              <a:rPr lang="en-US" dirty="0"/>
              <a:t>Click to edit text</a:t>
            </a:r>
          </a:p>
        </p:txBody>
      </p:sp>
      <p:sp>
        <p:nvSpPr>
          <p:cNvPr id="31" name="Text Placeholder 13">
            <a:extLst>
              <a:ext uri="{FF2B5EF4-FFF2-40B4-BE49-F238E27FC236}">
                <a16:creationId xmlns:a16="http://schemas.microsoft.com/office/drawing/2014/main" id="{C830369C-4BFA-40BA-B4D8-A1727AAA0874}"/>
              </a:ext>
            </a:extLst>
          </p:cNvPr>
          <p:cNvSpPr>
            <a:spLocks noGrp="1"/>
          </p:cNvSpPr>
          <p:nvPr>
            <p:ph type="body" sz="quarter" idx="27" hasCustomPrompt="1"/>
          </p:nvPr>
        </p:nvSpPr>
        <p:spPr>
          <a:xfrm>
            <a:off x="10714182" y="3244994"/>
            <a:ext cx="1192860" cy="276999"/>
          </a:xfrm>
        </p:spPr>
        <p:txBody>
          <a:bodyPr anchor="ctr" anchorCtr="0"/>
          <a:lstStyle>
            <a:lvl1pPr marL="0" indent="0" algn="l">
              <a:buNone/>
              <a:defRPr sz="1000" b="1">
                <a:solidFill>
                  <a:schemeClr val="bg2"/>
                </a:solidFill>
              </a:defRPr>
            </a:lvl1pPr>
          </a:lstStyle>
          <a:p>
            <a:pPr lvl="0"/>
            <a:r>
              <a:rPr lang="en-US" dirty="0"/>
              <a:t>Click to edit text</a:t>
            </a:r>
          </a:p>
        </p:txBody>
      </p:sp>
      <p:sp>
        <p:nvSpPr>
          <p:cNvPr id="32" name="Text Placeholder 13">
            <a:extLst>
              <a:ext uri="{FF2B5EF4-FFF2-40B4-BE49-F238E27FC236}">
                <a16:creationId xmlns:a16="http://schemas.microsoft.com/office/drawing/2014/main" id="{B9B43C63-F9DC-4129-BBE6-9715A668C637}"/>
              </a:ext>
            </a:extLst>
          </p:cNvPr>
          <p:cNvSpPr>
            <a:spLocks noGrp="1"/>
          </p:cNvSpPr>
          <p:nvPr>
            <p:ph type="body" sz="quarter" idx="28" hasCustomPrompt="1"/>
          </p:nvPr>
        </p:nvSpPr>
        <p:spPr>
          <a:xfrm>
            <a:off x="284957" y="3618988"/>
            <a:ext cx="1192860" cy="1503565"/>
          </a:xfrm>
        </p:spPr>
        <p:txBody>
          <a:bodyPr anchor="t" anchorCtr="0"/>
          <a:lstStyle>
            <a:lvl1pPr marL="0" indent="0" algn="r">
              <a:buNone/>
              <a:defRPr sz="1000"/>
            </a:lvl1pPr>
          </a:lstStyle>
          <a:p>
            <a:pPr lvl="0"/>
            <a:r>
              <a:rPr lang="en-US" dirty="0"/>
              <a:t>Click to edit text</a:t>
            </a:r>
          </a:p>
        </p:txBody>
      </p:sp>
      <p:sp>
        <p:nvSpPr>
          <p:cNvPr id="33" name="Text Placeholder 13">
            <a:extLst>
              <a:ext uri="{FF2B5EF4-FFF2-40B4-BE49-F238E27FC236}">
                <a16:creationId xmlns:a16="http://schemas.microsoft.com/office/drawing/2014/main" id="{D89ECAF7-88B2-4BB0-8CC5-CD67C56B9324}"/>
              </a:ext>
            </a:extLst>
          </p:cNvPr>
          <p:cNvSpPr>
            <a:spLocks noGrp="1"/>
          </p:cNvSpPr>
          <p:nvPr>
            <p:ph type="body" sz="quarter" idx="29" hasCustomPrompt="1"/>
          </p:nvPr>
        </p:nvSpPr>
        <p:spPr>
          <a:xfrm>
            <a:off x="284957" y="3244994"/>
            <a:ext cx="1192860" cy="276999"/>
          </a:xfrm>
        </p:spPr>
        <p:txBody>
          <a:bodyPr anchor="ctr" anchorCtr="0"/>
          <a:lstStyle>
            <a:lvl1pPr marL="0" indent="0" algn="r">
              <a:buNone/>
              <a:defRPr sz="1000" b="1">
                <a:solidFill>
                  <a:schemeClr val="tx2"/>
                </a:solidFill>
              </a:defRPr>
            </a:lvl1pPr>
          </a:lstStyle>
          <a:p>
            <a:pPr lvl="0"/>
            <a:r>
              <a:rPr lang="en-US" dirty="0"/>
              <a:t>Click to edit text</a:t>
            </a:r>
          </a:p>
        </p:txBody>
      </p:sp>
    </p:spTree>
    <p:extLst>
      <p:ext uri="{BB962C8B-B14F-4D97-AF65-F5344CB8AC3E}">
        <p14:creationId xmlns:p14="http://schemas.microsoft.com/office/powerpoint/2010/main" val="4117579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51600"/>
            <a:ext cx="10893600" cy="424725"/>
          </a:xfrm>
        </p:spPr>
        <p:txBody>
          <a:bodyPr/>
          <a:lstStyle>
            <a:lvl1pPr algn="ctr">
              <a:defRPr/>
            </a:lvl1pPr>
          </a:lstStyle>
          <a:p>
            <a:r>
              <a:rPr lang="en-GB" dirty="0"/>
              <a:t>Click to add title</a:t>
            </a:r>
          </a:p>
        </p:txBody>
      </p:sp>
      <p:sp>
        <p:nvSpPr>
          <p:cNvPr id="6" name="Text Placeholder 5">
            <a:extLst>
              <a:ext uri="{FF2B5EF4-FFF2-40B4-BE49-F238E27FC236}">
                <a16:creationId xmlns:a16="http://schemas.microsoft.com/office/drawing/2014/main" id="{D022BCD4-8201-4F07-897B-BBD81FA1A2B3}"/>
              </a:ext>
            </a:extLst>
          </p:cNvPr>
          <p:cNvSpPr>
            <a:spLocks noGrp="1"/>
          </p:cNvSpPr>
          <p:nvPr>
            <p:ph type="body" sz="quarter" idx="10"/>
          </p:nvPr>
        </p:nvSpPr>
        <p:spPr>
          <a:xfrm>
            <a:off x="647699" y="1207314"/>
            <a:ext cx="10895014" cy="276999"/>
          </a:xfrm>
        </p:spPr>
        <p:txBody>
          <a:bodyPr>
            <a:noAutofit/>
          </a:bodyPr>
          <a:lstStyle>
            <a:lvl1pPr marL="0" indent="0" algn="ctr">
              <a:buNone/>
              <a:defRPr sz="1800">
                <a:solidFill>
                  <a:schemeClr val="accent2"/>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B9B43C63-F9DC-4129-BBE6-9715A668C637}"/>
              </a:ext>
            </a:extLst>
          </p:cNvPr>
          <p:cNvSpPr>
            <a:spLocks noGrp="1"/>
          </p:cNvSpPr>
          <p:nvPr>
            <p:ph type="body" sz="quarter" idx="28" hasCustomPrompt="1"/>
          </p:nvPr>
        </p:nvSpPr>
        <p:spPr>
          <a:xfrm>
            <a:off x="1844910" y="4910735"/>
            <a:ext cx="1307630" cy="1295665"/>
          </a:xfrm>
        </p:spPr>
        <p:txBody>
          <a:bodyPr anchor="t" anchorCtr="0"/>
          <a:lstStyle>
            <a:lvl1pPr marL="0" indent="0" algn="ctr">
              <a:buNone/>
              <a:defRPr sz="1000"/>
            </a:lvl1pPr>
          </a:lstStyle>
          <a:p>
            <a:pPr lvl="0"/>
            <a:r>
              <a:rPr lang="en-US" dirty="0"/>
              <a:t>Click to edit text</a:t>
            </a:r>
          </a:p>
        </p:txBody>
      </p:sp>
      <p:sp>
        <p:nvSpPr>
          <p:cNvPr id="33" name="Text Placeholder 13">
            <a:extLst>
              <a:ext uri="{FF2B5EF4-FFF2-40B4-BE49-F238E27FC236}">
                <a16:creationId xmlns:a16="http://schemas.microsoft.com/office/drawing/2014/main" id="{D89ECAF7-88B2-4BB0-8CC5-CD67C56B9324}"/>
              </a:ext>
            </a:extLst>
          </p:cNvPr>
          <p:cNvSpPr>
            <a:spLocks noGrp="1"/>
          </p:cNvSpPr>
          <p:nvPr>
            <p:ph type="body" sz="quarter" idx="29" hasCustomPrompt="1"/>
          </p:nvPr>
        </p:nvSpPr>
        <p:spPr>
          <a:xfrm>
            <a:off x="1844910" y="4536740"/>
            <a:ext cx="1307630" cy="276999"/>
          </a:xfrm>
        </p:spPr>
        <p:txBody>
          <a:bodyPr anchor="ctr" anchorCtr="0"/>
          <a:lstStyle>
            <a:lvl1pPr marL="0" indent="0" algn="ctr">
              <a:buNone/>
              <a:defRPr sz="1000" b="1">
                <a:solidFill>
                  <a:schemeClr val="tx2"/>
                </a:solidFill>
              </a:defRPr>
            </a:lvl1pPr>
          </a:lstStyle>
          <a:p>
            <a:pPr lvl="0"/>
            <a:r>
              <a:rPr lang="en-US" dirty="0"/>
              <a:t>Click to edit text</a:t>
            </a:r>
          </a:p>
        </p:txBody>
      </p:sp>
      <p:sp>
        <p:nvSpPr>
          <p:cNvPr id="20" name="Text Placeholder 13">
            <a:extLst>
              <a:ext uri="{FF2B5EF4-FFF2-40B4-BE49-F238E27FC236}">
                <a16:creationId xmlns:a16="http://schemas.microsoft.com/office/drawing/2014/main" id="{FCB43609-B98A-48E8-8A40-8314E9FF1B35}"/>
              </a:ext>
            </a:extLst>
          </p:cNvPr>
          <p:cNvSpPr>
            <a:spLocks noGrp="1"/>
          </p:cNvSpPr>
          <p:nvPr>
            <p:ph type="body" sz="quarter" idx="30" hasCustomPrompt="1"/>
          </p:nvPr>
        </p:nvSpPr>
        <p:spPr>
          <a:xfrm>
            <a:off x="3643547" y="4907860"/>
            <a:ext cx="1307630" cy="1298540"/>
          </a:xfrm>
        </p:spPr>
        <p:txBody>
          <a:bodyPr anchor="t" anchorCtr="0"/>
          <a:lstStyle>
            <a:lvl1pPr marL="0" indent="0" algn="ctr">
              <a:buNone/>
              <a:defRPr sz="1000"/>
            </a:lvl1pPr>
          </a:lstStyle>
          <a:p>
            <a:pPr lvl="0"/>
            <a:r>
              <a:rPr lang="en-US" dirty="0"/>
              <a:t>Click to edit text</a:t>
            </a:r>
          </a:p>
        </p:txBody>
      </p:sp>
      <p:sp>
        <p:nvSpPr>
          <p:cNvPr id="21" name="Text Placeholder 13">
            <a:extLst>
              <a:ext uri="{FF2B5EF4-FFF2-40B4-BE49-F238E27FC236}">
                <a16:creationId xmlns:a16="http://schemas.microsoft.com/office/drawing/2014/main" id="{7824366C-49D6-42B8-831C-2DDAEFAEA90E}"/>
              </a:ext>
            </a:extLst>
          </p:cNvPr>
          <p:cNvSpPr>
            <a:spLocks noGrp="1"/>
          </p:cNvSpPr>
          <p:nvPr>
            <p:ph type="body" sz="quarter" idx="31" hasCustomPrompt="1"/>
          </p:nvPr>
        </p:nvSpPr>
        <p:spPr>
          <a:xfrm>
            <a:off x="3643547" y="4533865"/>
            <a:ext cx="1307630" cy="276999"/>
          </a:xfrm>
        </p:spPr>
        <p:txBody>
          <a:bodyPr anchor="ctr" anchorCtr="0"/>
          <a:lstStyle>
            <a:lvl1pPr marL="0" indent="0" algn="ctr">
              <a:buNone/>
              <a:defRPr sz="1000" b="1">
                <a:solidFill>
                  <a:schemeClr val="accent2"/>
                </a:solidFill>
              </a:defRPr>
            </a:lvl1pPr>
          </a:lstStyle>
          <a:p>
            <a:pPr lvl="0"/>
            <a:r>
              <a:rPr lang="en-US" dirty="0"/>
              <a:t>Click to edit text</a:t>
            </a:r>
          </a:p>
        </p:txBody>
      </p:sp>
      <p:sp>
        <p:nvSpPr>
          <p:cNvPr id="22" name="Text Placeholder 13">
            <a:extLst>
              <a:ext uri="{FF2B5EF4-FFF2-40B4-BE49-F238E27FC236}">
                <a16:creationId xmlns:a16="http://schemas.microsoft.com/office/drawing/2014/main" id="{21FC8B4A-0440-410D-A299-73BB7C39EF37}"/>
              </a:ext>
            </a:extLst>
          </p:cNvPr>
          <p:cNvSpPr>
            <a:spLocks noGrp="1"/>
          </p:cNvSpPr>
          <p:nvPr>
            <p:ph type="body" sz="quarter" idx="32" hasCustomPrompt="1"/>
          </p:nvPr>
        </p:nvSpPr>
        <p:spPr>
          <a:xfrm>
            <a:off x="5442185" y="4907860"/>
            <a:ext cx="1307630" cy="1298540"/>
          </a:xfrm>
        </p:spPr>
        <p:txBody>
          <a:bodyPr anchor="t" anchorCtr="0"/>
          <a:lstStyle>
            <a:lvl1pPr marL="0" indent="0" algn="ctr">
              <a:buNone/>
              <a:defRPr sz="1000"/>
            </a:lvl1pPr>
          </a:lstStyle>
          <a:p>
            <a:pPr lvl="0"/>
            <a:r>
              <a:rPr lang="en-US" dirty="0"/>
              <a:t>Click to edit text</a:t>
            </a:r>
          </a:p>
        </p:txBody>
      </p:sp>
      <p:sp>
        <p:nvSpPr>
          <p:cNvPr id="23" name="Text Placeholder 13">
            <a:extLst>
              <a:ext uri="{FF2B5EF4-FFF2-40B4-BE49-F238E27FC236}">
                <a16:creationId xmlns:a16="http://schemas.microsoft.com/office/drawing/2014/main" id="{7E3248F6-CA04-48D9-9341-3381CA2E7F38}"/>
              </a:ext>
            </a:extLst>
          </p:cNvPr>
          <p:cNvSpPr>
            <a:spLocks noGrp="1"/>
          </p:cNvSpPr>
          <p:nvPr>
            <p:ph type="body" sz="quarter" idx="33" hasCustomPrompt="1"/>
          </p:nvPr>
        </p:nvSpPr>
        <p:spPr>
          <a:xfrm>
            <a:off x="5442185" y="4533865"/>
            <a:ext cx="1307630" cy="276999"/>
          </a:xfrm>
        </p:spPr>
        <p:txBody>
          <a:bodyPr anchor="ctr" anchorCtr="0"/>
          <a:lstStyle>
            <a:lvl1pPr marL="0" indent="0" algn="ctr">
              <a:buNone/>
              <a:defRPr sz="1000" b="1">
                <a:solidFill>
                  <a:schemeClr val="accent3"/>
                </a:solidFill>
              </a:defRPr>
            </a:lvl1pPr>
          </a:lstStyle>
          <a:p>
            <a:pPr lvl="0"/>
            <a:r>
              <a:rPr lang="en-US" dirty="0"/>
              <a:t>Click to edit text</a:t>
            </a:r>
          </a:p>
        </p:txBody>
      </p:sp>
      <p:sp>
        <p:nvSpPr>
          <p:cNvPr id="34" name="Text Placeholder 13">
            <a:extLst>
              <a:ext uri="{FF2B5EF4-FFF2-40B4-BE49-F238E27FC236}">
                <a16:creationId xmlns:a16="http://schemas.microsoft.com/office/drawing/2014/main" id="{EC043ADD-E999-4D78-84C5-6BBA43FDFB16}"/>
              </a:ext>
            </a:extLst>
          </p:cNvPr>
          <p:cNvSpPr>
            <a:spLocks noGrp="1"/>
          </p:cNvSpPr>
          <p:nvPr>
            <p:ph type="body" sz="quarter" idx="34" hasCustomPrompt="1"/>
          </p:nvPr>
        </p:nvSpPr>
        <p:spPr>
          <a:xfrm>
            <a:off x="7281919" y="4907860"/>
            <a:ext cx="1307630" cy="1298540"/>
          </a:xfrm>
        </p:spPr>
        <p:txBody>
          <a:bodyPr anchor="t" anchorCtr="0"/>
          <a:lstStyle>
            <a:lvl1pPr marL="0" indent="0" algn="ctr">
              <a:buNone/>
              <a:defRPr sz="1000"/>
            </a:lvl1pPr>
          </a:lstStyle>
          <a:p>
            <a:pPr lvl="0"/>
            <a:r>
              <a:rPr lang="en-US" dirty="0"/>
              <a:t>Click to edit text</a:t>
            </a:r>
          </a:p>
        </p:txBody>
      </p:sp>
      <p:sp>
        <p:nvSpPr>
          <p:cNvPr id="35" name="Text Placeholder 13">
            <a:extLst>
              <a:ext uri="{FF2B5EF4-FFF2-40B4-BE49-F238E27FC236}">
                <a16:creationId xmlns:a16="http://schemas.microsoft.com/office/drawing/2014/main" id="{B0F036D4-4934-40E5-8692-8A63218B9BA4}"/>
              </a:ext>
            </a:extLst>
          </p:cNvPr>
          <p:cNvSpPr>
            <a:spLocks noGrp="1"/>
          </p:cNvSpPr>
          <p:nvPr>
            <p:ph type="body" sz="quarter" idx="35" hasCustomPrompt="1"/>
          </p:nvPr>
        </p:nvSpPr>
        <p:spPr>
          <a:xfrm>
            <a:off x="7281919" y="4533865"/>
            <a:ext cx="1307630" cy="276999"/>
          </a:xfrm>
        </p:spPr>
        <p:txBody>
          <a:bodyPr anchor="ctr" anchorCtr="0"/>
          <a:lstStyle>
            <a:lvl1pPr marL="0" indent="0" algn="ctr">
              <a:buNone/>
              <a:defRPr sz="1000" b="1">
                <a:solidFill>
                  <a:schemeClr val="bg2"/>
                </a:solidFill>
              </a:defRPr>
            </a:lvl1pPr>
          </a:lstStyle>
          <a:p>
            <a:pPr lvl="0"/>
            <a:r>
              <a:rPr lang="en-US" dirty="0"/>
              <a:t>Click to edit text</a:t>
            </a:r>
          </a:p>
        </p:txBody>
      </p:sp>
      <p:sp>
        <p:nvSpPr>
          <p:cNvPr id="36" name="Text Placeholder 13">
            <a:extLst>
              <a:ext uri="{FF2B5EF4-FFF2-40B4-BE49-F238E27FC236}">
                <a16:creationId xmlns:a16="http://schemas.microsoft.com/office/drawing/2014/main" id="{38D7A9A5-88BA-4D97-881D-4CB534197415}"/>
              </a:ext>
            </a:extLst>
          </p:cNvPr>
          <p:cNvSpPr>
            <a:spLocks noGrp="1"/>
          </p:cNvSpPr>
          <p:nvPr>
            <p:ph type="body" sz="quarter" idx="36" hasCustomPrompt="1"/>
          </p:nvPr>
        </p:nvSpPr>
        <p:spPr>
          <a:xfrm>
            <a:off x="9039462" y="4907860"/>
            <a:ext cx="1307630" cy="1298540"/>
          </a:xfrm>
        </p:spPr>
        <p:txBody>
          <a:bodyPr anchor="t" anchorCtr="0"/>
          <a:lstStyle>
            <a:lvl1pPr marL="0" indent="0" algn="ctr">
              <a:buNone/>
              <a:defRPr sz="1000"/>
            </a:lvl1pPr>
          </a:lstStyle>
          <a:p>
            <a:pPr lvl="0"/>
            <a:r>
              <a:rPr lang="en-US" dirty="0"/>
              <a:t>Click to edit text</a:t>
            </a:r>
          </a:p>
        </p:txBody>
      </p:sp>
      <p:sp>
        <p:nvSpPr>
          <p:cNvPr id="37" name="Text Placeholder 13">
            <a:extLst>
              <a:ext uri="{FF2B5EF4-FFF2-40B4-BE49-F238E27FC236}">
                <a16:creationId xmlns:a16="http://schemas.microsoft.com/office/drawing/2014/main" id="{188B0330-C80E-4E8D-864D-F244451588D2}"/>
              </a:ext>
            </a:extLst>
          </p:cNvPr>
          <p:cNvSpPr>
            <a:spLocks noGrp="1"/>
          </p:cNvSpPr>
          <p:nvPr>
            <p:ph type="body" sz="quarter" idx="37" hasCustomPrompt="1"/>
          </p:nvPr>
        </p:nvSpPr>
        <p:spPr>
          <a:xfrm>
            <a:off x="9039462" y="4533865"/>
            <a:ext cx="1307630" cy="276999"/>
          </a:xfrm>
        </p:spPr>
        <p:txBody>
          <a:bodyPr anchor="ctr" anchorCtr="0"/>
          <a:lstStyle>
            <a:lvl1pPr marL="0" indent="0" algn="ctr">
              <a:buNone/>
              <a:defRPr sz="1000" b="1">
                <a:solidFill>
                  <a:schemeClr val="accent4"/>
                </a:solidFill>
              </a:defRPr>
            </a:lvl1pPr>
          </a:lstStyle>
          <a:p>
            <a:pPr lvl="0"/>
            <a:r>
              <a:rPr lang="en-US" dirty="0"/>
              <a:t>Click to edit text</a:t>
            </a:r>
          </a:p>
        </p:txBody>
      </p:sp>
      <p:pic>
        <p:nvPicPr>
          <p:cNvPr id="8" name="Graphic 7">
            <a:extLst>
              <a:ext uri="{FF2B5EF4-FFF2-40B4-BE49-F238E27FC236}">
                <a16:creationId xmlns:a16="http://schemas.microsoft.com/office/drawing/2014/main" id="{1DBC029C-27A3-47D4-BD04-ABD93442EE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74006" y="1913790"/>
            <a:ext cx="9043986" cy="2187723"/>
          </a:xfrm>
          <a:prstGeom prst="rect">
            <a:avLst/>
          </a:prstGeom>
        </p:spPr>
      </p:pic>
    </p:spTree>
    <p:extLst>
      <p:ext uri="{BB962C8B-B14F-4D97-AF65-F5344CB8AC3E}">
        <p14:creationId xmlns:p14="http://schemas.microsoft.com/office/powerpoint/2010/main" val="3648456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403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x3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2144535" y="355601"/>
            <a:ext cx="7902932" cy="5927199"/>
          </a:xfrm>
          <a:solidFill>
            <a:schemeClr val="tx1"/>
          </a:solidFill>
        </p:spPr>
        <p:txBody>
          <a:bodyPr lIns="72000" tIns="72000"/>
          <a:lstStyle>
            <a:lvl1pPr marL="0" indent="0">
              <a:buNone/>
              <a:defRPr>
                <a:solidFill>
                  <a:srgbClr val="FFFFFF"/>
                </a:solidFill>
              </a:defRPr>
            </a:lvl1pPr>
          </a:lstStyle>
          <a:p>
            <a:r>
              <a:rPr lang="en-US" dirty="0"/>
              <a:t>Insert 4x3 video</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dirty="0"/>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3"/>
          </p:nvPr>
        </p:nvSpPr>
        <p:spPr/>
        <p:txBody>
          <a:bodyPr/>
          <a:lstStyle>
            <a:lvl1pPr>
              <a:defRPr>
                <a:solidFill>
                  <a:schemeClr val="bg1"/>
                </a:solidFill>
              </a:defRPr>
            </a:lvl1pPr>
          </a:lstStyle>
          <a:p>
            <a:fld id="{50F61F83-7858-3B44-A5D2-D6202632A1FB}" type="datetime4">
              <a:rPr lang="en-GB" smtClean="0"/>
              <a:t>9 November 2023</a:t>
            </a:fld>
            <a:endParaRPr lang="en-GB"/>
          </a:p>
        </p:txBody>
      </p:sp>
      <p:pic>
        <p:nvPicPr>
          <p:cNvPr id="7" name="Picture 6">
            <a:extLst>
              <a:ext uri="{FF2B5EF4-FFF2-40B4-BE49-F238E27FC236}">
                <a16:creationId xmlns:a16="http://schemas.microsoft.com/office/drawing/2014/main" id="{83673D41-657A-FC4E-9B43-C98AA0C6E4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32732879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and Content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5115DC-4E2D-40D5-A042-890B33087403}"/>
              </a:ext>
            </a:extLst>
          </p:cNvPr>
          <p:cNvSpPr/>
          <p:nvPr userDrawn="1"/>
        </p:nvSpPr>
        <p:spPr>
          <a:xfrm>
            <a:off x="0" y="651600"/>
            <a:ext cx="6915599" cy="101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2" name="Title 1"/>
          <p:cNvSpPr>
            <a:spLocks noGrp="1"/>
          </p:cNvSpPr>
          <p:nvPr>
            <p:ph type="title" hasCustomPrompt="1"/>
          </p:nvPr>
        </p:nvSpPr>
        <p:spPr>
          <a:xfrm>
            <a:off x="648000" y="651599"/>
            <a:ext cx="5929013" cy="1013687"/>
          </a:xfrm>
        </p:spPr>
        <p:txBody>
          <a:bodyPr anchor="ctr" anchorCtr="0"/>
          <a:lstStyle>
            <a:lvl1pPr>
              <a:defRPr>
                <a:solidFill>
                  <a:schemeClr val="bg1"/>
                </a:solidFill>
              </a:defRPr>
            </a:lvl1pPr>
          </a:lstStyle>
          <a:p>
            <a:r>
              <a:rPr lang="en-GB" noProof="0" dirty="0"/>
              <a:t>Korte </a:t>
            </a:r>
            <a:r>
              <a:rPr lang="en-GB" noProof="0" dirty="0" err="1"/>
              <a:t>titel</a:t>
            </a:r>
            <a:r>
              <a:rPr lang="en-GB" noProof="0" dirty="0"/>
              <a:t> max. 1 regel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19">
            <a:extLst>
              <a:ext uri="{FF2B5EF4-FFF2-40B4-BE49-F238E27FC236}">
                <a16:creationId xmlns:a16="http://schemas.microsoft.com/office/drawing/2014/main" id="{29F33697-AF80-46BC-8C58-FE75FDB54243}"/>
              </a:ext>
            </a:extLst>
          </p:cNvPr>
          <p:cNvSpPr>
            <a:spLocks noGrp="1"/>
          </p:cNvSpPr>
          <p:nvPr>
            <p:ph type="body" sz="quarter" idx="15"/>
          </p:nvPr>
        </p:nvSpPr>
        <p:spPr>
          <a:xfrm>
            <a:off x="647701" y="2371725"/>
            <a:ext cx="10893424" cy="3836987"/>
          </a:xfrm>
        </p:spPr>
        <p:txBody>
          <a:bodyPr/>
          <a:lstStyle>
            <a:lvl1pPr>
              <a:buClr>
                <a:schemeClr val="accent1"/>
              </a:buClr>
              <a:defRPr/>
            </a:lvl1pPr>
          </a:lstStyle>
          <a:p>
            <a:pPr lvl="0"/>
            <a:r>
              <a:rPr lang="en-US"/>
              <a:t>Click to edit Master text styles</a:t>
            </a:r>
          </a:p>
        </p:txBody>
      </p:sp>
      <p:sp>
        <p:nvSpPr>
          <p:cNvPr id="4" name="Rectangle 3">
            <a:extLst>
              <a:ext uri="{FF2B5EF4-FFF2-40B4-BE49-F238E27FC236}">
                <a16:creationId xmlns:a16="http://schemas.microsoft.com/office/drawing/2014/main" id="{31166FA0-E2C0-4DF8-8272-BB3E197F7FE2}"/>
              </a:ext>
            </a:extLst>
          </p:cNvPr>
          <p:cNvSpPr/>
          <p:nvPr userDrawn="1"/>
        </p:nvSpPr>
        <p:spPr>
          <a:xfrm>
            <a:off x="2498725" y="1603372"/>
            <a:ext cx="4078288" cy="511177"/>
          </a:xfrm>
          <a:prstGeom prst="rect">
            <a:avLst/>
          </a:prstGeom>
          <a:solidFill>
            <a:srgbClr val="3DB1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1600" noProof="0" dirty="0">
              <a:latin typeface="+mj-lt"/>
            </a:endParaRPr>
          </a:p>
        </p:txBody>
      </p:sp>
      <p:sp>
        <p:nvSpPr>
          <p:cNvPr id="11" name="Text Placeholder 3">
            <a:extLst>
              <a:ext uri="{FF2B5EF4-FFF2-40B4-BE49-F238E27FC236}">
                <a16:creationId xmlns:a16="http://schemas.microsoft.com/office/drawing/2014/main" id="{16A79E16-A28D-4C7F-A75C-05F528F93B69}"/>
              </a:ext>
            </a:extLst>
          </p:cNvPr>
          <p:cNvSpPr>
            <a:spLocks noGrp="1"/>
          </p:cNvSpPr>
          <p:nvPr>
            <p:ph type="body" sz="quarter" idx="22" hasCustomPrompt="1"/>
          </p:nvPr>
        </p:nvSpPr>
        <p:spPr>
          <a:xfrm>
            <a:off x="2498725" y="1603375"/>
            <a:ext cx="4078288" cy="511175"/>
          </a:xfrm>
        </p:spPr>
        <p:txBody>
          <a:bodyPr anchor="ctr" anchorCtr="0"/>
          <a:lstStyle>
            <a:lvl1pPr marL="0" indent="0" algn="ctr">
              <a:buNone/>
              <a:defRPr sz="1600">
                <a:solidFill>
                  <a:schemeClr val="bg1"/>
                </a:solidFill>
                <a:latin typeface="+mj-lt"/>
              </a:defRPr>
            </a:lvl1pPr>
          </a:lstStyle>
          <a:p>
            <a:pPr lvl="0"/>
            <a:r>
              <a:rPr lang="nl-NL" dirty="0"/>
              <a:t>Ondertitel</a:t>
            </a:r>
          </a:p>
        </p:txBody>
      </p:sp>
    </p:spTree>
    <p:extLst>
      <p:ext uri="{BB962C8B-B14F-4D97-AF65-F5344CB8AC3E}">
        <p14:creationId xmlns:p14="http://schemas.microsoft.com/office/powerpoint/2010/main" val="21231017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and Content B">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6" name="Rectangle 5">
            <a:extLst>
              <a:ext uri="{FF2B5EF4-FFF2-40B4-BE49-F238E27FC236}">
                <a16:creationId xmlns:a16="http://schemas.microsoft.com/office/drawing/2014/main" id="{B55AB144-9768-4725-B5FA-CABD7035E87E}"/>
              </a:ext>
            </a:extLst>
          </p:cNvPr>
          <p:cNvSpPr/>
          <p:nvPr userDrawn="1"/>
        </p:nvSpPr>
        <p:spPr>
          <a:xfrm>
            <a:off x="0" y="651600"/>
            <a:ext cx="6915599" cy="101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7" name="Title 1">
            <a:extLst>
              <a:ext uri="{FF2B5EF4-FFF2-40B4-BE49-F238E27FC236}">
                <a16:creationId xmlns:a16="http://schemas.microsoft.com/office/drawing/2014/main" id="{9070674D-91BD-4E0D-BE29-561E8C7E90F7}"/>
              </a:ext>
            </a:extLst>
          </p:cNvPr>
          <p:cNvSpPr>
            <a:spLocks noGrp="1"/>
          </p:cNvSpPr>
          <p:nvPr>
            <p:ph type="title" hasCustomPrompt="1"/>
          </p:nvPr>
        </p:nvSpPr>
        <p:spPr>
          <a:xfrm>
            <a:off x="648000" y="651599"/>
            <a:ext cx="5929013" cy="1013687"/>
          </a:xfrm>
        </p:spPr>
        <p:txBody>
          <a:bodyPr anchor="ctr" anchorCtr="0"/>
          <a:lstStyle>
            <a:lvl1pPr>
              <a:defRPr>
                <a:solidFill>
                  <a:schemeClr val="bg1"/>
                </a:solidFill>
              </a:defRPr>
            </a:lvl1pPr>
          </a:lstStyle>
          <a:p>
            <a:r>
              <a:rPr lang="en-GB" noProof="0" dirty="0"/>
              <a:t>Korte </a:t>
            </a:r>
            <a:r>
              <a:rPr lang="en-GB" noProof="0" dirty="0" err="1"/>
              <a:t>titel</a:t>
            </a:r>
            <a:r>
              <a:rPr lang="en-GB" noProof="0" dirty="0"/>
              <a:t> max. 1 regel</a:t>
            </a:r>
          </a:p>
        </p:txBody>
      </p:sp>
      <p:sp>
        <p:nvSpPr>
          <p:cNvPr id="8" name="Rectangle 7">
            <a:extLst>
              <a:ext uri="{FF2B5EF4-FFF2-40B4-BE49-F238E27FC236}">
                <a16:creationId xmlns:a16="http://schemas.microsoft.com/office/drawing/2014/main" id="{463AD6D0-3551-4D45-8338-650229967F2F}"/>
              </a:ext>
            </a:extLst>
          </p:cNvPr>
          <p:cNvSpPr/>
          <p:nvPr userDrawn="1"/>
        </p:nvSpPr>
        <p:spPr>
          <a:xfrm>
            <a:off x="2498725" y="1603372"/>
            <a:ext cx="4078288" cy="511177"/>
          </a:xfrm>
          <a:prstGeom prst="rect">
            <a:avLst/>
          </a:prstGeom>
          <a:solidFill>
            <a:srgbClr val="3DB1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1600" noProof="0" dirty="0">
              <a:latin typeface="+mj-lt"/>
            </a:endParaRPr>
          </a:p>
        </p:txBody>
      </p:sp>
      <p:sp>
        <p:nvSpPr>
          <p:cNvPr id="9" name="Text Placeholder 19">
            <a:extLst>
              <a:ext uri="{FF2B5EF4-FFF2-40B4-BE49-F238E27FC236}">
                <a16:creationId xmlns:a16="http://schemas.microsoft.com/office/drawing/2014/main" id="{84594860-466D-4ACE-A870-D1BFB46D9368}"/>
              </a:ext>
            </a:extLst>
          </p:cNvPr>
          <p:cNvSpPr>
            <a:spLocks noGrp="1"/>
          </p:cNvSpPr>
          <p:nvPr>
            <p:ph type="body" sz="quarter" idx="17"/>
          </p:nvPr>
        </p:nvSpPr>
        <p:spPr>
          <a:xfrm>
            <a:off x="647701" y="2371725"/>
            <a:ext cx="5274704" cy="3836987"/>
          </a:xfrm>
        </p:spPr>
        <p:txBody>
          <a:bodyPr/>
          <a:lstStyle>
            <a:lvl1pPr>
              <a:buClr>
                <a:schemeClr val="accent1"/>
              </a:buClr>
              <a:defRPr/>
            </a:lvl1pPr>
          </a:lstStyle>
          <a:p>
            <a:pPr lvl="0"/>
            <a:r>
              <a:rPr lang="en-US"/>
              <a:t>Click to edit Master text styles</a:t>
            </a:r>
          </a:p>
        </p:txBody>
      </p:sp>
      <p:sp>
        <p:nvSpPr>
          <p:cNvPr id="11" name="Text Placeholder 19">
            <a:extLst>
              <a:ext uri="{FF2B5EF4-FFF2-40B4-BE49-F238E27FC236}">
                <a16:creationId xmlns:a16="http://schemas.microsoft.com/office/drawing/2014/main" id="{67D51994-FB56-4985-B343-12AF6803C3E0}"/>
              </a:ext>
            </a:extLst>
          </p:cNvPr>
          <p:cNvSpPr>
            <a:spLocks noGrp="1"/>
          </p:cNvSpPr>
          <p:nvPr>
            <p:ph type="body" sz="quarter" idx="18"/>
          </p:nvPr>
        </p:nvSpPr>
        <p:spPr>
          <a:xfrm>
            <a:off x="6266421" y="2371725"/>
            <a:ext cx="5274704" cy="3836987"/>
          </a:xfrm>
        </p:spPr>
        <p:txBody>
          <a:bodyPr/>
          <a:lstStyle>
            <a:lvl1pPr>
              <a:buClr>
                <a:schemeClr val="accent1"/>
              </a:buClr>
              <a:defRPr/>
            </a:lvl1pPr>
          </a:lstStyle>
          <a:p>
            <a:pPr lvl="0"/>
            <a:r>
              <a:rPr lang="en-US"/>
              <a:t>Click to edit Master text styles</a:t>
            </a:r>
          </a:p>
        </p:txBody>
      </p:sp>
      <p:sp>
        <p:nvSpPr>
          <p:cNvPr id="15" name="Text Placeholder 3">
            <a:extLst>
              <a:ext uri="{FF2B5EF4-FFF2-40B4-BE49-F238E27FC236}">
                <a16:creationId xmlns:a16="http://schemas.microsoft.com/office/drawing/2014/main" id="{9A703B94-BC6F-40EF-8821-F609556035B3}"/>
              </a:ext>
            </a:extLst>
          </p:cNvPr>
          <p:cNvSpPr>
            <a:spLocks noGrp="1"/>
          </p:cNvSpPr>
          <p:nvPr>
            <p:ph type="body" sz="quarter" idx="22" hasCustomPrompt="1"/>
          </p:nvPr>
        </p:nvSpPr>
        <p:spPr>
          <a:xfrm>
            <a:off x="2498725" y="1603375"/>
            <a:ext cx="4078288" cy="511175"/>
          </a:xfrm>
        </p:spPr>
        <p:txBody>
          <a:bodyPr anchor="ctr" anchorCtr="0"/>
          <a:lstStyle>
            <a:lvl1pPr marL="0" indent="0" algn="ctr">
              <a:buNone/>
              <a:defRPr sz="1600">
                <a:solidFill>
                  <a:schemeClr val="bg1"/>
                </a:solidFill>
                <a:latin typeface="+mj-lt"/>
              </a:defRPr>
            </a:lvl1pPr>
          </a:lstStyle>
          <a:p>
            <a:pPr lvl="0"/>
            <a:r>
              <a:rPr lang="nl-NL" dirty="0"/>
              <a:t>Ondertitel</a:t>
            </a:r>
          </a:p>
        </p:txBody>
      </p:sp>
    </p:spTree>
    <p:extLst>
      <p:ext uri="{BB962C8B-B14F-4D97-AF65-F5344CB8AC3E}">
        <p14:creationId xmlns:p14="http://schemas.microsoft.com/office/powerpoint/2010/main" val="20944314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le and Content B">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5" name="Text Placeholder 19">
            <a:extLst>
              <a:ext uri="{FF2B5EF4-FFF2-40B4-BE49-F238E27FC236}">
                <a16:creationId xmlns:a16="http://schemas.microsoft.com/office/drawing/2014/main" id="{2908325D-E4F1-4292-A138-24DEE8787E9E}"/>
              </a:ext>
            </a:extLst>
          </p:cNvPr>
          <p:cNvSpPr>
            <a:spLocks noGrp="1"/>
          </p:cNvSpPr>
          <p:nvPr>
            <p:ph type="body" sz="quarter" idx="18"/>
          </p:nvPr>
        </p:nvSpPr>
        <p:spPr>
          <a:xfrm>
            <a:off x="4350000" y="2371724"/>
            <a:ext cx="3492000" cy="3838275"/>
          </a:xfrm>
        </p:spPr>
        <p:txBody>
          <a:bodyPr/>
          <a:lstStyle>
            <a:lvl1pPr>
              <a:buClr>
                <a:schemeClr val="tx2"/>
              </a:buClr>
              <a:defRPr/>
            </a:lvl1pPr>
          </a:lstStyle>
          <a:p>
            <a:pPr lvl="0"/>
            <a:r>
              <a:rPr lang="en-US"/>
              <a:t>Click to edit Master text styles</a:t>
            </a:r>
          </a:p>
        </p:txBody>
      </p:sp>
      <p:sp>
        <p:nvSpPr>
          <p:cNvPr id="7" name="Rectangle 6">
            <a:extLst>
              <a:ext uri="{FF2B5EF4-FFF2-40B4-BE49-F238E27FC236}">
                <a16:creationId xmlns:a16="http://schemas.microsoft.com/office/drawing/2014/main" id="{D591782D-C698-496A-B81C-0F67BD8F2E96}"/>
              </a:ext>
            </a:extLst>
          </p:cNvPr>
          <p:cNvSpPr/>
          <p:nvPr userDrawn="1"/>
        </p:nvSpPr>
        <p:spPr>
          <a:xfrm>
            <a:off x="0" y="651600"/>
            <a:ext cx="6915599" cy="101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9" name="Rectangle 8">
            <a:extLst>
              <a:ext uri="{FF2B5EF4-FFF2-40B4-BE49-F238E27FC236}">
                <a16:creationId xmlns:a16="http://schemas.microsoft.com/office/drawing/2014/main" id="{13032227-E187-4EC9-BD26-7A10A8383238}"/>
              </a:ext>
            </a:extLst>
          </p:cNvPr>
          <p:cNvSpPr/>
          <p:nvPr userDrawn="1"/>
        </p:nvSpPr>
        <p:spPr>
          <a:xfrm>
            <a:off x="2498725" y="1603372"/>
            <a:ext cx="4078288" cy="511177"/>
          </a:xfrm>
          <a:prstGeom prst="rect">
            <a:avLst/>
          </a:prstGeom>
          <a:solidFill>
            <a:srgbClr val="3DB1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1600" noProof="0" dirty="0">
              <a:latin typeface="+mj-lt"/>
            </a:endParaRPr>
          </a:p>
        </p:txBody>
      </p:sp>
      <p:sp>
        <p:nvSpPr>
          <p:cNvPr id="10" name="Text Placeholder 19">
            <a:extLst>
              <a:ext uri="{FF2B5EF4-FFF2-40B4-BE49-F238E27FC236}">
                <a16:creationId xmlns:a16="http://schemas.microsoft.com/office/drawing/2014/main" id="{3D800D8E-52FB-4253-BFE3-3AB098754056}"/>
              </a:ext>
            </a:extLst>
          </p:cNvPr>
          <p:cNvSpPr>
            <a:spLocks noGrp="1"/>
          </p:cNvSpPr>
          <p:nvPr>
            <p:ph type="body" sz="quarter" idx="20"/>
          </p:nvPr>
        </p:nvSpPr>
        <p:spPr>
          <a:xfrm>
            <a:off x="647701" y="2371725"/>
            <a:ext cx="3492000" cy="3836987"/>
          </a:xfrm>
        </p:spPr>
        <p:txBody>
          <a:bodyPr/>
          <a:lstStyle>
            <a:lvl1pPr>
              <a:buClr>
                <a:schemeClr val="accent1"/>
              </a:buClr>
              <a:defRPr/>
            </a:lvl1pPr>
          </a:lstStyle>
          <a:p>
            <a:pPr lvl="0"/>
            <a:r>
              <a:rPr lang="en-US"/>
              <a:t>Click to edit Master text styles</a:t>
            </a:r>
          </a:p>
        </p:txBody>
      </p:sp>
      <p:sp>
        <p:nvSpPr>
          <p:cNvPr id="11" name="Text Placeholder 19">
            <a:extLst>
              <a:ext uri="{FF2B5EF4-FFF2-40B4-BE49-F238E27FC236}">
                <a16:creationId xmlns:a16="http://schemas.microsoft.com/office/drawing/2014/main" id="{CA534C90-3CF0-46BB-8218-71109E68D97A}"/>
              </a:ext>
            </a:extLst>
          </p:cNvPr>
          <p:cNvSpPr>
            <a:spLocks noGrp="1"/>
          </p:cNvSpPr>
          <p:nvPr>
            <p:ph type="body" sz="quarter" idx="21"/>
          </p:nvPr>
        </p:nvSpPr>
        <p:spPr>
          <a:xfrm>
            <a:off x="8049123" y="2371725"/>
            <a:ext cx="3492001" cy="3836987"/>
          </a:xfrm>
        </p:spPr>
        <p:txBody>
          <a:bodyPr/>
          <a:lstStyle>
            <a:lvl1pPr>
              <a:buClr>
                <a:schemeClr val="accent1"/>
              </a:buClr>
              <a:defRPr/>
            </a:lvl1pPr>
          </a:lstStyle>
          <a:p>
            <a:pPr lvl="0"/>
            <a:r>
              <a:rPr lang="en-US"/>
              <a:t>Click to edit Master text styles</a:t>
            </a:r>
          </a:p>
        </p:txBody>
      </p:sp>
      <p:sp>
        <p:nvSpPr>
          <p:cNvPr id="17" name="Title 1">
            <a:extLst>
              <a:ext uri="{FF2B5EF4-FFF2-40B4-BE49-F238E27FC236}">
                <a16:creationId xmlns:a16="http://schemas.microsoft.com/office/drawing/2014/main" id="{3F3F8523-97BD-472D-89BF-4700CD827ADF}"/>
              </a:ext>
            </a:extLst>
          </p:cNvPr>
          <p:cNvSpPr>
            <a:spLocks noGrp="1"/>
          </p:cNvSpPr>
          <p:nvPr>
            <p:ph type="title" hasCustomPrompt="1"/>
          </p:nvPr>
        </p:nvSpPr>
        <p:spPr>
          <a:xfrm>
            <a:off x="648000" y="651599"/>
            <a:ext cx="5929013" cy="1013687"/>
          </a:xfrm>
        </p:spPr>
        <p:txBody>
          <a:bodyPr anchor="ctr" anchorCtr="0"/>
          <a:lstStyle>
            <a:lvl1pPr>
              <a:defRPr>
                <a:solidFill>
                  <a:schemeClr val="bg1"/>
                </a:solidFill>
              </a:defRPr>
            </a:lvl1pPr>
          </a:lstStyle>
          <a:p>
            <a:r>
              <a:rPr lang="en-GB" noProof="0" dirty="0"/>
              <a:t>Korte </a:t>
            </a:r>
            <a:r>
              <a:rPr lang="en-GB" noProof="0" dirty="0" err="1"/>
              <a:t>titel</a:t>
            </a:r>
            <a:r>
              <a:rPr lang="en-GB" noProof="0" dirty="0"/>
              <a:t> max. 1 regel</a:t>
            </a:r>
          </a:p>
        </p:txBody>
      </p:sp>
      <p:sp>
        <p:nvSpPr>
          <p:cNvPr id="4" name="Text Placeholder 3">
            <a:extLst>
              <a:ext uri="{FF2B5EF4-FFF2-40B4-BE49-F238E27FC236}">
                <a16:creationId xmlns:a16="http://schemas.microsoft.com/office/drawing/2014/main" id="{601AB449-2AA6-444D-B627-52C0CE3A6BC8}"/>
              </a:ext>
            </a:extLst>
          </p:cNvPr>
          <p:cNvSpPr>
            <a:spLocks noGrp="1"/>
          </p:cNvSpPr>
          <p:nvPr>
            <p:ph type="body" sz="quarter" idx="22" hasCustomPrompt="1"/>
          </p:nvPr>
        </p:nvSpPr>
        <p:spPr>
          <a:xfrm>
            <a:off x="2498725" y="1603375"/>
            <a:ext cx="4078288" cy="511175"/>
          </a:xfrm>
        </p:spPr>
        <p:txBody>
          <a:bodyPr anchor="ctr" anchorCtr="0"/>
          <a:lstStyle>
            <a:lvl1pPr marL="0" indent="0" algn="ctr">
              <a:buNone/>
              <a:defRPr sz="1600">
                <a:solidFill>
                  <a:schemeClr val="bg1"/>
                </a:solidFill>
                <a:latin typeface="+mj-lt"/>
              </a:defRPr>
            </a:lvl1pPr>
          </a:lstStyle>
          <a:p>
            <a:pPr lvl="0"/>
            <a:r>
              <a:rPr lang="nl-NL" dirty="0"/>
              <a:t>Ondertitel</a:t>
            </a:r>
          </a:p>
        </p:txBody>
      </p:sp>
    </p:spTree>
    <p:extLst>
      <p:ext uri="{BB962C8B-B14F-4D97-AF65-F5344CB8AC3E}">
        <p14:creationId xmlns:p14="http://schemas.microsoft.com/office/powerpoint/2010/main" val="39179097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Title and Content B">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Text Placeholder 19">
            <a:extLst>
              <a:ext uri="{FF2B5EF4-FFF2-40B4-BE49-F238E27FC236}">
                <a16:creationId xmlns:a16="http://schemas.microsoft.com/office/drawing/2014/main" id="{453DBFF2-5710-4052-AB8A-7A1D88BCCB34}"/>
              </a:ext>
            </a:extLst>
          </p:cNvPr>
          <p:cNvSpPr>
            <a:spLocks noGrp="1"/>
          </p:cNvSpPr>
          <p:nvPr>
            <p:ph type="body" sz="quarter" idx="20"/>
          </p:nvPr>
        </p:nvSpPr>
        <p:spPr>
          <a:xfrm>
            <a:off x="647701" y="2370437"/>
            <a:ext cx="2562224" cy="3838275"/>
          </a:xfrm>
        </p:spPr>
        <p:txBody>
          <a:bodyPr/>
          <a:lstStyle>
            <a:lvl1pPr>
              <a:buClr>
                <a:schemeClr val="accent1"/>
              </a:buClr>
              <a:defRPr/>
            </a:lvl1pPr>
          </a:lstStyle>
          <a:p>
            <a:pPr lvl="0"/>
            <a:r>
              <a:rPr lang="en-US"/>
              <a:t>Click to edit Master text styles</a:t>
            </a:r>
          </a:p>
        </p:txBody>
      </p:sp>
      <p:sp>
        <p:nvSpPr>
          <p:cNvPr id="12" name="Text Placeholder 19">
            <a:extLst>
              <a:ext uri="{FF2B5EF4-FFF2-40B4-BE49-F238E27FC236}">
                <a16:creationId xmlns:a16="http://schemas.microsoft.com/office/drawing/2014/main" id="{5974A66F-FBB0-4F89-A2D8-2DE8DBE88D7F}"/>
              </a:ext>
            </a:extLst>
          </p:cNvPr>
          <p:cNvSpPr>
            <a:spLocks noGrp="1"/>
          </p:cNvSpPr>
          <p:nvPr>
            <p:ph type="body" sz="quarter" idx="21"/>
          </p:nvPr>
        </p:nvSpPr>
        <p:spPr>
          <a:xfrm>
            <a:off x="3432000" y="2370437"/>
            <a:ext cx="2554463" cy="3838275"/>
          </a:xfrm>
        </p:spPr>
        <p:txBody>
          <a:bodyPr/>
          <a:lstStyle>
            <a:lvl1pPr>
              <a:buClr>
                <a:schemeClr val="accent1"/>
              </a:buClr>
              <a:defRPr/>
            </a:lvl1pPr>
          </a:lstStyle>
          <a:p>
            <a:pPr lvl="0"/>
            <a:r>
              <a:rPr lang="en-US"/>
              <a:t>Click to edit Master text styles</a:t>
            </a:r>
          </a:p>
        </p:txBody>
      </p:sp>
      <p:sp>
        <p:nvSpPr>
          <p:cNvPr id="17" name="Text Placeholder 19">
            <a:extLst>
              <a:ext uri="{FF2B5EF4-FFF2-40B4-BE49-F238E27FC236}">
                <a16:creationId xmlns:a16="http://schemas.microsoft.com/office/drawing/2014/main" id="{C7C2EFE8-E898-461C-9E1F-2F10B8C8E96C}"/>
              </a:ext>
            </a:extLst>
          </p:cNvPr>
          <p:cNvSpPr>
            <a:spLocks noGrp="1"/>
          </p:cNvSpPr>
          <p:nvPr>
            <p:ph type="body" sz="quarter" idx="15"/>
          </p:nvPr>
        </p:nvSpPr>
        <p:spPr>
          <a:xfrm>
            <a:off x="6205539" y="2370437"/>
            <a:ext cx="2559049" cy="3838275"/>
          </a:xfrm>
        </p:spPr>
        <p:txBody>
          <a:bodyPr/>
          <a:lstStyle>
            <a:lvl1pPr>
              <a:buClr>
                <a:schemeClr val="accent1"/>
              </a:buClr>
              <a:defRPr/>
            </a:lvl1pPr>
          </a:lstStyle>
          <a:p>
            <a:pPr lvl="0"/>
            <a:r>
              <a:rPr lang="en-US"/>
              <a:t>Click to edit Master text styles</a:t>
            </a:r>
          </a:p>
        </p:txBody>
      </p:sp>
      <p:sp>
        <p:nvSpPr>
          <p:cNvPr id="18" name="Text Placeholder 19">
            <a:extLst>
              <a:ext uri="{FF2B5EF4-FFF2-40B4-BE49-F238E27FC236}">
                <a16:creationId xmlns:a16="http://schemas.microsoft.com/office/drawing/2014/main" id="{39AA21A7-479E-41BF-911A-827742609C8B}"/>
              </a:ext>
            </a:extLst>
          </p:cNvPr>
          <p:cNvSpPr>
            <a:spLocks noGrp="1"/>
          </p:cNvSpPr>
          <p:nvPr>
            <p:ph type="body" sz="quarter" idx="16"/>
          </p:nvPr>
        </p:nvSpPr>
        <p:spPr>
          <a:xfrm>
            <a:off x="8983664" y="2370437"/>
            <a:ext cx="2559048" cy="3838275"/>
          </a:xfrm>
        </p:spPr>
        <p:txBody>
          <a:bodyPr/>
          <a:lstStyle>
            <a:lvl1pPr>
              <a:buClr>
                <a:schemeClr val="accent1"/>
              </a:buClr>
              <a:defRPr/>
            </a:lvl1pPr>
          </a:lstStyle>
          <a:p>
            <a:pPr lvl="0"/>
            <a:r>
              <a:rPr lang="en-US"/>
              <a:t>Click to edit Master text styles</a:t>
            </a:r>
          </a:p>
        </p:txBody>
      </p:sp>
      <p:sp>
        <p:nvSpPr>
          <p:cNvPr id="11" name="Rectangle 10">
            <a:extLst>
              <a:ext uri="{FF2B5EF4-FFF2-40B4-BE49-F238E27FC236}">
                <a16:creationId xmlns:a16="http://schemas.microsoft.com/office/drawing/2014/main" id="{5B6E4A1E-1ED8-4C26-8F28-C11C8042BBE6}"/>
              </a:ext>
            </a:extLst>
          </p:cNvPr>
          <p:cNvSpPr/>
          <p:nvPr userDrawn="1"/>
        </p:nvSpPr>
        <p:spPr>
          <a:xfrm>
            <a:off x="0" y="651600"/>
            <a:ext cx="6915599" cy="1013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5" name="Rectangle 14">
            <a:extLst>
              <a:ext uri="{FF2B5EF4-FFF2-40B4-BE49-F238E27FC236}">
                <a16:creationId xmlns:a16="http://schemas.microsoft.com/office/drawing/2014/main" id="{5101418B-4DD6-4CD5-8927-85B33205077C}"/>
              </a:ext>
            </a:extLst>
          </p:cNvPr>
          <p:cNvSpPr/>
          <p:nvPr userDrawn="1"/>
        </p:nvSpPr>
        <p:spPr>
          <a:xfrm>
            <a:off x="2498725" y="1603372"/>
            <a:ext cx="4078288" cy="511177"/>
          </a:xfrm>
          <a:prstGeom prst="rect">
            <a:avLst/>
          </a:prstGeom>
          <a:solidFill>
            <a:srgbClr val="3DB1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1600" noProof="0" dirty="0">
              <a:latin typeface="+mj-lt"/>
            </a:endParaRPr>
          </a:p>
        </p:txBody>
      </p:sp>
      <p:sp>
        <p:nvSpPr>
          <p:cNvPr id="21" name="Title 1">
            <a:extLst>
              <a:ext uri="{FF2B5EF4-FFF2-40B4-BE49-F238E27FC236}">
                <a16:creationId xmlns:a16="http://schemas.microsoft.com/office/drawing/2014/main" id="{4DC8D9F7-8E17-4B01-8701-3E2FFCE20902}"/>
              </a:ext>
            </a:extLst>
          </p:cNvPr>
          <p:cNvSpPr>
            <a:spLocks noGrp="1"/>
          </p:cNvSpPr>
          <p:nvPr>
            <p:ph type="title" hasCustomPrompt="1"/>
          </p:nvPr>
        </p:nvSpPr>
        <p:spPr>
          <a:xfrm>
            <a:off x="648000" y="651599"/>
            <a:ext cx="5929013" cy="1013687"/>
          </a:xfrm>
        </p:spPr>
        <p:txBody>
          <a:bodyPr anchor="ctr" anchorCtr="0"/>
          <a:lstStyle>
            <a:lvl1pPr>
              <a:defRPr>
                <a:solidFill>
                  <a:schemeClr val="bg1"/>
                </a:solidFill>
              </a:defRPr>
            </a:lvl1pPr>
          </a:lstStyle>
          <a:p>
            <a:r>
              <a:rPr lang="en-GB" noProof="0" dirty="0"/>
              <a:t>Korte </a:t>
            </a:r>
            <a:r>
              <a:rPr lang="en-GB" noProof="0" dirty="0" err="1"/>
              <a:t>titel</a:t>
            </a:r>
            <a:r>
              <a:rPr lang="en-GB" noProof="0" dirty="0"/>
              <a:t> max. 1 regel</a:t>
            </a:r>
          </a:p>
        </p:txBody>
      </p:sp>
      <p:sp>
        <p:nvSpPr>
          <p:cNvPr id="22" name="Text Placeholder 3">
            <a:extLst>
              <a:ext uri="{FF2B5EF4-FFF2-40B4-BE49-F238E27FC236}">
                <a16:creationId xmlns:a16="http://schemas.microsoft.com/office/drawing/2014/main" id="{689E1449-21D9-4D45-80BD-CBECC2AFD4ED}"/>
              </a:ext>
            </a:extLst>
          </p:cNvPr>
          <p:cNvSpPr>
            <a:spLocks noGrp="1"/>
          </p:cNvSpPr>
          <p:nvPr>
            <p:ph type="body" sz="quarter" idx="22" hasCustomPrompt="1"/>
          </p:nvPr>
        </p:nvSpPr>
        <p:spPr>
          <a:xfrm>
            <a:off x="2498725" y="1603375"/>
            <a:ext cx="4078288" cy="511175"/>
          </a:xfrm>
        </p:spPr>
        <p:txBody>
          <a:bodyPr anchor="ctr" anchorCtr="0"/>
          <a:lstStyle>
            <a:lvl1pPr marL="0" indent="0" algn="ctr">
              <a:buNone/>
              <a:defRPr sz="1600">
                <a:solidFill>
                  <a:schemeClr val="bg1"/>
                </a:solidFill>
                <a:latin typeface="+mj-lt"/>
              </a:defRPr>
            </a:lvl1pPr>
          </a:lstStyle>
          <a:p>
            <a:pPr lvl="0"/>
            <a:r>
              <a:rPr lang="nl-NL" dirty="0"/>
              <a:t>Ondertitel</a:t>
            </a:r>
          </a:p>
        </p:txBody>
      </p:sp>
    </p:spTree>
    <p:extLst>
      <p:ext uri="{BB962C8B-B14F-4D97-AF65-F5344CB8AC3E}">
        <p14:creationId xmlns:p14="http://schemas.microsoft.com/office/powerpoint/2010/main" val="2049330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9811" y="647700"/>
            <a:ext cx="5338463" cy="835200"/>
          </a:xfrm>
        </p:spPr>
        <p:txBody>
          <a:bodyPr/>
          <a:lstStyle>
            <a:lvl1pPr>
              <a:defRPr/>
            </a:lvl1pPr>
          </a:lstStyle>
          <a:p>
            <a:r>
              <a:rPr lang="en-GB" noProof="0" dirty="0"/>
              <a:t>Click to add title</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555595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Picture Placeholder 26">
            <a:extLst>
              <a:ext uri="{FF2B5EF4-FFF2-40B4-BE49-F238E27FC236}">
                <a16:creationId xmlns:a16="http://schemas.microsoft.com/office/drawing/2014/main" id="{B7F60D8B-FC3E-487C-8BF4-E615FEFA7AFD}"/>
              </a:ext>
            </a:extLst>
          </p:cNvPr>
          <p:cNvSpPr>
            <a:spLocks noGrp="1"/>
          </p:cNvSpPr>
          <p:nvPr>
            <p:ph type="pic" sz="quarter" idx="36"/>
          </p:nvPr>
        </p:nvSpPr>
        <p:spPr>
          <a:xfrm>
            <a:off x="647699" y="647700"/>
            <a:ext cx="5338763" cy="2690812"/>
          </a:xfrm>
          <a:solidFill>
            <a:schemeClr val="bg2"/>
          </a:solidFill>
        </p:spPr>
        <p:txBody>
          <a:bodyPr/>
          <a:lstStyle/>
          <a:p>
            <a:r>
              <a:rPr lang="en-US"/>
              <a:t>Click icon to add picture</a:t>
            </a:r>
            <a:endParaRPr lang="nl-NL"/>
          </a:p>
        </p:txBody>
      </p:sp>
      <p:cxnSp>
        <p:nvCxnSpPr>
          <p:cNvPr id="12" name="Straight Connector 11">
            <a:extLst>
              <a:ext uri="{FF2B5EF4-FFF2-40B4-BE49-F238E27FC236}">
                <a16:creationId xmlns:a16="http://schemas.microsoft.com/office/drawing/2014/main" id="{67F2FF54-1871-4F29-8B60-11D6CF5FD5D4}"/>
              </a:ext>
            </a:extLst>
          </p:cNvPr>
          <p:cNvCxnSpPr>
            <a:cxnSpLocks/>
          </p:cNvCxnSpPr>
          <p:nvPr userDrawn="1"/>
        </p:nvCxnSpPr>
        <p:spPr>
          <a:xfrm rot="16200000">
            <a:off x="4065068" y="4421268"/>
            <a:ext cx="1061995" cy="0"/>
          </a:xfrm>
          <a:prstGeom prst="line">
            <a:avLst/>
          </a:prstGeom>
          <a:ln w="57150">
            <a:solidFill>
              <a:schemeClr val="bg1"/>
            </a:solidFill>
          </a:ln>
        </p:spPr>
        <p:style>
          <a:lnRef idx="1">
            <a:schemeClr val="accent5"/>
          </a:lnRef>
          <a:fillRef idx="0">
            <a:schemeClr val="accent5"/>
          </a:fillRef>
          <a:effectRef idx="0">
            <a:schemeClr val="accent5"/>
          </a:effectRef>
          <a:fontRef idx="minor">
            <a:schemeClr val="tx1"/>
          </a:fontRef>
        </p:style>
      </p:cxnSp>
      <p:sp>
        <p:nvSpPr>
          <p:cNvPr id="22" name="Content Placeholder 2">
            <a:extLst>
              <a:ext uri="{FF2B5EF4-FFF2-40B4-BE49-F238E27FC236}">
                <a16:creationId xmlns:a16="http://schemas.microsoft.com/office/drawing/2014/main" id="{C9D441B3-F961-440A-B0A5-0F1E1BA7308B}"/>
              </a:ext>
            </a:extLst>
          </p:cNvPr>
          <p:cNvSpPr>
            <a:spLocks noGrp="1"/>
          </p:cNvSpPr>
          <p:nvPr>
            <p:ph idx="1" hasCustomPrompt="1"/>
          </p:nvPr>
        </p:nvSpPr>
        <p:spPr>
          <a:xfrm>
            <a:off x="6199811" y="1665288"/>
            <a:ext cx="5338463" cy="4541112"/>
          </a:xfrm>
        </p:spPr>
        <p:txBody>
          <a:bodyPr/>
          <a:lstStyle>
            <a:lvl1pPr>
              <a:buClr>
                <a:schemeClr val="tx2"/>
              </a:buClr>
              <a:defRPr/>
            </a:lvl1pPr>
          </a:lstStyle>
          <a:p>
            <a:pPr lvl="0"/>
            <a:r>
              <a:rPr lang="en-GB" noProof="0" dirty="0"/>
              <a:t>Click to add text</a:t>
            </a:r>
          </a:p>
        </p:txBody>
      </p:sp>
      <p:sp>
        <p:nvSpPr>
          <p:cNvPr id="23" name="Picture Placeholder 26">
            <a:extLst>
              <a:ext uri="{FF2B5EF4-FFF2-40B4-BE49-F238E27FC236}">
                <a16:creationId xmlns:a16="http://schemas.microsoft.com/office/drawing/2014/main" id="{BA154DF8-0D6B-4998-A5FE-79F1CC519493}"/>
              </a:ext>
            </a:extLst>
          </p:cNvPr>
          <p:cNvSpPr>
            <a:spLocks noGrp="1"/>
          </p:cNvSpPr>
          <p:nvPr>
            <p:ph type="pic" sz="quarter" idx="37"/>
          </p:nvPr>
        </p:nvSpPr>
        <p:spPr>
          <a:xfrm>
            <a:off x="647699" y="3519487"/>
            <a:ext cx="5338763" cy="2690812"/>
          </a:xfrm>
          <a:solidFill>
            <a:schemeClr val="bg2"/>
          </a:solidFill>
        </p:spPr>
        <p:txBody>
          <a:bodyPr/>
          <a:lstStyle/>
          <a:p>
            <a:r>
              <a:rPr lang="en-US"/>
              <a:t>Click icon to add picture</a:t>
            </a:r>
            <a:endParaRPr lang="nl-NL"/>
          </a:p>
        </p:txBody>
      </p:sp>
    </p:spTree>
    <p:extLst>
      <p:ext uri="{BB962C8B-B14F-4D97-AF65-F5344CB8AC3E}">
        <p14:creationId xmlns:p14="http://schemas.microsoft.com/office/powerpoint/2010/main" val="969437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7700"/>
            <a:ext cx="6372162" cy="835200"/>
          </a:xfrm>
        </p:spPr>
        <p:txBody>
          <a:bodyPr/>
          <a:lstStyle>
            <a:lvl1pPr>
              <a:defRPr/>
            </a:lvl1pPr>
          </a:lstStyle>
          <a:p>
            <a:r>
              <a:rPr lang="en-GB" noProof="0" dirty="0"/>
              <a:t>Click to add title</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
        <p:nvSpPr>
          <p:cNvPr id="10" name="Picture Placeholder 26">
            <a:extLst>
              <a:ext uri="{FF2B5EF4-FFF2-40B4-BE49-F238E27FC236}">
                <a16:creationId xmlns:a16="http://schemas.microsoft.com/office/drawing/2014/main" id="{B7F60D8B-FC3E-487C-8BF4-E615FEFA7AFD}"/>
              </a:ext>
            </a:extLst>
          </p:cNvPr>
          <p:cNvSpPr>
            <a:spLocks noGrp="1"/>
          </p:cNvSpPr>
          <p:nvPr>
            <p:ph type="pic" sz="quarter" idx="36"/>
          </p:nvPr>
        </p:nvSpPr>
        <p:spPr>
          <a:xfrm>
            <a:off x="7266074" y="647700"/>
            <a:ext cx="4636801" cy="5591120"/>
          </a:xfrm>
          <a:solidFill>
            <a:schemeClr val="bg2"/>
          </a:solidFill>
        </p:spPr>
        <p:txBody>
          <a:bodyPr/>
          <a:lstStyle/>
          <a:p>
            <a:r>
              <a:rPr lang="en-US"/>
              <a:t>Click icon to add picture</a:t>
            </a:r>
            <a:endParaRPr lang="nl-NL"/>
          </a:p>
        </p:txBody>
      </p:sp>
      <p:cxnSp>
        <p:nvCxnSpPr>
          <p:cNvPr id="12" name="Straight Connector 11">
            <a:extLst>
              <a:ext uri="{FF2B5EF4-FFF2-40B4-BE49-F238E27FC236}">
                <a16:creationId xmlns:a16="http://schemas.microsoft.com/office/drawing/2014/main" id="{67F2FF54-1871-4F29-8B60-11D6CF5FD5D4}"/>
              </a:ext>
            </a:extLst>
          </p:cNvPr>
          <p:cNvCxnSpPr>
            <a:cxnSpLocks/>
          </p:cNvCxnSpPr>
          <p:nvPr userDrawn="1"/>
        </p:nvCxnSpPr>
        <p:spPr>
          <a:xfrm rot="16200000">
            <a:off x="4065068" y="4421268"/>
            <a:ext cx="1061995" cy="0"/>
          </a:xfrm>
          <a:prstGeom prst="line">
            <a:avLst/>
          </a:prstGeom>
          <a:ln w="57150">
            <a:solidFill>
              <a:schemeClr val="bg1"/>
            </a:solidFill>
          </a:ln>
        </p:spPr>
        <p:style>
          <a:lnRef idx="1">
            <a:schemeClr val="accent5"/>
          </a:lnRef>
          <a:fillRef idx="0">
            <a:schemeClr val="accent5"/>
          </a:fillRef>
          <a:effectRef idx="0">
            <a:schemeClr val="accent5"/>
          </a:effectRef>
          <a:fontRef idx="minor">
            <a:schemeClr val="tx1"/>
          </a:fontRef>
        </p:style>
      </p:cxnSp>
      <p:sp>
        <p:nvSpPr>
          <p:cNvPr id="13" name="Text Placeholder 5">
            <a:extLst>
              <a:ext uri="{FF2B5EF4-FFF2-40B4-BE49-F238E27FC236}">
                <a16:creationId xmlns:a16="http://schemas.microsoft.com/office/drawing/2014/main" id="{B61D644E-CAAE-4BB2-885E-C88ABEB5DCFA}"/>
              </a:ext>
            </a:extLst>
          </p:cNvPr>
          <p:cNvSpPr>
            <a:spLocks noGrp="1"/>
          </p:cNvSpPr>
          <p:nvPr>
            <p:ph type="body" sz="quarter" idx="37"/>
          </p:nvPr>
        </p:nvSpPr>
        <p:spPr>
          <a:xfrm>
            <a:off x="1470959" y="1665288"/>
            <a:ext cx="5549203" cy="887414"/>
          </a:xfrm>
        </p:spPr>
        <p:txBody>
          <a:bodyPr anchor="ctr">
            <a:normAutofit/>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Picture Placeholder 10">
            <a:extLst>
              <a:ext uri="{FF2B5EF4-FFF2-40B4-BE49-F238E27FC236}">
                <a16:creationId xmlns:a16="http://schemas.microsoft.com/office/drawing/2014/main" id="{1167B826-85A7-4873-8302-8DE45492E9C4}"/>
              </a:ext>
            </a:extLst>
          </p:cNvPr>
          <p:cNvSpPr>
            <a:spLocks noGrp="1"/>
          </p:cNvSpPr>
          <p:nvPr>
            <p:ph type="pic" sz="quarter" idx="38" hasCustomPrompt="1"/>
          </p:nvPr>
        </p:nvSpPr>
        <p:spPr>
          <a:xfrm>
            <a:off x="647999" y="1788955"/>
            <a:ext cx="640080" cy="640080"/>
          </a:xfrm>
        </p:spPr>
        <p:txBody>
          <a:bodyPr anchor="ctr"/>
          <a:lstStyle>
            <a:lvl1pPr marL="0" indent="0" algn="ctr">
              <a:buFontTx/>
              <a:buNone/>
              <a:defRPr sz="800"/>
            </a:lvl1pPr>
          </a:lstStyle>
          <a:p>
            <a:r>
              <a:rPr lang="en-US" dirty="0"/>
              <a:t>ICON</a:t>
            </a:r>
            <a:endParaRPr lang="en-GB" dirty="0"/>
          </a:p>
        </p:txBody>
      </p:sp>
      <p:sp>
        <p:nvSpPr>
          <p:cNvPr id="16" name="Text Placeholder 5">
            <a:extLst>
              <a:ext uri="{FF2B5EF4-FFF2-40B4-BE49-F238E27FC236}">
                <a16:creationId xmlns:a16="http://schemas.microsoft.com/office/drawing/2014/main" id="{CD98F6FA-0A85-42BA-85C5-5ACED552A0AA}"/>
              </a:ext>
            </a:extLst>
          </p:cNvPr>
          <p:cNvSpPr>
            <a:spLocks noGrp="1"/>
          </p:cNvSpPr>
          <p:nvPr>
            <p:ph type="body" sz="quarter" idx="15"/>
          </p:nvPr>
        </p:nvSpPr>
        <p:spPr>
          <a:xfrm>
            <a:off x="1470959" y="2884487"/>
            <a:ext cx="5549203" cy="887414"/>
          </a:xfrm>
        </p:spPr>
        <p:txBody>
          <a:bodyPr anchor="ctr">
            <a:normAutofit/>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5">
            <a:extLst>
              <a:ext uri="{FF2B5EF4-FFF2-40B4-BE49-F238E27FC236}">
                <a16:creationId xmlns:a16="http://schemas.microsoft.com/office/drawing/2014/main" id="{8371AEAE-F7D4-4D63-8D88-EB1994F2A48A}"/>
              </a:ext>
            </a:extLst>
          </p:cNvPr>
          <p:cNvSpPr>
            <a:spLocks noGrp="1"/>
          </p:cNvSpPr>
          <p:nvPr>
            <p:ph type="body" sz="quarter" idx="17"/>
          </p:nvPr>
        </p:nvSpPr>
        <p:spPr>
          <a:xfrm>
            <a:off x="1470959" y="5322886"/>
            <a:ext cx="5549203" cy="887414"/>
          </a:xfrm>
        </p:spPr>
        <p:txBody>
          <a:bodyPr anchor="ctr">
            <a:normAutofit/>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5">
            <a:extLst>
              <a:ext uri="{FF2B5EF4-FFF2-40B4-BE49-F238E27FC236}">
                <a16:creationId xmlns:a16="http://schemas.microsoft.com/office/drawing/2014/main" id="{96E770E7-26F9-4C21-87C9-F48E7FB95193}"/>
              </a:ext>
            </a:extLst>
          </p:cNvPr>
          <p:cNvSpPr>
            <a:spLocks noGrp="1"/>
          </p:cNvSpPr>
          <p:nvPr>
            <p:ph type="body" sz="quarter" idx="19"/>
          </p:nvPr>
        </p:nvSpPr>
        <p:spPr>
          <a:xfrm>
            <a:off x="1470959" y="4103686"/>
            <a:ext cx="5549203" cy="887414"/>
          </a:xfrm>
        </p:spPr>
        <p:txBody>
          <a:bodyPr anchor="ctr">
            <a:normAutofit/>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Picture Placeholder 10">
            <a:extLst>
              <a:ext uri="{FF2B5EF4-FFF2-40B4-BE49-F238E27FC236}">
                <a16:creationId xmlns:a16="http://schemas.microsoft.com/office/drawing/2014/main" id="{E556BFE9-9F87-42B9-9680-594F5B0CCAF4}"/>
              </a:ext>
            </a:extLst>
          </p:cNvPr>
          <p:cNvSpPr>
            <a:spLocks noGrp="1"/>
          </p:cNvSpPr>
          <p:nvPr>
            <p:ph type="pic" sz="quarter" idx="20" hasCustomPrompt="1"/>
          </p:nvPr>
        </p:nvSpPr>
        <p:spPr>
          <a:xfrm>
            <a:off x="647999" y="5446553"/>
            <a:ext cx="640080" cy="640080"/>
          </a:xfrm>
        </p:spPr>
        <p:txBody>
          <a:bodyPr anchor="ctr"/>
          <a:lstStyle>
            <a:lvl1pPr marL="0" indent="0" algn="ctr">
              <a:buFontTx/>
              <a:buNone/>
              <a:defRPr sz="800"/>
            </a:lvl1pPr>
          </a:lstStyle>
          <a:p>
            <a:r>
              <a:rPr lang="en-US" dirty="0"/>
              <a:t>ICON</a:t>
            </a:r>
            <a:endParaRPr lang="en-GB" dirty="0"/>
          </a:p>
        </p:txBody>
      </p:sp>
      <p:sp>
        <p:nvSpPr>
          <p:cNvPr id="20" name="Picture Placeholder 10">
            <a:extLst>
              <a:ext uri="{FF2B5EF4-FFF2-40B4-BE49-F238E27FC236}">
                <a16:creationId xmlns:a16="http://schemas.microsoft.com/office/drawing/2014/main" id="{A66CF072-4ABE-4021-8D01-439116A2CD96}"/>
              </a:ext>
            </a:extLst>
          </p:cNvPr>
          <p:cNvSpPr>
            <a:spLocks noGrp="1"/>
          </p:cNvSpPr>
          <p:nvPr>
            <p:ph type="pic" sz="quarter" idx="21" hasCustomPrompt="1"/>
          </p:nvPr>
        </p:nvSpPr>
        <p:spPr>
          <a:xfrm>
            <a:off x="647999" y="4221594"/>
            <a:ext cx="640080" cy="640080"/>
          </a:xfrm>
        </p:spPr>
        <p:txBody>
          <a:bodyPr anchor="ctr"/>
          <a:lstStyle>
            <a:lvl1pPr marL="0" indent="0" algn="ctr">
              <a:buFontTx/>
              <a:buNone/>
              <a:defRPr sz="800"/>
            </a:lvl1pPr>
          </a:lstStyle>
          <a:p>
            <a:r>
              <a:rPr lang="en-US" dirty="0"/>
              <a:t>ICON</a:t>
            </a:r>
            <a:endParaRPr lang="en-GB" dirty="0"/>
          </a:p>
        </p:txBody>
      </p:sp>
      <p:sp>
        <p:nvSpPr>
          <p:cNvPr id="21" name="Picture Placeholder 10">
            <a:extLst>
              <a:ext uri="{FF2B5EF4-FFF2-40B4-BE49-F238E27FC236}">
                <a16:creationId xmlns:a16="http://schemas.microsoft.com/office/drawing/2014/main" id="{A76FD6F0-56F9-41A1-94D6-67C2836EB3B6}"/>
              </a:ext>
            </a:extLst>
          </p:cNvPr>
          <p:cNvSpPr>
            <a:spLocks noGrp="1"/>
          </p:cNvSpPr>
          <p:nvPr>
            <p:ph type="pic" sz="quarter" idx="22" hasCustomPrompt="1"/>
          </p:nvPr>
        </p:nvSpPr>
        <p:spPr>
          <a:xfrm>
            <a:off x="647999" y="3008154"/>
            <a:ext cx="640080" cy="640080"/>
          </a:xfrm>
        </p:spPr>
        <p:txBody>
          <a:bodyPr anchor="ctr"/>
          <a:lstStyle>
            <a:lvl1pPr marL="0" indent="0" algn="ctr">
              <a:buFontTx/>
              <a:buNone/>
              <a:defRPr sz="800"/>
            </a:lvl1pPr>
          </a:lstStyle>
          <a:p>
            <a:r>
              <a:rPr lang="en-US" dirty="0"/>
              <a:t>ICON</a:t>
            </a:r>
            <a:endParaRPr lang="en-GB" dirty="0"/>
          </a:p>
        </p:txBody>
      </p:sp>
    </p:spTree>
    <p:extLst>
      <p:ext uri="{BB962C8B-B14F-4D97-AF65-F5344CB8AC3E}">
        <p14:creationId xmlns:p14="http://schemas.microsoft.com/office/powerpoint/2010/main" val="1399524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F173698-B514-49F3-9A18-53AE20480525}"/>
              </a:ext>
            </a:extLst>
          </p:cNvPr>
          <p:cNvGrpSpPr/>
          <p:nvPr userDrawn="1"/>
        </p:nvGrpSpPr>
        <p:grpSpPr>
          <a:xfrm>
            <a:off x="311118" y="0"/>
            <a:ext cx="11880882" cy="6538762"/>
            <a:chOff x="311118" y="0"/>
            <a:chExt cx="11880882" cy="6538762"/>
          </a:xfrm>
        </p:grpSpPr>
        <p:cxnSp>
          <p:nvCxnSpPr>
            <p:cNvPr id="7" name="Straight Connector 6">
              <a:extLst>
                <a:ext uri="{FF2B5EF4-FFF2-40B4-BE49-F238E27FC236}">
                  <a16:creationId xmlns:a16="http://schemas.microsoft.com/office/drawing/2014/main" id="{42007721-256F-4F9A-97C7-FA47168BBA66}"/>
                </a:ext>
              </a:extLst>
            </p:cNvPr>
            <p:cNvCxnSpPr>
              <a:cxnSpLocks/>
            </p:cNvCxnSpPr>
            <p:nvPr userDrawn="1"/>
          </p:nvCxnSpPr>
          <p:spPr>
            <a:xfrm flipH="1">
              <a:off x="311118" y="6538762"/>
              <a:ext cx="1188088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E67050-C10D-48FC-8A07-20650DD5CC66}"/>
                </a:ext>
              </a:extLst>
            </p:cNvPr>
            <p:cNvCxnSpPr>
              <a:cxnSpLocks/>
            </p:cNvCxnSpPr>
            <p:nvPr userDrawn="1"/>
          </p:nvCxnSpPr>
          <p:spPr>
            <a:xfrm>
              <a:off x="311118" y="0"/>
              <a:ext cx="0" cy="653876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Picture Placeholder 3">
            <a:extLst>
              <a:ext uri="{FF2B5EF4-FFF2-40B4-BE49-F238E27FC236}">
                <a16:creationId xmlns:a16="http://schemas.microsoft.com/office/drawing/2014/main" id="{1B4AC557-EA0F-48F6-AA1C-15E9667CF1C3}"/>
              </a:ext>
            </a:extLst>
          </p:cNvPr>
          <p:cNvSpPr>
            <a:spLocks noGrp="1"/>
          </p:cNvSpPr>
          <p:nvPr>
            <p:ph type="pic" sz="quarter" idx="40"/>
          </p:nvPr>
        </p:nvSpPr>
        <p:spPr>
          <a:xfrm>
            <a:off x="647999" y="647705"/>
            <a:ext cx="11032370" cy="5561008"/>
          </a:xfrm>
          <a:solidFill>
            <a:schemeClr val="bg2"/>
          </a:solidFill>
        </p:spPr>
        <p:txBody>
          <a:bodyPr/>
          <a:lstStyle>
            <a:lvl1pPr>
              <a:defRPr>
                <a:solidFill>
                  <a:schemeClr val="bg1"/>
                </a:solidFill>
              </a:defRPr>
            </a:lvl1pPr>
          </a:lstStyle>
          <a:p>
            <a:r>
              <a:rPr lang="en-US"/>
              <a:t>Click icon to add picture</a:t>
            </a:r>
            <a:endParaRPr lang="nl-NL" dirty="0"/>
          </a:p>
        </p:txBody>
      </p:sp>
    </p:spTree>
    <p:extLst>
      <p:ext uri="{BB962C8B-B14F-4D97-AF65-F5344CB8AC3E}">
        <p14:creationId xmlns:p14="http://schemas.microsoft.com/office/powerpoint/2010/main" val="194251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A424A6-29E1-4733-86AF-F66CEB1473A1}"/>
              </a:ext>
            </a:extLst>
          </p:cNvPr>
          <p:cNvSpPr>
            <a:spLocks noGrp="1"/>
          </p:cNvSpPr>
          <p:nvPr>
            <p:ph type="title" hasCustomPrompt="1"/>
          </p:nvPr>
        </p:nvSpPr>
        <p:spPr>
          <a:xfrm>
            <a:off x="648000" y="651600"/>
            <a:ext cx="10893600" cy="835200"/>
          </a:xfrm>
        </p:spPr>
        <p:txBody>
          <a:bodyPr/>
          <a:lstStyle>
            <a:lvl1pPr>
              <a:defRPr/>
            </a:lvl1pPr>
          </a:lstStyle>
          <a:p>
            <a:r>
              <a:rPr lang="en-GB" dirty="0"/>
              <a:t>Click to add title</a:t>
            </a:r>
          </a:p>
        </p:txBody>
      </p:sp>
    </p:spTree>
    <p:extLst>
      <p:ext uri="{BB962C8B-B14F-4D97-AF65-F5344CB8AC3E}">
        <p14:creationId xmlns:p14="http://schemas.microsoft.com/office/powerpoint/2010/main" val="29408166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ntent and image A">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4EB51C-E20E-4E69-A6D0-304DAD822863}"/>
              </a:ext>
            </a:extLst>
          </p:cNvPr>
          <p:cNvSpPr>
            <a:spLocks noGrp="1"/>
          </p:cNvSpPr>
          <p:nvPr>
            <p:ph type="body" sz="quarter" idx="28"/>
          </p:nvPr>
        </p:nvSpPr>
        <p:spPr>
          <a:xfrm>
            <a:off x="0" y="0"/>
            <a:ext cx="6461125" cy="6858000"/>
          </a:xfrm>
          <a:solidFill>
            <a:schemeClr val="tx2"/>
          </a:solidFill>
        </p:spPr>
        <p:txBody>
          <a:bodyPr lIns="648000" anchor="ctr" anchorCtr="0"/>
          <a:lstStyle>
            <a:lvl1pPr marL="0" indent="0">
              <a:buNone/>
              <a:defRPr>
                <a:solidFill>
                  <a:schemeClr val="bg1"/>
                </a:solidFill>
              </a:defRPr>
            </a:lvl1pPr>
          </a:lstStyle>
          <a:p>
            <a:pPr lvl="0"/>
            <a:r>
              <a:rPr lang="en-US"/>
              <a:t>Click to edit Master text styles</a:t>
            </a:r>
          </a:p>
        </p:txBody>
      </p:sp>
      <p:sp>
        <p:nvSpPr>
          <p:cNvPr id="2" name="Title 1"/>
          <p:cNvSpPr>
            <a:spLocks noGrp="1"/>
          </p:cNvSpPr>
          <p:nvPr>
            <p:ph type="title" hasCustomPrompt="1"/>
          </p:nvPr>
        </p:nvSpPr>
        <p:spPr>
          <a:xfrm>
            <a:off x="648000" y="651600"/>
            <a:ext cx="5338463" cy="835200"/>
          </a:xfrm>
        </p:spPr>
        <p:txBody>
          <a:bodyPr/>
          <a:lstStyle>
            <a:lvl1pPr>
              <a:defRPr>
                <a:solidFill>
                  <a:schemeClr val="bg1"/>
                </a:solidFill>
              </a:defRPr>
            </a:lvl1pPr>
          </a:lstStyle>
          <a:p>
            <a:r>
              <a:rPr lang="en-GB" noProof="0" dirty="0"/>
              <a:t>Click to add title</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5338463" cy="240450"/>
          </a:xfrm>
        </p:spPr>
        <p:txBody>
          <a:bodyPr/>
          <a:lstStyle>
            <a:lvl1pPr marL="0" indent="0">
              <a:buNone/>
              <a:defRPr sz="800" i="1">
                <a:solidFill>
                  <a:schemeClr val="bg1"/>
                </a:solidFill>
                <a:latin typeface="+mj-lt"/>
              </a:defRPr>
            </a:lvl1pPr>
          </a:lstStyle>
          <a:p>
            <a:pPr lvl="0"/>
            <a:r>
              <a:rPr lang="en-GB" dirty="0"/>
              <a:t>Click to add text</a:t>
            </a:r>
          </a:p>
        </p:txBody>
      </p:sp>
      <p:sp>
        <p:nvSpPr>
          <p:cNvPr id="15" name="Freeform: Shape 14">
            <a:extLst>
              <a:ext uri="{FF2B5EF4-FFF2-40B4-BE49-F238E27FC236}">
                <a16:creationId xmlns:a16="http://schemas.microsoft.com/office/drawing/2014/main" id="{B261BFC7-8854-4A88-82ED-186F74BBE75B}"/>
              </a:ext>
            </a:extLst>
          </p:cNvPr>
          <p:cNvSpPr>
            <a:spLocks/>
          </p:cNvSpPr>
          <p:nvPr userDrawn="1"/>
        </p:nvSpPr>
        <p:spPr>
          <a:xfrm>
            <a:off x="9717005" y="3431410"/>
            <a:ext cx="840526" cy="831642"/>
          </a:xfrm>
          <a:custGeom>
            <a:avLst/>
            <a:gdLst/>
            <a:ahLst/>
            <a:cxnLst/>
            <a:rect l="0" t="0" r="0" b="0"/>
            <a:pathLst>
              <a:path>
                <a:moveTo>
                  <a:pt x="0" y="0"/>
                </a:moveTo>
                <a:lnTo>
                  <a:pt x="0" y="803943"/>
                </a:lnTo>
                <a:lnTo>
                  <a:pt x="840526" y="803943"/>
                </a:lnTo>
                <a:lnTo>
                  <a:pt x="840526" y="83164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4B2FFD44-4443-4AD2-B68D-1DAEA9BB6B89}"/>
              </a:ext>
            </a:extLst>
          </p:cNvPr>
          <p:cNvSpPr>
            <a:spLocks/>
          </p:cNvSpPr>
          <p:nvPr userDrawn="1"/>
        </p:nvSpPr>
        <p:spPr>
          <a:xfrm>
            <a:off x="8980488" y="1994590"/>
            <a:ext cx="736516" cy="362462"/>
          </a:xfrm>
          <a:custGeom>
            <a:avLst/>
            <a:gdLst/>
            <a:ahLst/>
            <a:cxnLst/>
            <a:rect l="0" t="0" r="0" b="0"/>
            <a:pathLst>
              <a:path>
                <a:moveTo>
                  <a:pt x="0" y="0"/>
                </a:moveTo>
                <a:lnTo>
                  <a:pt x="0" y="334762"/>
                </a:lnTo>
                <a:lnTo>
                  <a:pt x="736516" y="334762"/>
                </a:lnTo>
                <a:lnTo>
                  <a:pt x="736516" y="3624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A58E5ED3-FAF2-46B4-9B99-5710712F41B0}"/>
              </a:ext>
            </a:extLst>
          </p:cNvPr>
          <p:cNvSpPr>
            <a:spLocks/>
          </p:cNvSpPr>
          <p:nvPr userDrawn="1"/>
        </p:nvSpPr>
        <p:spPr>
          <a:xfrm>
            <a:off x="7743010" y="3431410"/>
            <a:ext cx="1326906" cy="855142"/>
          </a:xfrm>
          <a:custGeom>
            <a:avLst/>
            <a:gdLst/>
            <a:ahLst/>
            <a:cxnLst/>
            <a:rect l="0" t="0" r="0" b="0"/>
            <a:pathLst>
              <a:path>
                <a:moveTo>
                  <a:pt x="0" y="0"/>
                </a:moveTo>
                <a:lnTo>
                  <a:pt x="0" y="827443"/>
                </a:lnTo>
                <a:lnTo>
                  <a:pt x="1326906" y="827443"/>
                </a:lnTo>
                <a:lnTo>
                  <a:pt x="1326906" y="85514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6A7EC15E-EB0C-4C6D-9E14-697FBB6CE473}"/>
              </a:ext>
            </a:extLst>
          </p:cNvPr>
          <p:cNvSpPr>
            <a:spLocks/>
          </p:cNvSpPr>
          <p:nvPr userDrawn="1"/>
        </p:nvSpPr>
        <p:spPr>
          <a:xfrm>
            <a:off x="7519672" y="3431410"/>
            <a:ext cx="223337" cy="850201"/>
          </a:xfrm>
          <a:custGeom>
            <a:avLst/>
            <a:gdLst/>
            <a:ahLst/>
            <a:cxnLst/>
            <a:rect l="0" t="0" r="0" b="0"/>
            <a:pathLst>
              <a:path>
                <a:moveTo>
                  <a:pt x="223337" y="0"/>
                </a:moveTo>
                <a:lnTo>
                  <a:pt x="223337" y="822502"/>
                </a:lnTo>
                <a:lnTo>
                  <a:pt x="0" y="822502"/>
                </a:lnTo>
                <a:lnTo>
                  <a:pt x="0" y="85020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84345B93-3BB8-4F2B-B55C-9432FFE83315}"/>
              </a:ext>
            </a:extLst>
          </p:cNvPr>
          <p:cNvSpPr>
            <a:spLocks/>
          </p:cNvSpPr>
          <p:nvPr userDrawn="1"/>
        </p:nvSpPr>
        <p:spPr>
          <a:xfrm>
            <a:off x="7743010" y="1994590"/>
            <a:ext cx="1237478" cy="362462"/>
          </a:xfrm>
          <a:custGeom>
            <a:avLst/>
            <a:gdLst/>
            <a:ahLst/>
            <a:cxnLst/>
            <a:rect l="0" t="0" r="0" b="0"/>
            <a:pathLst>
              <a:path>
                <a:moveTo>
                  <a:pt x="1237478" y="0"/>
                </a:moveTo>
                <a:lnTo>
                  <a:pt x="1237478" y="334762"/>
                </a:lnTo>
                <a:lnTo>
                  <a:pt x="0" y="334762"/>
                </a:lnTo>
                <a:lnTo>
                  <a:pt x="0" y="3624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Picture Placeholder 26">
            <a:extLst>
              <a:ext uri="{FF2B5EF4-FFF2-40B4-BE49-F238E27FC236}">
                <a16:creationId xmlns:a16="http://schemas.microsoft.com/office/drawing/2014/main" id="{26C52BC8-DE0D-4DED-B66F-BCA66508380A}"/>
              </a:ext>
            </a:extLst>
          </p:cNvPr>
          <p:cNvSpPr>
            <a:spLocks noGrp="1"/>
          </p:cNvSpPr>
          <p:nvPr>
            <p:ph type="pic" sz="quarter" idx="10"/>
          </p:nvPr>
        </p:nvSpPr>
        <p:spPr>
          <a:xfrm>
            <a:off x="8443625" y="897146"/>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28" name="Text Placeholder 65">
            <a:extLst>
              <a:ext uri="{FF2B5EF4-FFF2-40B4-BE49-F238E27FC236}">
                <a16:creationId xmlns:a16="http://schemas.microsoft.com/office/drawing/2014/main" id="{6ED41DB0-3A4A-462F-BA0B-5F349C861616}"/>
              </a:ext>
            </a:extLst>
          </p:cNvPr>
          <p:cNvSpPr>
            <a:spLocks noGrp="1"/>
          </p:cNvSpPr>
          <p:nvPr>
            <p:ph type="body" sz="quarter" idx="11" hasCustomPrompt="1"/>
          </p:nvPr>
        </p:nvSpPr>
        <p:spPr>
          <a:xfrm>
            <a:off x="9907588" y="3480544"/>
            <a:ext cx="1432712" cy="123111"/>
          </a:xfrm>
        </p:spPr>
        <p:txBody>
          <a:bodyPr>
            <a:spAutoFit/>
          </a:bodyPr>
          <a:lstStyle>
            <a:lvl1pPr marL="0" indent="0" algn="ctr">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29" name="Text Placeholder 65">
            <a:extLst>
              <a:ext uri="{FF2B5EF4-FFF2-40B4-BE49-F238E27FC236}">
                <a16:creationId xmlns:a16="http://schemas.microsoft.com/office/drawing/2014/main" id="{F7945B21-1E2D-452D-81ED-A9E1E86B4160}"/>
              </a:ext>
            </a:extLst>
          </p:cNvPr>
          <p:cNvSpPr>
            <a:spLocks noGrp="1"/>
          </p:cNvSpPr>
          <p:nvPr>
            <p:ph type="body" sz="quarter" idx="18" hasCustomPrompt="1"/>
          </p:nvPr>
        </p:nvSpPr>
        <p:spPr>
          <a:xfrm>
            <a:off x="8065956" y="3480544"/>
            <a:ext cx="1432712" cy="123111"/>
          </a:xfrm>
        </p:spPr>
        <p:txBody>
          <a:bodyPr>
            <a:spAutoFit/>
          </a:bodyPr>
          <a:lstStyle>
            <a:lvl1pPr marL="0" indent="0" algn="ctr">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32" name="Text Placeholder 65">
            <a:extLst>
              <a:ext uri="{FF2B5EF4-FFF2-40B4-BE49-F238E27FC236}">
                <a16:creationId xmlns:a16="http://schemas.microsoft.com/office/drawing/2014/main" id="{3FBB1E1D-9B13-462F-B301-48D625BF77A0}"/>
              </a:ext>
            </a:extLst>
          </p:cNvPr>
          <p:cNvSpPr>
            <a:spLocks noGrp="1"/>
          </p:cNvSpPr>
          <p:nvPr>
            <p:ph type="body" sz="quarter" idx="19" hasCustomPrompt="1"/>
          </p:nvPr>
        </p:nvSpPr>
        <p:spPr>
          <a:xfrm>
            <a:off x="9691688" y="1315063"/>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36" name="Picture Placeholder 35">
            <a:extLst>
              <a:ext uri="{FF2B5EF4-FFF2-40B4-BE49-F238E27FC236}">
                <a16:creationId xmlns:a16="http://schemas.microsoft.com/office/drawing/2014/main" id="{26E7CDBB-AE4C-4057-838B-8F2D9C55D0C0}"/>
              </a:ext>
            </a:extLst>
          </p:cNvPr>
          <p:cNvSpPr>
            <a:spLocks noGrp="1"/>
          </p:cNvSpPr>
          <p:nvPr>
            <p:ph type="pic" sz="quarter" idx="23"/>
          </p:nvPr>
        </p:nvSpPr>
        <p:spPr>
          <a:xfrm>
            <a:off x="7218959" y="2351558"/>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37" name="Picture Placeholder 36">
            <a:extLst>
              <a:ext uri="{FF2B5EF4-FFF2-40B4-BE49-F238E27FC236}">
                <a16:creationId xmlns:a16="http://schemas.microsoft.com/office/drawing/2014/main" id="{E4AE514A-FA7A-4D1C-B290-3BA5E829C1D4}"/>
              </a:ext>
            </a:extLst>
          </p:cNvPr>
          <p:cNvSpPr>
            <a:spLocks noGrp="1"/>
          </p:cNvSpPr>
          <p:nvPr>
            <p:ph type="pic" sz="quarter" idx="24"/>
          </p:nvPr>
        </p:nvSpPr>
        <p:spPr>
          <a:xfrm>
            <a:off x="9181025" y="2351558"/>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38" name="Picture Placeholder 37">
            <a:extLst>
              <a:ext uri="{FF2B5EF4-FFF2-40B4-BE49-F238E27FC236}">
                <a16:creationId xmlns:a16="http://schemas.microsoft.com/office/drawing/2014/main" id="{696A66A5-E6C5-4891-9978-E82AC3BE0E81}"/>
              </a:ext>
            </a:extLst>
          </p:cNvPr>
          <p:cNvSpPr>
            <a:spLocks noGrp="1"/>
          </p:cNvSpPr>
          <p:nvPr>
            <p:ph type="pic" sz="quarter" idx="25"/>
          </p:nvPr>
        </p:nvSpPr>
        <p:spPr>
          <a:xfrm>
            <a:off x="6977102" y="4281613"/>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39" name="Picture Placeholder 38">
            <a:extLst>
              <a:ext uri="{FF2B5EF4-FFF2-40B4-BE49-F238E27FC236}">
                <a16:creationId xmlns:a16="http://schemas.microsoft.com/office/drawing/2014/main" id="{0DD0D627-AF7C-4F59-A3F8-CD7864097109}"/>
              </a:ext>
            </a:extLst>
          </p:cNvPr>
          <p:cNvSpPr>
            <a:spLocks noGrp="1"/>
          </p:cNvSpPr>
          <p:nvPr>
            <p:ph type="pic" sz="quarter" idx="26"/>
          </p:nvPr>
        </p:nvSpPr>
        <p:spPr>
          <a:xfrm>
            <a:off x="8538803" y="4281613"/>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40" name="Picture Placeholder 39">
            <a:extLst>
              <a:ext uri="{FF2B5EF4-FFF2-40B4-BE49-F238E27FC236}">
                <a16:creationId xmlns:a16="http://schemas.microsoft.com/office/drawing/2014/main" id="{83343F55-1E32-4E4B-819E-407C315547EB}"/>
              </a:ext>
            </a:extLst>
          </p:cNvPr>
          <p:cNvSpPr>
            <a:spLocks noGrp="1"/>
          </p:cNvSpPr>
          <p:nvPr>
            <p:ph type="pic" sz="quarter" idx="27"/>
          </p:nvPr>
        </p:nvSpPr>
        <p:spPr>
          <a:xfrm>
            <a:off x="10020025" y="4281613"/>
            <a:ext cx="1073725" cy="1074357"/>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41" name="Text Placeholder 65">
            <a:extLst>
              <a:ext uri="{FF2B5EF4-FFF2-40B4-BE49-F238E27FC236}">
                <a16:creationId xmlns:a16="http://schemas.microsoft.com/office/drawing/2014/main" id="{A67EB53D-02B8-4527-85CE-6018AD79E0C1}"/>
              </a:ext>
            </a:extLst>
          </p:cNvPr>
          <p:cNvSpPr>
            <a:spLocks noGrp="1"/>
          </p:cNvSpPr>
          <p:nvPr>
            <p:ph type="body" sz="quarter" idx="29" hasCustomPrompt="1"/>
          </p:nvPr>
        </p:nvSpPr>
        <p:spPr>
          <a:xfrm>
            <a:off x="9691688" y="1498551"/>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42" name="Text Placeholder 65">
            <a:extLst>
              <a:ext uri="{FF2B5EF4-FFF2-40B4-BE49-F238E27FC236}">
                <a16:creationId xmlns:a16="http://schemas.microsoft.com/office/drawing/2014/main" id="{87ED82E6-529B-434A-A2D4-38544A8212DE}"/>
              </a:ext>
            </a:extLst>
          </p:cNvPr>
          <p:cNvSpPr>
            <a:spLocks noGrp="1"/>
          </p:cNvSpPr>
          <p:nvPr>
            <p:ph type="body" sz="quarter" idx="30" hasCustomPrompt="1"/>
          </p:nvPr>
        </p:nvSpPr>
        <p:spPr>
          <a:xfrm>
            <a:off x="8062240" y="3660983"/>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43" name="Text Placeholder 65">
            <a:extLst>
              <a:ext uri="{FF2B5EF4-FFF2-40B4-BE49-F238E27FC236}">
                <a16:creationId xmlns:a16="http://schemas.microsoft.com/office/drawing/2014/main" id="{114343E7-8F14-41A5-B503-AB12E8212D69}"/>
              </a:ext>
            </a:extLst>
          </p:cNvPr>
          <p:cNvSpPr>
            <a:spLocks noGrp="1"/>
          </p:cNvSpPr>
          <p:nvPr>
            <p:ph type="body" sz="quarter" idx="31" hasCustomPrompt="1"/>
          </p:nvPr>
        </p:nvSpPr>
        <p:spPr>
          <a:xfrm>
            <a:off x="8062240" y="3844471"/>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44" name="Text Placeholder 65">
            <a:extLst>
              <a:ext uri="{FF2B5EF4-FFF2-40B4-BE49-F238E27FC236}">
                <a16:creationId xmlns:a16="http://schemas.microsoft.com/office/drawing/2014/main" id="{712E1708-400B-4EEA-BFE8-91BEBF67B977}"/>
              </a:ext>
            </a:extLst>
          </p:cNvPr>
          <p:cNvSpPr>
            <a:spLocks noGrp="1"/>
          </p:cNvSpPr>
          <p:nvPr>
            <p:ph type="body" sz="quarter" idx="32" hasCustomPrompt="1"/>
          </p:nvPr>
        </p:nvSpPr>
        <p:spPr>
          <a:xfrm>
            <a:off x="9907588" y="3660983"/>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45" name="Text Placeholder 65">
            <a:extLst>
              <a:ext uri="{FF2B5EF4-FFF2-40B4-BE49-F238E27FC236}">
                <a16:creationId xmlns:a16="http://schemas.microsoft.com/office/drawing/2014/main" id="{FAC1C786-14C1-4961-A416-8BFE7D4F7D36}"/>
              </a:ext>
            </a:extLst>
          </p:cNvPr>
          <p:cNvSpPr>
            <a:spLocks noGrp="1"/>
          </p:cNvSpPr>
          <p:nvPr>
            <p:ph type="body" sz="quarter" idx="33" hasCustomPrompt="1"/>
          </p:nvPr>
        </p:nvSpPr>
        <p:spPr>
          <a:xfrm>
            <a:off x="9907588" y="3844471"/>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46" name="Text Placeholder 65">
            <a:extLst>
              <a:ext uri="{FF2B5EF4-FFF2-40B4-BE49-F238E27FC236}">
                <a16:creationId xmlns:a16="http://schemas.microsoft.com/office/drawing/2014/main" id="{51BF1AD6-0908-4960-A9C7-2CE73FEACE6F}"/>
              </a:ext>
            </a:extLst>
          </p:cNvPr>
          <p:cNvSpPr>
            <a:spLocks noGrp="1"/>
          </p:cNvSpPr>
          <p:nvPr>
            <p:ph type="body" sz="quarter" idx="34" hasCustomPrompt="1"/>
          </p:nvPr>
        </p:nvSpPr>
        <p:spPr>
          <a:xfrm>
            <a:off x="6797608" y="5486468"/>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47" name="Text Placeholder 65">
            <a:extLst>
              <a:ext uri="{FF2B5EF4-FFF2-40B4-BE49-F238E27FC236}">
                <a16:creationId xmlns:a16="http://schemas.microsoft.com/office/drawing/2014/main" id="{8BFDA762-1A08-4DC1-8AD9-0DC4AD0C2BD3}"/>
              </a:ext>
            </a:extLst>
          </p:cNvPr>
          <p:cNvSpPr>
            <a:spLocks noGrp="1"/>
          </p:cNvSpPr>
          <p:nvPr>
            <p:ph type="body" sz="quarter" idx="35" hasCustomPrompt="1"/>
          </p:nvPr>
        </p:nvSpPr>
        <p:spPr>
          <a:xfrm>
            <a:off x="6797608" y="5669956"/>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48" name="Text Placeholder 65">
            <a:extLst>
              <a:ext uri="{FF2B5EF4-FFF2-40B4-BE49-F238E27FC236}">
                <a16:creationId xmlns:a16="http://schemas.microsoft.com/office/drawing/2014/main" id="{C50D4C2E-B705-4F68-BE56-C01670538F12}"/>
              </a:ext>
            </a:extLst>
          </p:cNvPr>
          <p:cNvSpPr>
            <a:spLocks noGrp="1"/>
          </p:cNvSpPr>
          <p:nvPr>
            <p:ph type="body" sz="quarter" idx="36" hasCustomPrompt="1"/>
          </p:nvPr>
        </p:nvSpPr>
        <p:spPr>
          <a:xfrm>
            <a:off x="8359309" y="5486468"/>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49" name="Text Placeholder 65">
            <a:extLst>
              <a:ext uri="{FF2B5EF4-FFF2-40B4-BE49-F238E27FC236}">
                <a16:creationId xmlns:a16="http://schemas.microsoft.com/office/drawing/2014/main" id="{F35DAB29-AF22-4C18-A4E6-4BC289276E41}"/>
              </a:ext>
            </a:extLst>
          </p:cNvPr>
          <p:cNvSpPr>
            <a:spLocks noGrp="1"/>
          </p:cNvSpPr>
          <p:nvPr>
            <p:ph type="body" sz="quarter" idx="37" hasCustomPrompt="1"/>
          </p:nvPr>
        </p:nvSpPr>
        <p:spPr>
          <a:xfrm>
            <a:off x="8359309" y="5669956"/>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50" name="Text Placeholder 65">
            <a:extLst>
              <a:ext uri="{FF2B5EF4-FFF2-40B4-BE49-F238E27FC236}">
                <a16:creationId xmlns:a16="http://schemas.microsoft.com/office/drawing/2014/main" id="{C774D27C-E9D3-41C5-A501-799ADBD97C6D}"/>
              </a:ext>
            </a:extLst>
          </p:cNvPr>
          <p:cNvSpPr>
            <a:spLocks noGrp="1"/>
          </p:cNvSpPr>
          <p:nvPr>
            <p:ph type="body" sz="quarter" idx="38" hasCustomPrompt="1"/>
          </p:nvPr>
        </p:nvSpPr>
        <p:spPr>
          <a:xfrm>
            <a:off x="9910197" y="5486468"/>
            <a:ext cx="1432712" cy="123111"/>
          </a:xfrm>
        </p:spPr>
        <p:txBody>
          <a:bodyPr>
            <a:spAutoFit/>
          </a:bodyPr>
          <a:lstStyle>
            <a:lvl1pPr marL="0" indent="0" algn="ctr">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51" name="Text Placeholder 65">
            <a:extLst>
              <a:ext uri="{FF2B5EF4-FFF2-40B4-BE49-F238E27FC236}">
                <a16:creationId xmlns:a16="http://schemas.microsoft.com/office/drawing/2014/main" id="{88D46359-2EC9-4D20-B938-73A10C86143C}"/>
              </a:ext>
            </a:extLst>
          </p:cNvPr>
          <p:cNvSpPr>
            <a:spLocks noGrp="1"/>
          </p:cNvSpPr>
          <p:nvPr>
            <p:ph type="body" sz="quarter" idx="39" hasCustomPrompt="1"/>
          </p:nvPr>
        </p:nvSpPr>
        <p:spPr>
          <a:xfrm>
            <a:off x="9910197" y="5669956"/>
            <a:ext cx="1432712" cy="123111"/>
          </a:xfrm>
        </p:spPr>
        <p:txBody>
          <a:bodyPr>
            <a:spAutoFit/>
          </a:bodyPr>
          <a:lstStyle>
            <a:lvl1pPr marL="0" indent="0" algn="ctr">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Tree>
    <p:extLst>
      <p:ext uri="{BB962C8B-B14F-4D97-AF65-F5344CB8AC3E}">
        <p14:creationId xmlns:p14="http://schemas.microsoft.com/office/powerpoint/2010/main" val="324426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A424A6-29E1-4733-86AF-F66CEB1473A1}"/>
              </a:ext>
            </a:extLst>
          </p:cNvPr>
          <p:cNvSpPr>
            <a:spLocks noGrp="1"/>
          </p:cNvSpPr>
          <p:nvPr>
            <p:ph type="title" hasCustomPrompt="1"/>
          </p:nvPr>
        </p:nvSpPr>
        <p:spPr>
          <a:xfrm>
            <a:off x="648000" y="651600"/>
            <a:ext cx="10893600" cy="835200"/>
          </a:xfrm>
        </p:spPr>
        <p:txBody>
          <a:bodyPr/>
          <a:lstStyle>
            <a:lvl1pPr>
              <a:defRPr/>
            </a:lvl1pPr>
          </a:lstStyle>
          <a:p>
            <a:r>
              <a:rPr lang="en-GB" dirty="0"/>
              <a:t>Click to add title</a:t>
            </a:r>
          </a:p>
        </p:txBody>
      </p:sp>
      <p:sp>
        <p:nvSpPr>
          <p:cNvPr id="3" name="Freeform: Shape 2">
            <a:extLst>
              <a:ext uri="{FF2B5EF4-FFF2-40B4-BE49-F238E27FC236}">
                <a16:creationId xmlns:a16="http://schemas.microsoft.com/office/drawing/2014/main" id="{7F426FB9-A3C5-4FFB-A8DF-106EF50D6EBA}"/>
              </a:ext>
            </a:extLst>
          </p:cNvPr>
          <p:cNvSpPr>
            <a:spLocks/>
          </p:cNvSpPr>
          <p:nvPr userDrawn="1"/>
        </p:nvSpPr>
        <p:spPr>
          <a:xfrm>
            <a:off x="10095367" y="4558763"/>
            <a:ext cx="91440" cy="182129"/>
          </a:xfrm>
          <a:custGeom>
            <a:avLst/>
            <a:gdLst/>
            <a:ahLst/>
            <a:cxnLst/>
            <a:rect l="0" t="0" r="0" b="0"/>
            <a:pathLst>
              <a:path>
                <a:moveTo>
                  <a:pt x="50708" y="0"/>
                </a:moveTo>
                <a:lnTo>
                  <a:pt x="50708" y="91787"/>
                </a:lnTo>
                <a:lnTo>
                  <a:pt x="45720" y="91787"/>
                </a:lnTo>
                <a:lnTo>
                  <a:pt x="45720" y="182129"/>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D1D2BB59-1AEC-4D19-82A2-F32D79F7488F}"/>
              </a:ext>
            </a:extLst>
          </p:cNvPr>
          <p:cNvSpPr>
            <a:spLocks/>
          </p:cNvSpPr>
          <p:nvPr userDrawn="1"/>
        </p:nvSpPr>
        <p:spPr>
          <a:xfrm>
            <a:off x="10090255" y="3782406"/>
            <a:ext cx="91440" cy="198166"/>
          </a:xfrm>
          <a:custGeom>
            <a:avLst/>
            <a:gdLst/>
            <a:ahLst/>
            <a:cxnLst/>
            <a:rect l="0" t="0" r="0" b="0"/>
            <a:pathLst>
              <a:path>
                <a:moveTo>
                  <a:pt x="45720" y="0"/>
                </a:moveTo>
                <a:lnTo>
                  <a:pt x="45720" y="107823"/>
                </a:lnTo>
                <a:lnTo>
                  <a:pt x="55820" y="107823"/>
                </a:lnTo>
                <a:lnTo>
                  <a:pt x="55820" y="19816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58F4F84B-28A6-4530-9221-71677CF0A7DB}"/>
              </a:ext>
            </a:extLst>
          </p:cNvPr>
          <p:cNvSpPr>
            <a:spLocks/>
          </p:cNvSpPr>
          <p:nvPr userDrawn="1"/>
        </p:nvSpPr>
        <p:spPr>
          <a:xfrm>
            <a:off x="9661983" y="2988568"/>
            <a:ext cx="473991" cy="215647"/>
          </a:xfrm>
          <a:custGeom>
            <a:avLst/>
            <a:gdLst/>
            <a:ahLst/>
            <a:cxnLst/>
            <a:rect l="0" t="0" r="0" b="0"/>
            <a:pathLst>
              <a:path>
                <a:moveTo>
                  <a:pt x="0" y="0"/>
                </a:moveTo>
                <a:lnTo>
                  <a:pt x="0" y="125305"/>
                </a:lnTo>
                <a:lnTo>
                  <a:pt x="473991" y="125305"/>
                </a:lnTo>
                <a:lnTo>
                  <a:pt x="473991" y="215647"/>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D0568C17-AD94-4A98-A476-82F4B377A011}"/>
              </a:ext>
            </a:extLst>
          </p:cNvPr>
          <p:cNvSpPr>
            <a:spLocks/>
          </p:cNvSpPr>
          <p:nvPr userDrawn="1"/>
        </p:nvSpPr>
        <p:spPr>
          <a:xfrm>
            <a:off x="8076645" y="5876536"/>
            <a:ext cx="91440" cy="101085"/>
          </a:xfrm>
          <a:custGeom>
            <a:avLst/>
            <a:gdLst/>
            <a:ahLst/>
            <a:cxnLst/>
            <a:rect l="0" t="0" r="0" b="0"/>
            <a:pathLst>
              <a:path>
                <a:moveTo>
                  <a:pt x="61550" y="0"/>
                </a:moveTo>
                <a:lnTo>
                  <a:pt x="61550" y="10742"/>
                </a:lnTo>
                <a:lnTo>
                  <a:pt x="45720" y="10742"/>
                </a:lnTo>
                <a:lnTo>
                  <a:pt x="45720" y="101085"/>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27620B90-7196-4034-A29F-30A203C8B1EB}"/>
              </a:ext>
            </a:extLst>
          </p:cNvPr>
          <p:cNvSpPr>
            <a:spLocks/>
          </p:cNvSpPr>
          <p:nvPr userDrawn="1"/>
        </p:nvSpPr>
        <p:spPr>
          <a:xfrm>
            <a:off x="8076645" y="5173567"/>
            <a:ext cx="91440" cy="124779"/>
          </a:xfrm>
          <a:custGeom>
            <a:avLst/>
            <a:gdLst/>
            <a:ahLst/>
            <a:cxnLst/>
            <a:rect l="0" t="0" r="0" b="0"/>
            <a:pathLst>
              <a:path>
                <a:moveTo>
                  <a:pt x="45720" y="0"/>
                </a:moveTo>
                <a:lnTo>
                  <a:pt x="45720" y="34437"/>
                </a:lnTo>
                <a:lnTo>
                  <a:pt x="61550" y="34437"/>
                </a:lnTo>
                <a:lnTo>
                  <a:pt x="61550" y="124779"/>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748EA302-2B8A-4606-8AA6-8AB776C6E8FF}"/>
              </a:ext>
            </a:extLst>
          </p:cNvPr>
          <p:cNvSpPr>
            <a:spLocks/>
          </p:cNvSpPr>
          <p:nvPr userDrawn="1"/>
        </p:nvSpPr>
        <p:spPr>
          <a:xfrm>
            <a:off x="8076645" y="4489163"/>
            <a:ext cx="91440" cy="106213"/>
          </a:xfrm>
          <a:custGeom>
            <a:avLst/>
            <a:gdLst/>
            <a:ahLst/>
            <a:cxnLst/>
            <a:rect l="0" t="0" r="0" b="0"/>
            <a:pathLst>
              <a:path>
                <a:moveTo>
                  <a:pt x="45720" y="0"/>
                </a:moveTo>
                <a:lnTo>
                  <a:pt x="45720" y="106213"/>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EECF2648-3E20-4BD3-AC47-4385E2B703D7}"/>
              </a:ext>
            </a:extLst>
          </p:cNvPr>
          <p:cNvSpPr>
            <a:spLocks/>
          </p:cNvSpPr>
          <p:nvPr userDrawn="1"/>
        </p:nvSpPr>
        <p:spPr>
          <a:xfrm>
            <a:off x="8076645" y="3782406"/>
            <a:ext cx="91440" cy="128566"/>
          </a:xfrm>
          <a:custGeom>
            <a:avLst/>
            <a:gdLst/>
            <a:ahLst/>
            <a:cxnLst/>
            <a:rect l="0" t="0" r="0" b="0"/>
            <a:pathLst>
              <a:path>
                <a:moveTo>
                  <a:pt x="45720" y="0"/>
                </a:moveTo>
                <a:lnTo>
                  <a:pt x="45720" y="128566"/>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EDBD1D8E-1281-4406-AD8F-4CF264D2250A}"/>
              </a:ext>
            </a:extLst>
          </p:cNvPr>
          <p:cNvSpPr>
            <a:spLocks/>
          </p:cNvSpPr>
          <p:nvPr userDrawn="1"/>
        </p:nvSpPr>
        <p:spPr>
          <a:xfrm>
            <a:off x="8122365" y="2988568"/>
            <a:ext cx="1539618" cy="215647"/>
          </a:xfrm>
          <a:custGeom>
            <a:avLst/>
            <a:gdLst/>
            <a:ahLst/>
            <a:cxnLst/>
            <a:rect l="0" t="0" r="0" b="0"/>
            <a:pathLst>
              <a:path>
                <a:moveTo>
                  <a:pt x="1539618" y="0"/>
                </a:moveTo>
                <a:lnTo>
                  <a:pt x="1539618" y="125305"/>
                </a:lnTo>
                <a:lnTo>
                  <a:pt x="0" y="125305"/>
                </a:lnTo>
                <a:lnTo>
                  <a:pt x="0" y="215647"/>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C961278F-EC83-46C2-AB73-383F4583E75F}"/>
              </a:ext>
            </a:extLst>
          </p:cNvPr>
          <p:cNvSpPr>
            <a:spLocks/>
          </p:cNvSpPr>
          <p:nvPr userDrawn="1"/>
        </p:nvSpPr>
        <p:spPr>
          <a:xfrm>
            <a:off x="5087880" y="2049258"/>
            <a:ext cx="4574103" cy="361120"/>
          </a:xfrm>
          <a:custGeom>
            <a:avLst/>
            <a:gdLst/>
            <a:ahLst/>
            <a:cxnLst/>
            <a:rect l="0" t="0" r="0" b="0"/>
            <a:pathLst>
              <a:path>
                <a:moveTo>
                  <a:pt x="0" y="0"/>
                </a:moveTo>
                <a:lnTo>
                  <a:pt x="0" y="270777"/>
                </a:lnTo>
                <a:lnTo>
                  <a:pt x="4574103" y="270777"/>
                </a:lnTo>
                <a:lnTo>
                  <a:pt x="4574103" y="36112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C332ECA3-70DD-4E01-A31B-AA8BFEC365B8}"/>
              </a:ext>
            </a:extLst>
          </p:cNvPr>
          <p:cNvSpPr>
            <a:spLocks/>
          </p:cNvSpPr>
          <p:nvPr userDrawn="1"/>
        </p:nvSpPr>
        <p:spPr>
          <a:xfrm>
            <a:off x="5087880" y="2049258"/>
            <a:ext cx="3047803" cy="361120"/>
          </a:xfrm>
          <a:custGeom>
            <a:avLst/>
            <a:gdLst/>
            <a:ahLst/>
            <a:cxnLst/>
            <a:rect l="0" t="0" r="0" b="0"/>
            <a:pathLst>
              <a:path>
                <a:moveTo>
                  <a:pt x="0" y="0"/>
                </a:moveTo>
                <a:lnTo>
                  <a:pt x="0" y="270777"/>
                </a:lnTo>
                <a:lnTo>
                  <a:pt x="3047803" y="270777"/>
                </a:lnTo>
                <a:lnTo>
                  <a:pt x="3047803" y="361120"/>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A60BB225-96EB-4C69-ACCE-45362F9FEA42}"/>
              </a:ext>
            </a:extLst>
          </p:cNvPr>
          <p:cNvSpPr>
            <a:spLocks/>
          </p:cNvSpPr>
          <p:nvPr userDrawn="1"/>
        </p:nvSpPr>
        <p:spPr>
          <a:xfrm>
            <a:off x="6050278" y="3782406"/>
            <a:ext cx="91440" cy="99023"/>
          </a:xfrm>
          <a:custGeom>
            <a:avLst/>
            <a:gdLst/>
            <a:ahLst/>
            <a:cxnLst/>
            <a:rect l="0" t="0" r="0" b="0"/>
            <a:pathLst>
              <a:path>
                <a:moveTo>
                  <a:pt x="59942" y="0"/>
                </a:moveTo>
                <a:lnTo>
                  <a:pt x="59942" y="8681"/>
                </a:lnTo>
                <a:lnTo>
                  <a:pt x="45720" y="8681"/>
                </a:lnTo>
                <a:lnTo>
                  <a:pt x="45720" y="99023"/>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318DB1F-C5DE-44D8-B28A-A6E61ECBAA42}"/>
              </a:ext>
            </a:extLst>
          </p:cNvPr>
          <p:cNvSpPr>
            <a:spLocks/>
          </p:cNvSpPr>
          <p:nvPr userDrawn="1"/>
        </p:nvSpPr>
        <p:spPr>
          <a:xfrm>
            <a:off x="6002700" y="2988568"/>
            <a:ext cx="107520" cy="215647"/>
          </a:xfrm>
          <a:custGeom>
            <a:avLst/>
            <a:gdLst/>
            <a:ahLst/>
            <a:cxnLst/>
            <a:rect l="0" t="0" r="0" b="0"/>
            <a:pathLst>
              <a:path>
                <a:moveTo>
                  <a:pt x="0" y="0"/>
                </a:moveTo>
                <a:lnTo>
                  <a:pt x="0" y="125305"/>
                </a:lnTo>
                <a:lnTo>
                  <a:pt x="107520" y="125305"/>
                </a:lnTo>
                <a:lnTo>
                  <a:pt x="107520" y="215647"/>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294F389D-0DA1-4979-B9F3-9430901A9188}"/>
              </a:ext>
            </a:extLst>
          </p:cNvPr>
          <p:cNvSpPr>
            <a:spLocks/>
          </p:cNvSpPr>
          <p:nvPr userDrawn="1"/>
        </p:nvSpPr>
        <p:spPr>
          <a:xfrm>
            <a:off x="5087880" y="2049258"/>
            <a:ext cx="914820" cy="361120"/>
          </a:xfrm>
          <a:custGeom>
            <a:avLst/>
            <a:gdLst/>
            <a:ahLst/>
            <a:cxnLst/>
            <a:rect l="0" t="0" r="0" b="0"/>
            <a:pathLst>
              <a:path>
                <a:moveTo>
                  <a:pt x="0" y="0"/>
                </a:moveTo>
                <a:lnTo>
                  <a:pt x="0" y="270777"/>
                </a:lnTo>
                <a:lnTo>
                  <a:pt x="914820" y="270777"/>
                </a:lnTo>
                <a:lnTo>
                  <a:pt x="914820" y="36112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950C045E-23BE-45FF-B8B7-82E28C013468}"/>
              </a:ext>
            </a:extLst>
          </p:cNvPr>
          <p:cNvSpPr>
            <a:spLocks/>
          </p:cNvSpPr>
          <p:nvPr userDrawn="1"/>
        </p:nvSpPr>
        <p:spPr>
          <a:xfrm>
            <a:off x="4602082" y="2049258"/>
            <a:ext cx="485797" cy="361120"/>
          </a:xfrm>
          <a:custGeom>
            <a:avLst/>
            <a:gdLst/>
            <a:ahLst/>
            <a:cxnLst/>
            <a:rect l="0" t="0" r="0" b="0"/>
            <a:pathLst>
              <a:path>
                <a:moveTo>
                  <a:pt x="485797" y="0"/>
                </a:moveTo>
                <a:lnTo>
                  <a:pt x="485797" y="270777"/>
                </a:lnTo>
                <a:lnTo>
                  <a:pt x="0" y="270777"/>
                </a:lnTo>
                <a:lnTo>
                  <a:pt x="0" y="361120"/>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C1FCA693-FEA6-41C6-8419-B2191E437F12}"/>
              </a:ext>
            </a:extLst>
          </p:cNvPr>
          <p:cNvSpPr>
            <a:spLocks/>
          </p:cNvSpPr>
          <p:nvPr userDrawn="1"/>
        </p:nvSpPr>
        <p:spPr>
          <a:xfrm>
            <a:off x="2579516" y="2049258"/>
            <a:ext cx="2508363" cy="361120"/>
          </a:xfrm>
          <a:custGeom>
            <a:avLst/>
            <a:gdLst/>
            <a:ahLst/>
            <a:cxnLst/>
            <a:rect l="0" t="0" r="0" b="0"/>
            <a:pathLst>
              <a:path>
                <a:moveTo>
                  <a:pt x="2508363" y="0"/>
                </a:moveTo>
                <a:lnTo>
                  <a:pt x="2508363" y="270777"/>
                </a:lnTo>
                <a:lnTo>
                  <a:pt x="0" y="270777"/>
                </a:lnTo>
                <a:lnTo>
                  <a:pt x="0" y="361120"/>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C3A7CA84-9D90-4D5F-814E-EC1D92B1FF8B}"/>
              </a:ext>
            </a:extLst>
          </p:cNvPr>
          <p:cNvSpPr>
            <a:spLocks/>
          </p:cNvSpPr>
          <p:nvPr userDrawn="1"/>
        </p:nvSpPr>
        <p:spPr>
          <a:xfrm>
            <a:off x="513776" y="2049258"/>
            <a:ext cx="4574103" cy="361120"/>
          </a:xfrm>
          <a:custGeom>
            <a:avLst/>
            <a:gdLst/>
            <a:ahLst/>
            <a:cxnLst/>
            <a:rect l="0" t="0" r="0" b="0"/>
            <a:pathLst>
              <a:path>
                <a:moveTo>
                  <a:pt x="4574103" y="0"/>
                </a:moveTo>
                <a:lnTo>
                  <a:pt x="4574103" y="270777"/>
                </a:lnTo>
                <a:lnTo>
                  <a:pt x="0" y="270777"/>
                </a:lnTo>
                <a:lnTo>
                  <a:pt x="0" y="361120"/>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Oval 27">
            <a:extLst>
              <a:ext uri="{FF2B5EF4-FFF2-40B4-BE49-F238E27FC236}">
                <a16:creationId xmlns:a16="http://schemas.microsoft.com/office/drawing/2014/main" id="{89D8F8BF-7E1D-45C0-B4A2-711D251DFF2F}"/>
              </a:ext>
            </a:extLst>
          </p:cNvPr>
          <p:cNvSpPr>
            <a:spLocks/>
          </p:cNvSpPr>
          <p:nvPr userDrawn="1"/>
        </p:nvSpPr>
        <p:spPr>
          <a:xfrm>
            <a:off x="5713605" y="2410378"/>
            <a:ext cx="578190" cy="57819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6C55EB35-BC0D-4771-B8B2-0E63734F67CE}"/>
              </a:ext>
            </a:extLst>
          </p:cNvPr>
          <p:cNvSpPr>
            <a:spLocks/>
          </p:cNvSpPr>
          <p:nvPr userDrawn="1"/>
        </p:nvSpPr>
        <p:spPr>
          <a:xfrm>
            <a:off x="6329266" y="2391451"/>
            <a:ext cx="1346521" cy="613153"/>
          </a:xfrm>
          <a:custGeom>
            <a:avLst/>
            <a:gdLst>
              <a:gd name="connsiteX0" fmla="*/ 0 w 1346521"/>
              <a:gd name="connsiteY0" fmla="*/ 0 h 613153"/>
              <a:gd name="connsiteX1" fmla="*/ 1346521 w 1346521"/>
              <a:gd name="connsiteY1" fmla="*/ 0 h 613153"/>
              <a:gd name="connsiteX2" fmla="*/ 1346521 w 1346521"/>
              <a:gd name="connsiteY2" fmla="*/ 613153 h 613153"/>
              <a:gd name="connsiteX3" fmla="*/ 0 w 1346521"/>
              <a:gd name="connsiteY3" fmla="*/ 613153 h 613153"/>
              <a:gd name="connsiteX4" fmla="*/ 0 w 1346521"/>
              <a:gd name="connsiteY4" fmla="*/ 0 h 6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21" h="613153">
                <a:moveTo>
                  <a:pt x="0" y="0"/>
                </a:moveTo>
                <a:lnTo>
                  <a:pt x="1346521" y="0"/>
                </a:lnTo>
                <a:lnTo>
                  <a:pt x="1346521" y="613153"/>
                </a:lnTo>
                <a:lnTo>
                  <a:pt x="0" y="6131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900" b="1" i="0" u="none" strike="noStrike" kern="1200" cap="none" spc="0" normalizeH="0" baseline="0" noProof="0" dirty="0" err="1">
                <a:ln>
                  <a:noFill/>
                </a:ln>
                <a:solidFill>
                  <a:srgbClr val="6E6E71"/>
                </a:solidFill>
                <a:effectLst/>
                <a:uLnTx/>
                <a:uFillTx/>
                <a:latin typeface="Open Sans"/>
                <a:ea typeface="+mn-ea"/>
                <a:cs typeface="+mn-cs"/>
              </a:rPr>
              <a:t>Afdeling</a:t>
            </a:r>
            <a:endParaRPr kumimoji="0" lang="en-US" sz="900" b="1" i="0" u="none" strike="noStrike" kern="1200" cap="none" spc="0" normalizeH="0" baseline="0" noProof="0" dirty="0">
              <a:ln>
                <a:noFill/>
              </a:ln>
              <a:solidFill>
                <a:srgbClr val="6E6E71"/>
              </a:solidFill>
              <a:effectLst/>
              <a:uLnTx/>
              <a:uFillTx/>
              <a:latin typeface="Open Sans"/>
              <a:ea typeface="+mn-ea"/>
              <a:cs typeface="+mn-cs"/>
            </a:endParaRPr>
          </a:p>
        </p:txBody>
      </p:sp>
      <p:sp>
        <p:nvSpPr>
          <p:cNvPr id="36" name="Oval 35">
            <a:extLst>
              <a:ext uri="{FF2B5EF4-FFF2-40B4-BE49-F238E27FC236}">
                <a16:creationId xmlns:a16="http://schemas.microsoft.com/office/drawing/2014/main" id="{4FDF098D-5A6B-4F78-B827-E8A713BD38C5}"/>
              </a:ext>
            </a:extLst>
          </p:cNvPr>
          <p:cNvSpPr>
            <a:spLocks/>
          </p:cNvSpPr>
          <p:nvPr userDrawn="1"/>
        </p:nvSpPr>
        <p:spPr>
          <a:xfrm>
            <a:off x="9372888" y="2410378"/>
            <a:ext cx="578190" cy="57819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5E62372B-0DF3-46B8-B14C-BDF8FF670968}"/>
              </a:ext>
            </a:extLst>
          </p:cNvPr>
          <p:cNvSpPr>
            <a:spLocks/>
          </p:cNvSpPr>
          <p:nvPr userDrawn="1"/>
        </p:nvSpPr>
        <p:spPr>
          <a:xfrm>
            <a:off x="10166343" y="2391451"/>
            <a:ext cx="1346521" cy="613153"/>
          </a:xfrm>
          <a:custGeom>
            <a:avLst/>
            <a:gdLst>
              <a:gd name="connsiteX0" fmla="*/ 0 w 1346521"/>
              <a:gd name="connsiteY0" fmla="*/ 0 h 613153"/>
              <a:gd name="connsiteX1" fmla="*/ 1346521 w 1346521"/>
              <a:gd name="connsiteY1" fmla="*/ 0 h 613153"/>
              <a:gd name="connsiteX2" fmla="*/ 1346521 w 1346521"/>
              <a:gd name="connsiteY2" fmla="*/ 613153 h 613153"/>
              <a:gd name="connsiteX3" fmla="*/ 0 w 1346521"/>
              <a:gd name="connsiteY3" fmla="*/ 613153 h 613153"/>
              <a:gd name="connsiteX4" fmla="*/ 0 w 1346521"/>
              <a:gd name="connsiteY4" fmla="*/ 0 h 6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521" h="613153">
                <a:moveTo>
                  <a:pt x="0" y="0"/>
                </a:moveTo>
                <a:lnTo>
                  <a:pt x="1346521" y="0"/>
                </a:lnTo>
                <a:lnTo>
                  <a:pt x="1346521" y="613153"/>
                </a:lnTo>
                <a:lnTo>
                  <a:pt x="0" y="6131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900" b="1" i="0" u="none" strike="noStrike" kern="1200" cap="none" spc="0" normalizeH="0" baseline="0" noProof="0" dirty="0" err="1">
                <a:ln>
                  <a:noFill/>
                </a:ln>
                <a:solidFill>
                  <a:srgbClr val="6E6E71"/>
                </a:solidFill>
                <a:effectLst/>
                <a:uLnTx/>
                <a:uFillTx/>
                <a:latin typeface="Open Sans"/>
                <a:ea typeface="+mn-ea"/>
                <a:cs typeface="+mn-cs"/>
              </a:rPr>
              <a:t>Afdeling</a:t>
            </a:r>
            <a:endParaRPr kumimoji="0" lang="en-US" sz="900" b="1" i="0" u="none" strike="noStrike" kern="1200" cap="none" spc="0" normalizeH="0" baseline="0" noProof="0" dirty="0">
              <a:ln>
                <a:noFill/>
              </a:ln>
              <a:solidFill>
                <a:srgbClr val="6E6E71"/>
              </a:solidFill>
              <a:effectLst/>
              <a:uLnTx/>
              <a:uFillTx/>
              <a:latin typeface="Open Sans"/>
              <a:ea typeface="+mn-ea"/>
              <a:cs typeface="+mn-cs"/>
            </a:endParaRPr>
          </a:p>
        </p:txBody>
      </p:sp>
      <p:cxnSp>
        <p:nvCxnSpPr>
          <p:cNvPr id="54" name="Straight Connector 53">
            <a:extLst>
              <a:ext uri="{FF2B5EF4-FFF2-40B4-BE49-F238E27FC236}">
                <a16:creationId xmlns:a16="http://schemas.microsoft.com/office/drawing/2014/main" id="{AFD4AB6C-4A94-4568-BB48-9ACD377DCB79}"/>
              </a:ext>
            </a:extLst>
          </p:cNvPr>
          <p:cNvCxnSpPr>
            <a:cxnSpLocks/>
          </p:cNvCxnSpPr>
          <p:nvPr userDrawn="1"/>
        </p:nvCxnSpPr>
        <p:spPr>
          <a:xfrm>
            <a:off x="5947508" y="3113340"/>
            <a:ext cx="18131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6C7C2E9-9784-4E6C-BE65-7BC4BF919633}"/>
              </a:ext>
            </a:extLst>
          </p:cNvPr>
          <p:cNvCxnSpPr>
            <a:cxnSpLocks/>
          </p:cNvCxnSpPr>
          <p:nvPr userDrawn="1"/>
        </p:nvCxnSpPr>
        <p:spPr>
          <a:xfrm flipV="1">
            <a:off x="6893169" y="2863248"/>
            <a:ext cx="0" cy="2422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0D2107-D424-421A-85A7-5E02A5359B05}"/>
              </a:ext>
            </a:extLst>
          </p:cNvPr>
          <p:cNvCxnSpPr>
            <a:cxnSpLocks/>
          </p:cNvCxnSpPr>
          <p:nvPr userDrawn="1"/>
        </p:nvCxnSpPr>
        <p:spPr>
          <a:xfrm flipV="1">
            <a:off x="10851323" y="2847617"/>
            <a:ext cx="0" cy="24227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C5B7B2-073B-46C3-ACAF-42683981D812}"/>
              </a:ext>
            </a:extLst>
          </p:cNvPr>
          <p:cNvCxnSpPr>
            <a:cxnSpLocks/>
          </p:cNvCxnSpPr>
          <p:nvPr userDrawn="1"/>
        </p:nvCxnSpPr>
        <p:spPr>
          <a:xfrm>
            <a:off x="8002954" y="3085986"/>
            <a:ext cx="3684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AE4419A0-667B-47AD-94E3-6F5494C1863E}"/>
              </a:ext>
            </a:extLst>
          </p:cNvPr>
          <p:cNvSpPr>
            <a:spLocks noGrp="1"/>
          </p:cNvSpPr>
          <p:nvPr>
            <p:ph type="pic" sz="quarter" idx="10"/>
          </p:nvPr>
        </p:nvSpPr>
        <p:spPr>
          <a:xfrm>
            <a:off x="222226" y="2406196"/>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3" name="Picture Placeholder 82">
            <a:extLst>
              <a:ext uri="{FF2B5EF4-FFF2-40B4-BE49-F238E27FC236}">
                <a16:creationId xmlns:a16="http://schemas.microsoft.com/office/drawing/2014/main" id="{22E871B4-8045-4F77-A071-C3CA1D405C1E}"/>
              </a:ext>
            </a:extLst>
          </p:cNvPr>
          <p:cNvSpPr>
            <a:spLocks noGrp="1"/>
          </p:cNvSpPr>
          <p:nvPr>
            <p:ph type="pic" sz="quarter" idx="26"/>
          </p:nvPr>
        </p:nvSpPr>
        <p:spPr>
          <a:xfrm>
            <a:off x="2289212" y="2406196"/>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4" name="Picture Placeholder 83">
            <a:extLst>
              <a:ext uri="{FF2B5EF4-FFF2-40B4-BE49-F238E27FC236}">
                <a16:creationId xmlns:a16="http://schemas.microsoft.com/office/drawing/2014/main" id="{FB644C22-2596-4177-8EAC-797724D35252}"/>
              </a:ext>
            </a:extLst>
          </p:cNvPr>
          <p:cNvSpPr>
            <a:spLocks noGrp="1"/>
          </p:cNvSpPr>
          <p:nvPr>
            <p:ph type="pic" sz="quarter" idx="27"/>
          </p:nvPr>
        </p:nvSpPr>
        <p:spPr>
          <a:xfrm>
            <a:off x="4309666" y="2406196"/>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5" name="Picture Placeholder 84">
            <a:extLst>
              <a:ext uri="{FF2B5EF4-FFF2-40B4-BE49-F238E27FC236}">
                <a16:creationId xmlns:a16="http://schemas.microsoft.com/office/drawing/2014/main" id="{8B04F62F-B3F9-400F-A9D0-8FDFD0FD0500}"/>
              </a:ext>
            </a:extLst>
          </p:cNvPr>
          <p:cNvSpPr>
            <a:spLocks noGrp="1"/>
          </p:cNvSpPr>
          <p:nvPr>
            <p:ph type="pic" sz="quarter" idx="28"/>
          </p:nvPr>
        </p:nvSpPr>
        <p:spPr>
          <a:xfrm>
            <a:off x="7833440" y="2406196"/>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6" name="Picture Placeholder 85">
            <a:extLst>
              <a:ext uri="{FF2B5EF4-FFF2-40B4-BE49-F238E27FC236}">
                <a16:creationId xmlns:a16="http://schemas.microsoft.com/office/drawing/2014/main" id="{08D631E3-C757-4573-9C2C-BB8F068FC608}"/>
              </a:ext>
            </a:extLst>
          </p:cNvPr>
          <p:cNvSpPr>
            <a:spLocks noGrp="1"/>
          </p:cNvSpPr>
          <p:nvPr>
            <p:ph type="pic" sz="quarter" idx="29"/>
          </p:nvPr>
        </p:nvSpPr>
        <p:spPr>
          <a:xfrm>
            <a:off x="4795786" y="1482667"/>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7" name="Picture Placeholder 86">
            <a:extLst>
              <a:ext uri="{FF2B5EF4-FFF2-40B4-BE49-F238E27FC236}">
                <a16:creationId xmlns:a16="http://schemas.microsoft.com/office/drawing/2014/main" id="{AE430FFE-42B2-46ED-9C71-D50F339C7356}"/>
              </a:ext>
            </a:extLst>
          </p:cNvPr>
          <p:cNvSpPr>
            <a:spLocks noGrp="1"/>
          </p:cNvSpPr>
          <p:nvPr>
            <p:ph type="pic" sz="quarter" idx="30"/>
          </p:nvPr>
        </p:nvSpPr>
        <p:spPr>
          <a:xfrm>
            <a:off x="5765543" y="3166470"/>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8" name="Picture Placeholder 87">
            <a:extLst>
              <a:ext uri="{FF2B5EF4-FFF2-40B4-BE49-F238E27FC236}">
                <a16:creationId xmlns:a16="http://schemas.microsoft.com/office/drawing/2014/main" id="{9AC4A21C-7F40-4175-804C-F65391E8517C}"/>
              </a:ext>
            </a:extLst>
          </p:cNvPr>
          <p:cNvSpPr>
            <a:spLocks noGrp="1"/>
          </p:cNvSpPr>
          <p:nvPr>
            <p:ph type="pic" sz="quarter" idx="31"/>
          </p:nvPr>
        </p:nvSpPr>
        <p:spPr>
          <a:xfrm>
            <a:off x="5765543" y="3878831"/>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89" name="Picture Placeholder 88">
            <a:extLst>
              <a:ext uri="{FF2B5EF4-FFF2-40B4-BE49-F238E27FC236}">
                <a16:creationId xmlns:a16="http://schemas.microsoft.com/office/drawing/2014/main" id="{E2D00C71-D782-431B-AB06-A79A2748C734}"/>
              </a:ext>
            </a:extLst>
          </p:cNvPr>
          <p:cNvSpPr>
            <a:spLocks noGrp="1"/>
          </p:cNvSpPr>
          <p:nvPr>
            <p:ph type="pic" sz="quarter" idx="32"/>
          </p:nvPr>
        </p:nvSpPr>
        <p:spPr>
          <a:xfrm>
            <a:off x="7833440" y="3166470"/>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0" name="Picture Placeholder 89">
            <a:extLst>
              <a:ext uri="{FF2B5EF4-FFF2-40B4-BE49-F238E27FC236}">
                <a16:creationId xmlns:a16="http://schemas.microsoft.com/office/drawing/2014/main" id="{A7C4EA26-7998-41B9-8219-B4994659A09D}"/>
              </a:ext>
            </a:extLst>
          </p:cNvPr>
          <p:cNvSpPr>
            <a:spLocks noGrp="1"/>
          </p:cNvSpPr>
          <p:nvPr>
            <p:ph type="pic" sz="quarter" idx="33"/>
          </p:nvPr>
        </p:nvSpPr>
        <p:spPr>
          <a:xfrm>
            <a:off x="7833440" y="3878831"/>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3" name="Picture Placeholder 92">
            <a:extLst>
              <a:ext uri="{FF2B5EF4-FFF2-40B4-BE49-F238E27FC236}">
                <a16:creationId xmlns:a16="http://schemas.microsoft.com/office/drawing/2014/main" id="{A64E32EA-41C3-4C28-95A6-80AE9B845B34}"/>
              </a:ext>
            </a:extLst>
          </p:cNvPr>
          <p:cNvSpPr>
            <a:spLocks noGrp="1"/>
          </p:cNvSpPr>
          <p:nvPr>
            <p:ph type="pic" sz="quarter" idx="34"/>
          </p:nvPr>
        </p:nvSpPr>
        <p:spPr>
          <a:xfrm>
            <a:off x="7833440" y="4575194"/>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4" name="Picture Placeholder 93">
            <a:extLst>
              <a:ext uri="{FF2B5EF4-FFF2-40B4-BE49-F238E27FC236}">
                <a16:creationId xmlns:a16="http://schemas.microsoft.com/office/drawing/2014/main" id="{A7110D83-4267-45F2-A01C-AB590BF85BB2}"/>
              </a:ext>
            </a:extLst>
          </p:cNvPr>
          <p:cNvSpPr>
            <a:spLocks noGrp="1"/>
          </p:cNvSpPr>
          <p:nvPr>
            <p:ph type="pic" sz="quarter" idx="35"/>
          </p:nvPr>
        </p:nvSpPr>
        <p:spPr>
          <a:xfrm>
            <a:off x="7833440" y="5287555"/>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5" name="Picture Placeholder 94">
            <a:extLst>
              <a:ext uri="{FF2B5EF4-FFF2-40B4-BE49-F238E27FC236}">
                <a16:creationId xmlns:a16="http://schemas.microsoft.com/office/drawing/2014/main" id="{64146B63-8CA5-4886-99BA-3EA15068EEBB}"/>
              </a:ext>
            </a:extLst>
          </p:cNvPr>
          <p:cNvSpPr>
            <a:spLocks noGrp="1"/>
          </p:cNvSpPr>
          <p:nvPr>
            <p:ph type="pic" sz="quarter" idx="36"/>
          </p:nvPr>
        </p:nvSpPr>
        <p:spPr>
          <a:xfrm>
            <a:off x="7833440" y="5961807"/>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6" name="Picture Placeholder 95">
            <a:extLst>
              <a:ext uri="{FF2B5EF4-FFF2-40B4-BE49-F238E27FC236}">
                <a16:creationId xmlns:a16="http://schemas.microsoft.com/office/drawing/2014/main" id="{BC83F585-BD7F-4CC3-BE97-6DD791C4AA1C}"/>
              </a:ext>
            </a:extLst>
          </p:cNvPr>
          <p:cNvSpPr>
            <a:spLocks noGrp="1"/>
          </p:cNvSpPr>
          <p:nvPr>
            <p:ph type="pic" sz="quarter" idx="37"/>
          </p:nvPr>
        </p:nvSpPr>
        <p:spPr>
          <a:xfrm>
            <a:off x="9849621" y="3166470"/>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7" name="Picture Placeholder 96">
            <a:extLst>
              <a:ext uri="{FF2B5EF4-FFF2-40B4-BE49-F238E27FC236}">
                <a16:creationId xmlns:a16="http://schemas.microsoft.com/office/drawing/2014/main" id="{9C85C883-F849-4FBD-985B-F1C9786E97B1}"/>
              </a:ext>
            </a:extLst>
          </p:cNvPr>
          <p:cNvSpPr>
            <a:spLocks noGrp="1"/>
          </p:cNvSpPr>
          <p:nvPr>
            <p:ph type="pic" sz="quarter" idx="38"/>
          </p:nvPr>
        </p:nvSpPr>
        <p:spPr>
          <a:xfrm>
            <a:off x="9849621" y="3878831"/>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8" name="Picture Placeholder 97">
            <a:extLst>
              <a:ext uri="{FF2B5EF4-FFF2-40B4-BE49-F238E27FC236}">
                <a16:creationId xmlns:a16="http://schemas.microsoft.com/office/drawing/2014/main" id="{71120997-74F8-49F0-8ABA-727429AB3AB1}"/>
              </a:ext>
            </a:extLst>
          </p:cNvPr>
          <p:cNvSpPr>
            <a:spLocks noGrp="1"/>
          </p:cNvSpPr>
          <p:nvPr>
            <p:ph type="pic" sz="quarter" idx="39"/>
          </p:nvPr>
        </p:nvSpPr>
        <p:spPr>
          <a:xfrm>
            <a:off x="9849621" y="4575194"/>
            <a:ext cx="577850" cy="578190"/>
          </a:xfrm>
          <a:custGeom>
            <a:avLst/>
            <a:gdLst>
              <a:gd name="connsiteX0" fmla="*/ 288925 w 577850"/>
              <a:gd name="connsiteY0" fmla="*/ 0 h 578190"/>
              <a:gd name="connsiteX1" fmla="*/ 572147 w 577850"/>
              <a:gd name="connsiteY1" fmla="*/ 230832 h 578190"/>
              <a:gd name="connsiteX2" fmla="*/ 577850 w 577850"/>
              <a:gd name="connsiteY2" fmla="*/ 287409 h 578190"/>
              <a:gd name="connsiteX3" fmla="*/ 577850 w 577850"/>
              <a:gd name="connsiteY3" fmla="*/ 290782 h 578190"/>
              <a:gd name="connsiteX4" fmla="*/ 572147 w 577850"/>
              <a:gd name="connsiteY4" fmla="*/ 347358 h 578190"/>
              <a:gd name="connsiteX5" fmla="*/ 288925 w 577850"/>
              <a:gd name="connsiteY5" fmla="*/ 578190 h 578190"/>
              <a:gd name="connsiteX6" fmla="*/ 5703 w 577850"/>
              <a:gd name="connsiteY6" fmla="*/ 347358 h 578190"/>
              <a:gd name="connsiteX7" fmla="*/ 0 w 577850"/>
              <a:gd name="connsiteY7" fmla="*/ 290781 h 578190"/>
              <a:gd name="connsiteX8" fmla="*/ 0 w 577850"/>
              <a:gd name="connsiteY8" fmla="*/ 287409 h 578190"/>
              <a:gd name="connsiteX9" fmla="*/ 5703 w 577850"/>
              <a:gd name="connsiteY9" fmla="*/ 230832 h 578190"/>
              <a:gd name="connsiteX10" fmla="*/ 288925 w 577850"/>
              <a:gd name="connsiteY10" fmla="*/ 0 h 57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850" h="578190">
                <a:moveTo>
                  <a:pt x="288925" y="0"/>
                </a:moveTo>
                <a:cubicBezTo>
                  <a:pt x="428630" y="0"/>
                  <a:pt x="545190" y="99097"/>
                  <a:pt x="572147" y="230832"/>
                </a:cubicBezTo>
                <a:lnTo>
                  <a:pt x="577850" y="287409"/>
                </a:lnTo>
                <a:lnTo>
                  <a:pt x="577850" y="290782"/>
                </a:lnTo>
                <a:lnTo>
                  <a:pt x="572147" y="347358"/>
                </a:lnTo>
                <a:cubicBezTo>
                  <a:pt x="545190" y="479094"/>
                  <a:pt x="428630" y="578190"/>
                  <a:pt x="288925" y="578190"/>
                </a:cubicBezTo>
                <a:cubicBezTo>
                  <a:pt x="149220" y="578190"/>
                  <a:pt x="32660" y="479094"/>
                  <a:pt x="5703" y="347358"/>
                </a:cubicBezTo>
                <a:lnTo>
                  <a:pt x="0" y="290781"/>
                </a:lnTo>
                <a:lnTo>
                  <a:pt x="0" y="287409"/>
                </a:lnTo>
                <a:lnTo>
                  <a:pt x="5703" y="230832"/>
                </a:lnTo>
                <a:cubicBezTo>
                  <a:pt x="32660" y="99097"/>
                  <a:pt x="149220" y="0"/>
                  <a:pt x="288925" y="0"/>
                </a:cubicBezTo>
                <a:close/>
              </a:path>
            </a:pathLst>
          </a:custGeom>
          <a:solidFill>
            <a:schemeClr val="bg2"/>
          </a:solidFill>
        </p:spPr>
        <p:txBody>
          <a:bodyPr wrap="square" anchor="ctr" anchorCtr="0">
            <a:noAutofit/>
          </a:bodyPr>
          <a:lstStyle>
            <a:lvl1pPr marL="0" indent="0" algn="ctr">
              <a:buNone/>
              <a:defRPr sz="900"/>
            </a:lvl1pPr>
          </a:lstStyle>
          <a:p>
            <a:r>
              <a:rPr lang="en-US"/>
              <a:t>Click icon to add picture</a:t>
            </a:r>
            <a:endParaRPr lang="nl-NL"/>
          </a:p>
        </p:txBody>
      </p:sp>
      <p:sp>
        <p:nvSpPr>
          <p:cNvPr id="99" name="Text Placeholder 65">
            <a:extLst>
              <a:ext uri="{FF2B5EF4-FFF2-40B4-BE49-F238E27FC236}">
                <a16:creationId xmlns:a16="http://schemas.microsoft.com/office/drawing/2014/main" id="{D8899075-6ED1-4B24-B1CF-6800E88E3938}"/>
              </a:ext>
            </a:extLst>
          </p:cNvPr>
          <p:cNvSpPr>
            <a:spLocks noGrp="1"/>
          </p:cNvSpPr>
          <p:nvPr>
            <p:ph type="body" sz="quarter" idx="40" hasCustomPrompt="1"/>
          </p:nvPr>
        </p:nvSpPr>
        <p:spPr>
          <a:xfrm>
            <a:off x="855145" y="2395238"/>
            <a:ext cx="1372813" cy="281287"/>
          </a:xfrm>
        </p:spPr>
        <p:txBody>
          <a:bodyPr>
            <a:noAutofit/>
          </a:bodyPr>
          <a:lstStyle>
            <a:lvl1pPr marL="0" indent="0" algn="l">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100" name="Text Placeholder 65">
            <a:extLst>
              <a:ext uri="{FF2B5EF4-FFF2-40B4-BE49-F238E27FC236}">
                <a16:creationId xmlns:a16="http://schemas.microsoft.com/office/drawing/2014/main" id="{3C7E46BF-AE6F-460D-9118-755D7BA15F2B}"/>
              </a:ext>
            </a:extLst>
          </p:cNvPr>
          <p:cNvSpPr>
            <a:spLocks noGrp="1"/>
          </p:cNvSpPr>
          <p:nvPr>
            <p:ph type="body" sz="quarter" idx="41" hasCustomPrompt="1"/>
          </p:nvPr>
        </p:nvSpPr>
        <p:spPr>
          <a:xfrm>
            <a:off x="851429" y="2727792"/>
            <a:ext cx="137281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01" name="Text Placeholder 65">
            <a:extLst>
              <a:ext uri="{FF2B5EF4-FFF2-40B4-BE49-F238E27FC236}">
                <a16:creationId xmlns:a16="http://schemas.microsoft.com/office/drawing/2014/main" id="{63634233-2AC1-479F-A49C-94B52BEFA117}"/>
              </a:ext>
            </a:extLst>
          </p:cNvPr>
          <p:cNvSpPr>
            <a:spLocks noGrp="1"/>
          </p:cNvSpPr>
          <p:nvPr>
            <p:ph type="body" sz="quarter" idx="42" hasCustomPrompt="1"/>
          </p:nvPr>
        </p:nvSpPr>
        <p:spPr>
          <a:xfrm>
            <a:off x="851429" y="2911280"/>
            <a:ext cx="137281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02" name="Text Placeholder 65">
            <a:extLst>
              <a:ext uri="{FF2B5EF4-FFF2-40B4-BE49-F238E27FC236}">
                <a16:creationId xmlns:a16="http://schemas.microsoft.com/office/drawing/2014/main" id="{E9F619FD-1CCC-454E-9593-3CA78F3F7CEA}"/>
              </a:ext>
            </a:extLst>
          </p:cNvPr>
          <p:cNvSpPr>
            <a:spLocks noGrp="1"/>
          </p:cNvSpPr>
          <p:nvPr>
            <p:ph type="body" sz="quarter" idx="43" hasCustomPrompt="1"/>
          </p:nvPr>
        </p:nvSpPr>
        <p:spPr>
          <a:xfrm>
            <a:off x="2938502" y="2395238"/>
            <a:ext cx="1333693" cy="281287"/>
          </a:xfrm>
        </p:spPr>
        <p:txBody>
          <a:bodyPr>
            <a:noAutofit/>
          </a:bodyPr>
          <a:lstStyle>
            <a:lvl1pPr marL="0" indent="0" algn="l">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103" name="Text Placeholder 65">
            <a:extLst>
              <a:ext uri="{FF2B5EF4-FFF2-40B4-BE49-F238E27FC236}">
                <a16:creationId xmlns:a16="http://schemas.microsoft.com/office/drawing/2014/main" id="{213E3900-3A76-4473-98CE-6D0009A70CF3}"/>
              </a:ext>
            </a:extLst>
          </p:cNvPr>
          <p:cNvSpPr>
            <a:spLocks noGrp="1"/>
          </p:cNvSpPr>
          <p:nvPr>
            <p:ph type="body" sz="quarter" idx="44" hasCustomPrompt="1"/>
          </p:nvPr>
        </p:nvSpPr>
        <p:spPr>
          <a:xfrm>
            <a:off x="2934786" y="2727792"/>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04" name="Text Placeholder 65">
            <a:extLst>
              <a:ext uri="{FF2B5EF4-FFF2-40B4-BE49-F238E27FC236}">
                <a16:creationId xmlns:a16="http://schemas.microsoft.com/office/drawing/2014/main" id="{6D5FFB10-A8C4-4008-901F-E4B708731F89}"/>
              </a:ext>
            </a:extLst>
          </p:cNvPr>
          <p:cNvSpPr>
            <a:spLocks noGrp="1"/>
          </p:cNvSpPr>
          <p:nvPr>
            <p:ph type="body" sz="quarter" idx="45" hasCustomPrompt="1"/>
          </p:nvPr>
        </p:nvSpPr>
        <p:spPr>
          <a:xfrm>
            <a:off x="2934786" y="2911280"/>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05" name="Text Placeholder 65">
            <a:extLst>
              <a:ext uri="{FF2B5EF4-FFF2-40B4-BE49-F238E27FC236}">
                <a16:creationId xmlns:a16="http://schemas.microsoft.com/office/drawing/2014/main" id="{B27FF98F-196D-42C0-B280-2E725A99A267}"/>
              </a:ext>
            </a:extLst>
          </p:cNvPr>
          <p:cNvSpPr>
            <a:spLocks noGrp="1"/>
          </p:cNvSpPr>
          <p:nvPr>
            <p:ph type="body" sz="quarter" idx="46" hasCustomPrompt="1"/>
          </p:nvPr>
        </p:nvSpPr>
        <p:spPr>
          <a:xfrm>
            <a:off x="4951971" y="2395238"/>
            <a:ext cx="1333693" cy="281287"/>
          </a:xfrm>
        </p:spPr>
        <p:txBody>
          <a:bodyPr>
            <a:noAutofit/>
          </a:bodyPr>
          <a:lstStyle>
            <a:lvl1pPr marL="0" indent="0" algn="l">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106" name="Text Placeholder 65">
            <a:extLst>
              <a:ext uri="{FF2B5EF4-FFF2-40B4-BE49-F238E27FC236}">
                <a16:creationId xmlns:a16="http://schemas.microsoft.com/office/drawing/2014/main" id="{C80713D9-0679-4056-AE54-7953857F89E8}"/>
              </a:ext>
            </a:extLst>
          </p:cNvPr>
          <p:cNvSpPr>
            <a:spLocks noGrp="1"/>
          </p:cNvSpPr>
          <p:nvPr>
            <p:ph type="body" sz="quarter" idx="47" hasCustomPrompt="1"/>
          </p:nvPr>
        </p:nvSpPr>
        <p:spPr>
          <a:xfrm>
            <a:off x="4948255" y="2727792"/>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07" name="Text Placeholder 65">
            <a:extLst>
              <a:ext uri="{FF2B5EF4-FFF2-40B4-BE49-F238E27FC236}">
                <a16:creationId xmlns:a16="http://schemas.microsoft.com/office/drawing/2014/main" id="{1D4D57DC-7E6A-474F-BFFB-7B06BE8F59B0}"/>
              </a:ext>
            </a:extLst>
          </p:cNvPr>
          <p:cNvSpPr>
            <a:spLocks noGrp="1"/>
          </p:cNvSpPr>
          <p:nvPr>
            <p:ph type="body" sz="quarter" idx="48" hasCustomPrompt="1"/>
          </p:nvPr>
        </p:nvSpPr>
        <p:spPr>
          <a:xfrm>
            <a:off x="4948255" y="2911280"/>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08" name="Text Placeholder 65">
            <a:extLst>
              <a:ext uri="{FF2B5EF4-FFF2-40B4-BE49-F238E27FC236}">
                <a16:creationId xmlns:a16="http://schemas.microsoft.com/office/drawing/2014/main" id="{0EFE490B-4F14-4059-B7A8-9673A69D3DAF}"/>
              </a:ext>
            </a:extLst>
          </p:cNvPr>
          <p:cNvSpPr>
            <a:spLocks noGrp="1"/>
          </p:cNvSpPr>
          <p:nvPr>
            <p:ph type="body" sz="quarter" idx="49" hasCustomPrompt="1"/>
          </p:nvPr>
        </p:nvSpPr>
        <p:spPr>
          <a:xfrm>
            <a:off x="8478707" y="2395238"/>
            <a:ext cx="1333693" cy="281287"/>
          </a:xfrm>
        </p:spPr>
        <p:txBody>
          <a:bodyPr>
            <a:noAutofit/>
          </a:bodyPr>
          <a:lstStyle>
            <a:lvl1pPr marL="0" indent="0" algn="l">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109" name="Text Placeholder 65">
            <a:extLst>
              <a:ext uri="{FF2B5EF4-FFF2-40B4-BE49-F238E27FC236}">
                <a16:creationId xmlns:a16="http://schemas.microsoft.com/office/drawing/2014/main" id="{E9D3C95F-DC46-4DFB-87C7-740A5FE99ADE}"/>
              </a:ext>
            </a:extLst>
          </p:cNvPr>
          <p:cNvSpPr>
            <a:spLocks noGrp="1"/>
          </p:cNvSpPr>
          <p:nvPr>
            <p:ph type="body" sz="quarter" idx="50" hasCustomPrompt="1"/>
          </p:nvPr>
        </p:nvSpPr>
        <p:spPr>
          <a:xfrm>
            <a:off x="8474991" y="2727792"/>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10" name="Text Placeholder 65">
            <a:extLst>
              <a:ext uri="{FF2B5EF4-FFF2-40B4-BE49-F238E27FC236}">
                <a16:creationId xmlns:a16="http://schemas.microsoft.com/office/drawing/2014/main" id="{FA2F5074-5109-4A5D-A7A1-3D7895F4EEE7}"/>
              </a:ext>
            </a:extLst>
          </p:cNvPr>
          <p:cNvSpPr>
            <a:spLocks noGrp="1"/>
          </p:cNvSpPr>
          <p:nvPr>
            <p:ph type="body" sz="quarter" idx="51" hasCustomPrompt="1"/>
          </p:nvPr>
        </p:nvSpPr>
        <p:spPr>
          <a:xfrm>
            <a:off x="8474991" y="2911280"/>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11" name="Text Placeholder 65">
            <a:extLst>
              <a:ext uri="{FF2B5EF4-FFF2-40B4-BE49-F238E27FC236}">
                <a16:creationId xmlns:a16="http://schemas.microsoft.com/office/drawing/2014/main" id="{37B27B77-F213-482A-AD8D-52D2CF14B89F}"/>
              </a:ext>
            </a:extLst>
          </p:cNvPr>
          <p:cNvSpPr>
            <a:spLocks noGrp="1"/>
          </p:cNvSpPr>
          <p:nvPr>
            <p:ph type="body" sz="quarter" idx="52" hasCustomPrompt="1"/>
          </p:nvPr>
        </p:nvSpPr>
        <p:spPr>
          <a:xfrm>
            <a:off x="5443153" y="1498074"/>
            <a:ext cx="1333693" cy="281287"/>
          </a:xfrm>
        </p:spPr>
        <p:txBody>
          <a:bodyPr>
            <a:noAutofit/>
          </a:bodyPr>
          <a:lstStyle>
            <a:lvl1pPr marL="0" indent="0" algn="l">
              <a:spcAft>
                <a:spcPts val="0"/>
              </a:spcAft>
              <a:buNone/>
              <a:defRPr sz="800" b="1"/>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Afdeling</a:t>
            </a:r>
            <a:endParaRPr lang="en-US" dirty="0"/>
          </a:p>
        </p:txBody>
      </p:sp>
      <p:sp>
        <p:nvSpPr>
          <p:cNvPr id="112" name="Text Placeholder 65">
            <a:extLst>
              <a:ext uri="{FF2B5EF4-FFF2-40B4-BE49-F238E27FC236}">
                <a16:creationId xmlns:a16="http://schemas.microsoft.com/office/drawing/2014/main" id="{0E395043-8079-4021-BAEA-679F464F1D3E}"/>
              </a:ext>
            </a:extLst>
          </p:cNvPr>
          <p:cNvSpPr>
            <a:spLocks noGrp="1"/>
          </p:cNvSpPr>
          <p:nvPr>
            <p:ph type="body" sz="quarter" idx="53" hasCustomPrompt="1"/>
          </p:nvPr>
        </p:nvSpPr>
        <p:spPr>
          <a:xfrm>
            <a:off x="5439437" y="1830628"/>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13" name="Text Placeholder 65">
            <a:extLst>
              <a:ext uri="{FF2B5EF4-FFF2-40B4-BE49-F238E27FC236}">
                <a16:creationId xmlns:a16="http://schemas.microsoft.com/office/drawing/2014/main" id="{35085E31-8443-4A28-BD7D-8076B1AC17C9}"/>
              </a:ext>
            </a:extLst>
          </p:cNvPr>
          <p:cNvSpPr>
            <a:spLocks noGrp="1"/>
          </p:cNvSpPr>
          <p:nvPr>
            <p:ph type="body" sz="quarter" idx="54" hasCustomPrompt="1"/>
          </p:nvPr>
        </p:nvSpPr>
        <p:spPr>
          <a:xfrm>
            <a:off x="5439437" y="2014116"/>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14" name="Text Placeholder 65">
            <a:extLst>
              <a:ext uri="{FF2B5EF4-FFF2-40B4-BE49-F238E27FC236}">
                <a16:creationId xmlns:a16="http://schemas.microsoft.com/office/drawing/2014/main" id="{B4AD502E-AA95-4E7C-8A7D-4AE09AFC6679}"/>
              </a:ext>
            </a:extLst>
          </p:cNvPr>
          <p:cNvSpPr>
            <a:spLocks noGrp="1"/>
          </p:cNvSpPr>
          <p:nvPr>
            <p:ph type="body" sz="quarter" idx="55" hasCustomPrompt="1"/>
          </p:nvPr>
        </p:nvSpPr>
        <p:spPr>
          <a:xfrm>
            <a:off x="6411808" y="3297296"/>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15" name="Text Placeholder 65">
            <a:extLst>
              <a:ext uri="{FF2B5EF4-FFF2-40B4-BE49-F238E27FC236}">
                <a16:creationId xmlns:a16="http://schemas.microsoft.com/office/drawing/2014/main" id="{6219CFB0-15F6-4BEB-A934-9D2BCD2058E1}"/>
              </a:ext>
            </a:extLst>
          </p:cNvPr>
          <p:cNvSpPr>
            <a:spLocks noGrp="1"/>
          </p:cNvSpPr>
          <p:nvPr>
            <p:ph type="body" sz="quarter" idx="56" hasCustomPrompt="1"/>
          </p:nvPr>
        </p:nvSpPr>
        <p:spPr>
          <a:xfrm>
            <a:off x="6411808" y="3480784"/>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16" name="Text Placeholder 65">
            <a:extLst>
              <a:ext uri="{FF2B5EF4-FFF2-40B4-BE49-F238E27FC236}">
                <a16:creationId xmlns:a16="http://schemas.microsoft.com/office/drawing/2014/main" id="{BA8947F1-B192-4A9D-B2A1-20C1BEE388DC}"/>
              </a:ext>
            </a:extLst>
          </p:cNvPr>
          <p:cNvSpPr>
            <a:spLocks noGrp="1"/>
          </p:cNvSpPr>
          <p:nvPr>
            <p:ph type="body" sz="quarter" idx="57" hasCustomPrompt="1"/>
          </p:nvPr>
        </p:nvSpPr>
        <p:spPr>
          <a:xfrm>
            <a:off x="6411808" y="4026273"/>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17" name="Text Placeholder 65">
            <a:extLst>
              <a:ext uri="{FF2B5EF4-FFF2-40B4-BE49-F238E27FC236}">
                <a16:creationId xmlns:a16="http://schemas.microsoft.com/office/drawing/2014/main" id="{6533D433-1B70-435C-A840-6C22297CC99B}"/>
              </a:ext>
            </a:extLst>
          </p:cNvPr>
          <p:cNvSpPr>
            <a:spLocks noGrp="1"/>
          </p:cNvSpPr>
          <p:nvPr>
            <p:ph type="body" sz="quarter" idx="58" hasCustomPrompt="1"/>
          </p:nvPr>
        </p:nvSpPr>
        <p:spPr>
          <a:xfrm>
            <a:off x="6411808" y="4209761"/>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18" name="Text Placeholder 65">
            <a:extLst>
              <a:ext uri="{FF2B5EF4-FFF2-40B4-BE49-F238E27FC236}">
                <a16:creationId xmlns:a16="http://schemas.microsoft.com/office/drawing/2014/main" id="{9CA0BADF-98B3-4852-A006-F2A6B83CAB93}"/>
              </a:ext>
            </a:extLst>
          </p:cNvPr>
          <p:cNvSpPr>
            <a:spLocks noGrp="1"/>
          </p:cNvSpPr>
          <p:nvPr>
            <p:ph type="body" sz="quarter" idx="59" hasCustomPrompt="1"/>
          </p:nvPr>
        </p:nvSpPr>
        <p:spPr>
          <a:xfrm>
            <a:off x="8468800" y="3297296"/>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19" name="Text Placeholder 65">
            <a:extLst>
              <a:ext uri="{FF2B5EF4-FFF2-40B4-BE49-F238E27FC236}">
                <a16:creationId xmlns:a16="http://schemas.microsoft.com/office/drawing/2014/main" id="{58A5CAD1-6FAD-4052-A35C-A340D1CA21E6}"/>
              </a:ext>
            </a:extLst>
          </p:cNvPr>
          <p:cNvSpPr>
            <a:spLocks noGrp="1"/>
          </p:cNvSpPr>
          <p:nvPr>
            <p:ph type="body" sz="quarter" idx="60" hasCustomPrompt="1"/>
          </p:nvPr>
        </p:nvSpPr>
        <p:spPr>
          <a:xfrm>
            <a:off x="8468800" y="3480784"/>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20" name="Text Placeholder 65">
            <a:extLst>
              <a:ext uri="{FF2B5EF4-FFF2-40B4-BE49-F238E27FC236}">
                <a16:creationId xmlns:a16="http://schemas.microsoft.com/office/drawing/2014/main" id="{67122F56-A360-4910-811A-46CFA376E5B4}"/>
              </a:ext>
            </a:extLst>
          </p:cNvPr>
          <p:cNvSpPr>
            <a:spLocks noGrp="1"/>
          </p:cNvSpPr>
          <p:nvPr>
            <p:ph type="body" sz="quarter" idx="61" hasCustomPrompt="1"/>
          </p:nvPr>
        </p:nvSpPr>
        <p:spPr>
          <a:xfrm>
            <a:off x="8468800" y="4026273"/>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21" name="Text Placeholder 65">
            <a:extLst>
              <a:ext uri="{FF2B5EF4-FFF2-40B4-BE49-F238E27FC236}">
                <a16:creationId xmlns:a16="http://schemas.microsoft.com/office/drawing/2014/main" id="{B732F292-C22F-4CE9-B0BD-CD4B2DCBCBEB}"/>
              </a:ext>
            </a:extLst>
          </p:cNvPr>
          <p:cNvSpPr>
            <a:spLocks noGrp="1"/>
          </p:cNvSpPr>
          <p:nvPr>
            <p:ph type="body" sz="quarter" idx="62" hasCustomPrompt="1"/>
          </p:nvPr>
        </p:nvSpPr>
        <p:spPr>
          <a:xfrm>
            <a:off x="8468800" y="4209761"/>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22" name="Text Placeholder 65">
            <a:extLst>
              <a:ext uri="{FF2B5EF4-FFF2-40B4-BE49-F238E27FC236}">
                <a16:creationId xmlns:a16="http://schemas.microsoft.com/office/drawing/2014/main" id="{8ED24FF1-4204-444F-9538-341542A576EF}"/>
              </a:ext>
            </a:extLst>
          </p:cNvPr>
          <p:cNvSpPr>
            <a:spLocks noGrp="1"/>
          </p:cNvSpPr>
          <p:nvPr>
            <p:ph type="body" sz="quarter" idx="63" hasCustomPrompt="1"/>
          </p:nvPr>
        </p:nvSpPr>
        <p:spPr>
          <a:xfrm>
            <a:off x="10474599" y="3297296"/>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23" name="Text Placeholder 65">
            <a:extLst>
              <a:ext uri="{FF2B5EF4-FFF2-40B4-BE49-F238E27FC236}">
                <a16:creationId xmlns:a16="http://schemas.microsoft.com/office/drawing/2014/main" id="{907F807C-31E0-4A39-A978-340F2CE12712}"/>
              </a:ext>
            </a:extLst>
          </p:cNvPr>
          <p:cNvSpPr>
            <a:spLocks noGrp="1"/>
          </p:cNvSpPr>
          <p:nvPr>
            <p:ph type="body" sz="quarter" idx="64" hasCustomPrompt="1"/>
          </p:nvPr>
        </p:nvSpPr>
        <p:spPr>
          <a:xfrm>
            <a:off x="10474599" y="3480784"/>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24" name="Text Placeholder 65">
            <a:extLst>
              <a:ext uri="{FF2B5EF4-FFF2-40B4-BE49-F238E27FC236}">
                <a16:creationId xmlns:a16="http://schemas.microsoft.com/office/drawing/2014/main" id="{19A9FC22-8F3B-448A-8E2D-1CF59C5E56B0}"/>
              </a:ext>
            </a:extLst>
          </p:cNvPr>
          <p:cNvSpPr>
            <a:spLocks noGrp="1"/>
          </p:cNvSpPr>
          <p:nvPr>
            <p:ph type="body" sz="quarter" idx="65" hasCustomPrompt="1"/>
          </p:nvPr>
        </p:nvSpPr>
        <p:spPr>
          <a:xfrm>
            <a:off x="10474599" y="4026273"/>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25" name="Text Placeholder 65">
            <a:extLst>
              <a:ext uri="{FF2B5EF4-FFF2-40B4-BE49-F238E27FC236}">
                <a16:creationId xmlns:a16="http://schemas.microsoft.com/office/drawing/2014/main" id="{6864322E-8F74-4050-B402-C277D379D838}"/>
              </a:ext>
            </a:extLst>
          </p:cNvPr>
          <p:cNvSpPr>
            <a:spLocks noGrp="1"/>
          </p:cNvSpPr>
          <p:nvPr>
            <p:ph type="body" sz="quarter" idx="66" hasCustomPrompt="1"/>
          </p:nvPr>
        </p:nvSpPr>
        <p:spPr>
          <a:xfrm>
            <a:off x="10474599" y="4209761"/>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26" name="Text Placeholder 65">
            <a:extLst>
              <a:ext uri="{FF2B5EF4-FFF2-40B4-BE49-F238E27FC236}">
                <a16:creationId xmlns:a16="http://schemas.microsoft.com/office/drawing/2014/main" id="{9A21A4F9-34C9-40DD-8831-97051D640A67}"/>
              </a:ext>
            </a:extLst>
          </p:cNvPr>
          <p:cNvSpPr>
            <a:spLocks noGrp="1"/>
          </p:cNvSpPr>
          <p:nvPr>
            <p:ph type="body" sz="quarter" idx="67" hasCustomPrompt="1"/>
          </p:nvPr>
        </p:nvSpPr>
        <p:spPr>
          <a:xfrm>
            <a:off x="8468800" y="4706341"/>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27" name="Text Placeholder 65">
            <a:extLst>
              <a:ext uri="{FF2B5EF4-FFF2-40B4-BE49-F238E27FC236}">
                <a16:creationId xmlns:a16="http://schemas.microsoft.com/office/drawing/2014/main" id="{3395CE4A-1A4B-4AD6-AD6A-C2A74006EF42}"/>
              </a:ext>
            </a:extLst>
          </p:cNvPr>
          <p:cNvSpPr>
            <a:spLocks noGrp="1"/>
          </p:cNvSpPr>
          <p:nvPr>
            <p:ph type="body" sz="quarter" idx="68" hasCustomPrompt="1"/>
          </p:nvPr>
        </p:nvSpPr>
        <p:spPr>
          <a:xfrm>
            <a:off x="8468800" y="4889829"/>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28" name="Text Placeholder 65">
            <a:extLst>
              <a:ext uri="{FF2B5EF4-FFF2-40B4-BE49-F238E27FC236}">
                <a16:creationId xmlns:a16="http://schemas.microsoft.com/office/drawing/2014/main" id="{55FA2EF3-ECA9-462B-92E6-21A2C7574212}"/>
              </a:ext>
            </a:extLst>
          </p:cNvPr>
          <p:cNvSpPr>
            <a:spLocks noGrp="1"/>
          </p:cNvSpPr>
          <p:nvPr>
            <p:ph type="body" sz="quarter" idx="69" hasCustomPrompt="1"/>
          </p:nvPr>
        </p:nvSpPr>
        <p:spPr>
          <a:xfrm>
            <a:off x="8468800" y="5435318"/>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29" name="Text Placeholder 65">
            <a:extLst>
              <a:ext uri="{FF2B5EF4-FFF2-40B4-BE49-F238E27FC236}">
                <a16:creationId xmlns:a16="http://schemas.microsoft.com/office/drawing/2014/main" id="{3BCB5FA1-7758-47B9-B3DD-390F8F95C943}"/>
              </a:ext>
            </a:extLst>
          </p:cNvPr>
          <p:cNvSpPr>
            <a:spLocks noGrp="1"/>
          </p:cNvSpPr>
          <p:nvPr>
            <p:ph type="body" sz="quarter" idx="70" hasCustomPrompt="1"/>
          </p:nvPr>
        </p:nvSpPr>
        <p:spPr>
          <a:xfrm>
            <a:off x="8468800" y="5618806"/>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30" name="Text Placeholder 65">
            <a:extLst>
              <a:ext uri="{FF2B5EF4-FFF2-40B4-BE49-F238E27FC236}">
                <a16:creationId xmlns:a16="http://schemas.microsoft.com/office/drawing/2014/main" id="{5D606C44-827A-42E5-B8BA-3CC45208FAE3}"/>
              </a:ext>
            </a:extLst>
          </p:cNvPr>
          <p:cNvSpPr>
            <a:spLocks noGrp="1"/>
          </p:cNvSpPr>
          <p:nvPr>
            <p:ph type="body" sz="quarter" idx="71" hasCustomPrompt="1"/>
          </p:nvPr>
        </p:nvSpPr>
        <p:spPr>
          <a:xfrm>
            <a:off x="10474599" y="4706341"/>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31" name="Text Placeholder 65">
            <a:extLst>
              <a:ext uri="{FF2B5EF4-FFF2-40B4-BE49-F238E27FC236}">
                <a16:creationId xmlns:a16="http://schemas.microsoft.com/office/drawing/2014/main" id="{C93E2AC4-36C9-4551-9706-97ADE4D1C977}"/>
              </a:ext>
            </a:extLst>
          </p:cNvPr>
          <p:cNvSpPr>
            <a:spLocks noGrp="1"/>
          </p:cNvSpPr>
          <p:nvPr>
            <p:ph type="body" sz="quarter" idx="72" hasCustomPrompt="1"/>
          </p:nvPr>
        </p:nvSpPr>
        <p:spPr>
          <a:xfrm>
            <a:off x="10474599" y="4889829"/>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
        <p:nvSpPr>
          <p:cNvPr id="132" name="Text Placeholder 65">
            <a:extLst>
              <a:ext uri="{FF2B5EF4-FFF2-40B4-BE49-F238E27FC236}">
                <a16:creationId xmlns:a16="http://schemas.microsoft.com/office/drawing/2014/main" id="{6B5C9952-F87C-47D7-81F6-ADC7CE844956}"/>
              </a:ext>
            </a:extLst>
          </p:cNvPr>
          <p:cNvSpPr>
            <a:spLocks noGrp="1"/>
          </p:cNvSpPr>
          <p:nvPr>
            <p:ph type="body" sz="quarter" idx="73" hasCustomPrompt="1"/>
          </p:nvPr>
        </p:nvSpPr>
        <p:spPr>
          <a:xfrm>
            <a:off x="8468800" y="6088461"/>
            <a:ext cx="1333693" cy="123111"/>
          </a:xfrm>
        </p:spPr>
        <p:txBody>
          <a:bodyPr wrap="square">
            <a:spAutoFit/>
          </a:bodyPr>
          <a:lstStyle>
            <a:lvl1pPr marL="0" indent="0" algn="l">
              <a:spcAft>
                <a:spcPts val="0"/>
              </a:spcAft>
              <a:buNone/>
              <a:defRPr sz="800" b="1">
                <a:solidFill>
                  <a:schemeClr val="tx2"/>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a:t>Naam</a:t>
            </a:r>
          </a:p>
        </p:txBody>
      </p:sp>
      <p:sp>
        <p:nvSpPr>
          <p:cNvPr id="133" name="Text Placeholder 65">
            <a:extLst>
              <a:ext uri="{FF2B5EF4-FFF2-40B4-BE49-F238E27FC236}">
                <a16:creationId xmlns:a16="http://schemas.microsoft.com/office/drawing/2014/main" id="{EBA9A2B0-61C7-4A89-9BD5-551FFF3B65F5}"/>
              </a:ext>
            </a:extLst>
          </p:cNvPr>
          <p:cNvSpPr>
            <a:spLocks noGrp="1"/>
          </p:cNvSpPr>
          <p:nvPr>
            <p:ph type="body" sz="quarter" idx="74" hasCustomPrompt="1"/>
          </p:nvPr>
        </p:nvSpPr>
        <p:spPr>
          <a:xfrm>
            <a:off x="8468800" y="6271949"/>
            <a:ext cx="1333693" cy="123111"/>
          </a:xfrm>
        </p:spPr>
        <p:txBody>
          <a:bodyPr wrap="square">
            <a:spAutoFit/>
          </a:bodyPr>
          <a:lstStyle>
            <a:lvl1pPr marL="0" indent="0" algn="l">
              <a:spcAft>
                <a:spcPts val="0"/>
              </a:spcAft>
              <a:buNone/>
              <a:defRPr sz="800" b="0">
                <a:solidFill>
                  <a:schemeClr val="tx1"/>
                </a:solidFill>
              </a:defRPr>
            </a:lvl1pPr>
            <a:lvl2pPr marL="216000" indent="0">
              <a:spcAft>
                <a:spcPts val="0"/>
              </a:spcAft>
              <a:buNone/>
              <a:defRPr sz="800"/>
            </a:lvl2pPr>
            <a:lvl3pPr marL="432000" indent="0">
              <a:spcAft>
                <a:spcPts val="0"/>
              </a:spcAft>
              <a:buNone/>
              <a:defRPr sz="800"/>
            </a:lvl3pPr>
            <a:lvl4pPr algn="ctr">
              <a:spcAft>
                <a:spcPts val="0"/>
              </a:spcAft>
              <a:buNone/>
              <a:defRPr sz="800"/>
            </a:lvl4pPr>
            <a:lvl5pPr algn="ctr">
              <a:spcAft>
                <a:spcPts val="0"/>
              </a:spcAft>
              <a:buNone/>
              <a:defRPr sz="800"/>
            </a:lvl5pPr>
          </a:lstStyle>
          <a:p>
            <a:pPr lvl="0"/>
            <a:r>
              <a:rPr lang="en-US" dirty="0" err="1"/>
              <a:t>Titel</a:t>
            </a:r>
            <a:r>
              <a:rPr lang="en-US" dirty="0"/>
              <a:t>, </a:t>
            </a:r>
            <a:r>
              <a:rPr lang="en-US" dirty="0" err="1"/>
              <a:t>regio</a:t>
            </a:r>
            <a:endParaRPr lang="nl-NL" dirty="0"/>
          </a:p>
        </p:txBody>
      </p:sp>
    </p:spTree>
    <p:extLst>
      <p:ext uri="{BB962C8B-B14F-4D97-AF65-F5344CB8AC3E}">
        <p14:creationId xmlns:p14="http://schemas.microsoft.com/office/powerpoint/2010/main" val="1546995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x9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1096434" y="355200"/>
            <a:ext cx="9999135" cy="5624513"/>
          </a:xfrm>
          <a:solidFill>
            <a:schemeClr val="tx1"/>
          </a:solidFill>
        </p:spPr>
        <p:txBody>
          <a:bodyPr lIns="72000" tIns="72000"/>
          <a:lstStyle>
            <a:lvl1pPr marL="0" indent="0">
              <a:buNone/>
              <a:defRPr>
                <a:solidFill>
                  <a:srgbClr val="FFFFFF"/>
                </a:solidFill>
              </a:defRPr>
            </a:lvl1pPr>
          </a:lstStyle>
          <a:p>
            <a:r>
              <a:rPr lang="en-US" dirty="0"/>
              <a:t>Insert 16x9 video</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GB" dirty="0"/>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3"/>
          </p:nvPr>
        </p:nvSpPr>
        <p:spPr/>
        <p:txBody>
          <a:bodyPr/>
          <a:lstStyle>
            <a:lvl1pPr>
              <a:defRPr>
                <a:solidFill>
                  <a:schemeClr val="bg1"/>
                </a:solidFill>
              </a:defRPr>
            </a:lvl1pPr>
          </a:lstStyle>
          <a:p>
            <a:fld id="{B39C1523-9997-0346-BA33-5767E91BED4D}" type="datetime4">
              <a:rPr lang="en-GB" smtClean="0"/>
              <a:t>9 November 2023</a:t>
            </a:fld>
            <a:endParaRPr lang="en-GB"/>
          </a:p>
        </p:txBody>
      </p:sp>
      <p:pic>
        <p:nvPicPr>
          <p:cNvPr id="7" name="Picture 6">
            <a:extLst>
              <a:ext uri="{FF2B5EF4-FFF2-40B4-BE49-F238E27FC236}">
                <a16:creationId xmlns:a16="http://schemas.microsoft.com/office/drawing/2014/main" id="{56F983CA-FED8-1646-A75D-9A5832006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10306879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PICTURES</a:t>
            </a:r>
            <a:br>
              <a:rPr lang="en-GB" sz="900" dirty="0">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Insert corporate picture from Templafy</a:t>
            </a: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b="0" noProof="1">
                <a:solidFill>
                  <a:schemeClr val="tx1"/>
                </a:solidFill>
                <a:latin typeface="Arial" panose="020B0604020202020204" pitchFamily="34" charset="0"/>
                <a:cs typeface="Arial" panose="020B0604020202020204" pitchFamily="34" charset="0"/>
              </a:rPr>
              <a:t> Click the blue </a:t>
            </a:r>
            <a:r>
              <a:rPr lang="en-GB" altLang="da-DK" sz="900" b="1" baseline="0" noProof="1">
                <a:solidFill>
                  <a:schemeClr val="tx1"/>
                </a:solidFill>
                <a:latin typeface="Arial" panose="020B0604020202020204" pitchFamily="34" charset="0"/>
                <a:cs typeface="Arial" panose="020B0604020202020204" pitchFamily="34" charset="0"/>
              </a:rPr>
              <a:t>Templafy </a:t>
            </a:r>
            <a:r>
              <a:rPr lang="en-GB"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2. </a:t>
            </a:r>
            <a:r>
              <a:rPr lang="en-GB" altLang="da-DK" sz="900" b="0" baseline="0" noProof="1">
                <a:solidFill>
                  <a:schemeClr val="tx1"/>
                </a:solidFill>
                <a:latin typeface="Arial" panose="020B0604020202020204" pitchFamily="34" charset="0"/>
                <a:cs typeface="Arial" panose="020B0604020202020204" pitchFamily="34" charset="0"/>
              </a:rPr>
              <a:t>In the dropdown, click </a:t>
            </a:r>
            <a:r>
              <a:rPr lang="en-GB" altLang="da-DK" sz="900" b="1" baseline="0" noProof="1">
                <a:solidFill>
                  <a:schemeClr val="tx1"/>
                </a:solidFill>
                <a:latin typeface="Arial" panose="020B0604020202020204" pitchFamily="34" charset="0"/>
                <a:cs typeface="Arial" panose="020B0604020202020204" pitchFamily="34" charset="0"/>
              </a:rPr>
              <a:t>Images</a:t>
            </a:r>
            <a:r>
              <a:rPr lang="en-GB" altLang="da-DK" sz="900" b="0" baseline="0" noProof="1">
                <a:solidFill>
                  <a:schemeClr val="tx1"/>
                </a:solidFill>
                <a:latin typeface="Arial" panose="020B0604020202020204" pitchFamily="34" charset="0"/>
                <a:cs typeface="Arial" panose="020B0604020202020204" pitchFamily="34" charset="0"/>
              </a:rPr>
              <a:t>,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or click the </a:t>
            </a:r>
            <a:r>
              <a:rPr lang="en-GB" altLang="da-DK" sz="900" b="1" baseline="0" noProof="1">
                <a:solidFill>
                  <a:schemeClr val="tx1"/>
                </a:solidFill>
                <a:latin typeface="Arial" panose="020B0604020202020204" pitchFamily="34" charset="0"/>
                <a:cs typeface="Arial" panose="020B0604020202020204" pitchFamily="34" charset="0"/>
              </a:rPr>
              <a:t>Images </a:t>
            </a:r>
            <a:r>
              <a:rPr lang="en-GB" altLang="da-DK" sz="900" b="0" i="0" baseline="0" noProof="1">
                <a:solidFill>
                  <a:schemeClr val="tx1"/>
                </a:solidFill>
                <a:latin typeface="Arial" panose="020B0604020202020204" pitchFamily="34" charset="0"/>
                <a:cs typeface="Arial" panose="020B0604020202020204" pitchFamily="34" charset="0"/>
              </a:rPr>
              <a:t>button</a:t>
            </a:r>
            <a:r>
              <a:rPr lang="en-GB"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en-GB"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Crop</a:t>
            </a:r>
            <a:r>
              <a:rPr lang="en-GB" altLang="da-DK" sz="900" b="0" noProof="1">
                <a:solidFill>
                  <a:schemeClr val="tx1"/>
                </a:solidFill>
                <a:latin typeface="Arial" panose="020B0604020202020204" pitchFamily="34" charset="0"/>
                <a:cs typeface="Arial" panose="020B0604020202020204" pitchFamily="34" charset="0"/>
              </a:rPr>
              <a:t> to change size or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If you want to scale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hold </a:t>
            </a:r>
            <a:r>
              <a:rPr lang="en-GB" altLang="da-DK" sz="900" b="1" noProof="1">
                <a:solidFill>
                  <a:schemeClr val="tx1"/>
                </a:solidFill>
                <a:latin typeface="Arial" panose="020B0604020202020204" pitchFamily="34" charset="0"/>
                <a:cs typeface="Arial" panose="020B0604020202020204" pitchFamily="34" charset="0"/>
              </a:rPr>
              <a:t>SHIFT</a:t>
            </a:r>
            <a:r>
              <a:rPr lang="en-GB" altLang="da-DK" sz="900" b="0" noProof="1">
                <a:solidFill>
                  <a:schemeClr val="tx1"/>
                </a:solidFill>
                <a:latin typeface="Arial" panose="020B0604020202020204" pitchFamily="34" charset="0"/>
                <a:cs typeface="Arial" panose="020B0604020202020204" pitchFamily="34" charset="0"/>
              </a:rPr>
              <a:t>-key down while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dragging the corners of the picture</a:t>
            </a:r>
            <a:br>
              <a:rPr lang="en-GB" altLang="da-DK" sz="900" b="0" noProof="1">
                <a:solidFill>
                  <a:schemeClr val="tx1"/>
                </a:solidFill>
                <a:latin typeface="Arial" panose="020B0604020202020204" pitchFamily="34" charset="0"/>
                <a:cs typeface="Arial" panose="020B0604020202020204" pitchFamily="34" charset="0"/>
              </a:rPr>
            </a:b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TEXT STYLES</a:t>
            </a:r>
            <a:endParaRPr lang="en-GB"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 </a:t>
            </a:r>
            <a:r>
              <a:rPr lang="en-GB" sz="900" b="1" baseline="0" noProof="1">
                <a:solidFill>
                  <a:schemeClr val="tx1"/>
                </a:solidFill>
                <a:latin typeface="Arial" panose="020B0604020202020204" pitchFamily="34" charset="0"/>
                <a:cs typeface="Arial" panose="020B0604020202020204" pitchFamily="34" charset="0"/>
              </a:rPr>
              <a:t>Decrease</a:t>
            </a:r>
            <a:br>
              <a:rPr lang="en-GB" sz="900" b="1" baseline="0" noProof="1">
                <a:solidFill>
                  <a:schemeClr val="tx1"/>
                </a:solidFill>
                <a:latin typeface="Arial" panose="020B0604020202020204" pitchFamily="34" charset="0"/>
                <a:cs typeface="Arial" panose="020B0604020202020204" pitchFamily="34" charset="0"/>
              </a:rPr>
            </a:b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Delete bullet for regular text.</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SLIDES &amp; LAYOUTS</a:t>
            </a:r>
            <a:br>
              <a:rPr lang="en-GB" altLang="da-DK" sz="900" b="1" noProof="1">
                <a:solidFill>
                  <a:schemeClr val="tx1"/>
                </a:solidFill>
                <a:latin typeface="Arial" panose="020B0604020202020204" pitchFamily="34" charset="0"/>
                <a:cs typeface="Arial" panose="020B0604020202020204" pitchFamily="34" charset="0"/>
              </a:rPr>
            </a:br>
            <a:br>
              <a:rPr lang="en-GB" altLang="da-DK" sz="900" b="1"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menu </a:t>
            </a:r>
            <a:r>
              <a:rPr lang="en-GB" altLang="da-DK" sz="900" b="1" noProof="1">
                <a:solidFill>
                  <a:schemeClr val="tx1"/>
                </a:solidFill>
                <a:latin typeface="Arial" panose="020B0604020202020204" pitchFamily="34" charset="0"/>
                <a:cs typeface="Arial" panose="020B0604020202020204" pitchFamily="34" charset="0"/>
              </a:rPr>
              <a:t>New Slide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Home</a:t>
            </a:r>
            <a:r>
              <a:rPr lang="en-GB" altLang="da-DK" sz="900" b="0" noProof="1">
                <a:solidFill>
                  <a:schemeClr val="tx1"/>
                </a:solidFill>
                <a:latin typeface="Arial" panose="020B0604020202020204" pitchFamily="34" charset="0"/>
                <a:cs typeface="Arial" panose="020B0604020202020204" pitchFamily="34" charset="0"/>
              </a:rPr>
              <a:t> tab to insert a new slide</a:t>
            </a:r>
            <a:br>
              <a:rPr lang="en-GB" altLang="da-DK" sz="900" b="0" noProof="1">
                <a:solidFill>
                  <a:schemeClr val="tx1"/>
                </a:solidFill>
                <a:latin typeface="Arial" panose="020B0604020202020204" pitchFamily="34" charset="0"/>
                <a:cs typeface="Arial" panose="020B0604020202020204" pitchFamily="34" charset="0"/>
              </a:rPr>
            </a:br>
            <a:br>
              <a:rPr lang="en-GB" altLang="da-DK" sz="900" b="0" noProof="1">
                <a:solidFill>
                  <a:schemeClr val="tx1"/>
                </a:solidFill>
                <a:latin typeface="Arial" panose="020B0604020202020204" pitchFamily="34" charset="0"/>
                <a:cs typeface="Arial" panose="020B0604020202020204" pitchFamily="34" charset="0"/>
              </a:rPr>
            </a:br>
            <a:r>
              <a:rPr lang="en-GB"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GB"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GB" sz="900" dirty="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GB" altLang="da-DK" sz="900" b="0" baseline="0" noProof="1">
                <a:solidFill>
                  <a:schemeClr val="tx1"/>
                </a:solidFill>
                <a:latin typeface="Arial" panose="020B0604020202020204" pitchFamily="34" charset="0"/>
                <a:cs typeface="Arial" panose="020B0604020202020204" pitchFamily="34" charset="0"/>
              </a:rPr>
            </a:br>
            <a:br>
              <a:rPr lang="en-GB" altLang="da-DK" sz="900" b="0" baseline="0" noProof="1">
                <a:solidFill>
                  <a:schemeClr val="tx1"/>
                </a:solidFill>
                <a:latin typeface="Arial" panose="020B0604020202020204" pitchFamily="34" charset="0"/>
                <a:cs typeface="Arial" panose="020B0604020202020204" pitchFamily="34" charset="0"/>
              </a:rPr>
            </a:b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 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HEADER &amp; FOOTER</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r>
              <a:rPr lang="en-GB" altLang="da-DK" sz="900" b="0" noProof="1">
                <a:solidFill>
                  <a:schemeClr val="tx1"/>
                </a:solidFill>
                <a:latin typeface="Arial" panose="020B0604020202020204" pitchFamily="34" charset="0"/>
                <a:cs typeface="Arial" panose="020B0604020202020204" pitchFamily="34" charset="0"/>
              </a:rPr>
              <a:t>in the </a:t>
            </a:r>
            <a:r>
              <a:rPr lang="en-GB" altLang="da-DK" sz="900" b="1" noProof="1">
                <a:solidFill>
                  <a:schemeClr val="tx1"/>
                </a:solidFill>
                <a:latin typeface="Arial" panose="020B0604020202020204" pitchFamily="34" charset="0"/>
                <a:cs typeface="Arial" panose="020B0604020202020204" pitchFamily="34" charset="0"/>
              </a:rPr>
              <a:t>Insert</a:t>
            </a:r>
            <a:r>
              <a:rPr lang="en-GB"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Arial" panose="020B0604020202020204" pitchFamily="34" charset="0"/>
                <a:cs typeface="Arial" panose="020B0604020202020204" pitchFamily="34" charset="0"/>
              </a:rPr>
              <a:t>GRIDLINES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and set 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en-GB" altLang="da-DK" sz="900" b="1" noProof="1">
                <a:solidFill>
                  <a:schemeClr val="tx1"/>
                </a:solidFill>
                <a:latin typeface="Arial" panose="020B0604020202020204" pitchFamily="34" charset="0"/>
                <a:cs typeface="Arial" panose="020B0604020202020204" pitchFamily="34" charset="0"/>
              </a:rPr>
              <a:t>Slides</a:t>
            </a:r>
            <a:r>
              <a:rPr lang="en-GB" altLang="da-DK" sz="900" b="0" noProof="1">
                <a:solidFill>
                  <a:schemeClr val="tx1"/>
                </a:solidFill>
                <a:latin typeface="Arial" panose="020B0604020202020204" pitchFamily="34" charset="0"/>
                <a:cs typeface="Arial" panose="020B0604020202020204" pitchFamily="34" charset="0"/>
              </a:rPr>
              <a:t> and </a:t>
            </a:r>
            <a:r>
              <a:rPr lang="en-GB" altLang="da-DK" sz="900" b="1" noProof="1">
                <a:solidFill>
                  <a:schemeClr val="tx1"/>
                </a:solidFill>
                <a:latin typeface="Arial" panose="020B0604020202020204" pitchFamily="34" charset="0"/>
                <a:cs typeface="Arial" panose="020B0604020202020204" pitchFamily="34" charset="0"/>
              </a:rPr>
              <a:t>Slide elements </a:t>
            </a:r>
            <a:r>
              <a:rPr lang="en-GB"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1539409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1748358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FC449D-1FE7-4876-BF9E-13CEA98F1CDF}"/>
              </a:ext>
            </a:extLst>
          </p:cNvPr>
          <p:cNvSpPr/>
          <p:nvPr userDrawn="1"/>
        </p:nvSpPr>
        <p:spPr>
          <a:xfrm>
            <a:off x="-24" y="0"/>
            <a:ext cx="60960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err="1"/>
          </a:p>
        </p:txBody>
      </p:sp>
      <p:cxnSp>
        <p:nvCxnSpPr>
          <p:cNvPr id="9" name="Straight Connector 8">
            <a:extLst>
              <a:ext uri="{FF2B5EF4-FFF2-40B4-BE49-F238E27FC236}">
                <a16:creationId xmlns:a16="http://schemas.microsoft.com/office/drawing/2014/main" id="{5ED2E282-0CC9-4F5D-9FA4-7D4E6700506F}"/>
              </a:ext>
            </a:extLst>
          </p:cNvPr>
          <p:cNvCxnSpPr>
            <a:cxnSpLocks/>
          </p:cNvCxnSpPr>
          <p:nvPr userDrawn="1"/>
        </p:nvCxnSpPr>
        <p:spPr>
          <a:xfrm flipH="1">
            <a:off x="328130" y="6538762"/>
            <a:ext cx="570941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8A13D3-35EB-44C5-8666-E7ACDB289FBB}"/>
              </a:ext>
            </a:extLst>
          </p:cNvPr>
          <p:cNvCxnSpPr>
            <a:cxnSpLocks/>
          </p:cNvCxnSpPr>
          <p:nvPr userDrawn="1"/>
        </p:nvCxnSpPr>
        <p:spPr>
          <a:xfrm>
            <a:off x="328129" y="0"/>
            <a:ext cx="0" cy="65387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974FCD-1840-4513-B4B5-230D1F260E7C}"/>
              </a:ext>
            </a:extLst>
          </p:cNvPr>
          <p:cNvCxnSpPr>
            <a:cxnSpLocks/>
          </p:cNvCxnSpPr>
          <p:nvPr userDrawn="1"/>
        </p:nvCxnSpPr>
        <p:spPr>
          <a:xfrm flipH="1">
            <a:off x="6200384" y="6538762"/>
            <a:ext cx="599161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5691CE13-9377-493A-967C-2260688466CF}"/>
              </a:ext>
            </a:extLst>
          </p:cNvPr>
          <p:cNvSpPr>
            <a:spLocks noGrp="1"/>
          </p:cNvSpPr>
          <p:nvPr>
            <p:ph type="pic" sz="quarter" idx="10"/>
          </p:nvPr>
        </p:nvSpPr>
        <p:spPr>
          <a:xfrm>
            <a:off x="558209" y="451887"/>
            <a:ext cx="5298670" cy="2977114"/>
          </a:xfrm>
        </p:spPr>
        <p:txBody>
          <a:bodyPr/>
          <a:lstStyle/>
          <a:p>
            <a:r>
              <a:rPr lang="en-US"/>
              <a:t>Click icon to add picture</a:t>
            </a:r>
            <a:endParaRPr lang="nl-NL"/>
          </a:p>
        </p:txBody>
      </p:sp>
      <p:sp>
        <p:nvSpPr>
          <p:cNvPr id="13" name="Table Placeholder 12">
            <a:extLst>
              <a:ext uri="{FF2B5EF4-FFF2-40B4-BE49-F238E27FC236}">
                <a16:creationId xmlns:a16="http://schemas.microsoft.com/office/drawing/2014/main" id="{F23C10EB-2463-4A98-B4CF-65D346C59421}"/>
              </a:ext>
            </a:extLst>
          </p:cNvPr>
          <p:cNvSpPr>
            <a:spLocks noGrp="1"/>
          </p:cNvSpPr>
          <p:nvPr>
            <p:ph type="tbl" sz="quarter" idx="11"/>
          </p:nvPr>
        </p:nvSpPr>
        <p:spPr>
          <a:xfrm>
            <a:off x="558800" y="3621088"/>
            <a:ext cx="5314950" cy="2530475"/>
          </a:xfrm>
        </p:spPr>
        <p:txBody>
          <a:bodyPr/>
          <a:lstStyle/>
          <a:p>
            <a:r>
              <a:rPr lang="en-US"/>
              <a:t>Click icon to add table</a:t>
            </a:r>
            <a:endParaRPr lang="nl-NL"/>
          </a:p>
        </p:txBody>
      </p:sp>
      <p:pic>
        <p:nvPicPr>
          <p:cNvPr id="16" name="Picture 15" descr="A close up of a sign&#10;&#10;Description automatically generated">
            <a:extLst>
              <a:ext uri="{FF2B5EF4-FFF2-40B4-BE49-F238E27FC236}">
                <a16:creationId xmlns:a16="http://schemas.microsoft.com/office/drawing/2014/main" id="{C9181F56-FFBA-4400-B93E-385538AD3F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16374" y="3066558"/>
            <a:ext cx="1271783" cy="724884"/>
          </a:xfrm>
          <a:prstGeom prst="rect">
            <a:avLst/>
          </a:prstGeom>
        </p:spPr>
      </p:pic>
      <p:pic>
        <p:nvPicPr>
          <p:cNvPr id="18" name="Graphic 17">
            <a:extLst>
              <a:ext uri="{FF2B5EF4-FFF2-40B4-BE49-F238E27FC236}">
                <a16:creationId xmlns:a16="http://schemas.microsoft.com/office/drawing/2014/main" id="{84A223C1-367E-4AF1-B0BC-E5746B4796C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4050" y="4925494"/>
            <a:ext cx="352500" cy="352500"/>
          </a:xfrm>
          <a:prstGeom prst="rect">
            <a:avLst/>
          </a:prstGeom>
        </p:spPr>
      </p:pic>
      <p:pic>
        <p:nvPicPr>
          <p:cNvPr id="20" name="Graphic 19">
            <a:extLst>
              <a:ext uri="{FF2B5EF4-FFF2-40B4-BE49-F238E27FC236}">
                <a16:creationId xmlns:a16="http://schemas.microsoft.com/office/drawing/2014/main" id="{3BABEB91-1003-4E20-8434-9F68D42EE01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88560" y="4925494"/>
            <a:ext cx="352500" cy="352500"/>
          </a:xfrm>
          <a:prstGeom prst="rect">
            <a:avLst/>
          </a:prstGeom>
        </p:spPr>
      </p:pic>
      <p:pic>
        <p:nvPicPr>
          <p:cNvPr id="22" name="Graphic 21">
            <a:extLst>
              <a:ext uri="{FF2B5EF4-FFF2-40B4-BE49-F238E27FC236}">
                <a16:creationId xmlns:a16="http://schemas.microsoft.com/office/drawing/2014/main" id="{94349607-8AE6-4005-B8ED-C21CA35F18D2}"/>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375995" y="4925494"/>
            <a:ext cx="352500" cy="352500"/>
          </a:xfrm>
          <a:prstGeom prst="rect">
            <a:avLst/>
          </a:prstGeom>
        </p:spPr>
      </p:pic>
      <p:pic>
        <p:nvPicPr>
          <p:cNvPr id="24" name="Graphic 23">
            <a:extLst>
              <a:ext uri="{FF2B5EF4-FFF2-40B4-BE49-F238E27FC236}">
                <a16:creationId xmlns:a16="http://schemas.microsoft.com/office/drawing/2014/main" id="{F2C59138-8D6E-440E-92D8-D9F826A9FABD}"/>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78495" y="4925494"/>
            <a:ext cx="352500" cy="352500"/>
          </a:xfrm>
          <a:prstGeom prst="rect">
            <a:avLst/>
          </a:prstGeom>
        </p:spPr>
      </p:pic>
      <p:sp>
        <p:nvSpPr>
          <p:cNvPr id="26" name="Text Placeholder 25">
            <a:extLst>
              <a:ext uri="{FF2B5EF4-FFF2-40B4-BE49-F238E27FC236}">
                <a16:creationId xmlns:a16="http://schemas.microsoft.com/office/drawing/2014/main" id="{5952C3A6-B5AA-49B6-8650-D9499AA2102E}"/>
              </a:ext>
            </a:extLst>
          </p:cNvPr>
          <p:cNvSpPr>
            <a:spLocks noGrp="1"/>
          </p:cNvSpPr>
          <p:nvPr>
            <p:ph type="body" sz="quarter" idx="12"/>
          </p:nvPr>
        </p:nvSpPr>
        <p:spPr>
          <a:xfrm>
            <a:off x="7123814" y="5425031"/>
            <a:ext cx="4246748" cy="724884"/>
          </a:xfrm>
        </p:spPr>
        <p:txBody>
          <a:bodyPr anchor="b"/>
          <a:lstStyle>
            <a:lvl1pPr marL="0" indent="0" algn="ctr">
              <a:lnSpc>
                <a:spcPts val="1200"/>
              </a:lnSpc>
              <a:spcBef>
                <a:spcPts val="0"/>
              </a:spcBef>
              <a:spcAft>
                <a:spcPts val="0"/>
              </a:spcAft>
              <a:buFontTx/>
              <a:buNone/>
              <a:defRPr sz="1000"/>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4444274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D64BA522-CF75-4CAA-9DB8-8F6590293D4E}"/>
              </a:ext>
            </a:extLst>
          </p:cNvPr>
          <p:cNvSpPr>
            <a:spLocks noGrp="1"/>
          </p:cNvSpPr>
          <p:nvPr>
            <p:ph type="pic" sz="quarter" idx="13"/>
          </p:nvPr>
        </p:nvSpPr>
        <p:spPr>
          <a:xfrm>
            <a:off x="0" y="0"/>
            <a:ext cx="5983288" cy="6858000"/>
          </a:xfrm>
          <a:custGeom>
            <a:avLst/>
            <a:gdLst>
              <a:gd name="connsiteX0" fmla="*/ 323549 w 5983288"/>
              <a:gd name="connsiteY0" fmla="*/ 0 h 6858000"/>
              <a:gd name="connsiteX1" fmla="*/ 5983288 w 5983288"/>
              <a:gd name="connsiteY1" fmla="*/ 0 h 6858000"/>
              <a:gd name="connsiteX2" fmla="*/ 5983288 w 5983288"/>
              <a:gd name="connsiteY2" fmla="*/ 6858000 h 6858000"/>
              <a:gd name="connsiteX3" fmla="*/ 0 w 5983288"/>
              <a:gd name="connsiteY3" fmla="*/ 6858000 h 6858000"/>
              <a:gd name="connsiteX4" fmla="*/ 0 w 5983288"/>
              <a:gd name="connsiteY4" fmla="*/ 2530800 h 6858000"/>
              <a:gd name="connsiteX5" fmla="*/ 309149 w 5983288"/>
              <a:gd name="connsiteY5" fmla="*/ 2530800 h 6858000"/>
              <a:gd name="connsiteX6" fmla="*/ 309149 w 5983288"/>
              <a:gd name="connsiteY6" fmla="*/ 6526404 h 6858000"/>
              <a:gd name="connsiteX7" fmla="*/ 309149 w 5983288"/>
              <a:gd name="connsiteY7" fmla="*/ 6540804 h 6858000"/>
              <a:gd name="connsiteX8" fmla="*/ 5982851 w 5983288"/>
              <a:gd name="connsiteY8" fmla="*/ 6540804 h 6858000"/>
              <a:gd name="connsiteX9" fmla="*/ 5982851 w 5983288"/>
              <a:gd name="connsiteY9" fmla="*/ 6526404 h 6858000"/>
              <a:gd name="connsiteX10" fmla="*/ 323549 w 5983288"/>
              <a:gd name="connsiteY10" fmla="*/ 6526404 h 6858000"/>
              <a:gd name="connsiteX11" fmla="*/ 323549 w 5983288"/>
              <a:gd name="connsiteY11" fmla="*/ 2530800 h 6858000"/>
              <a:gd name="connsiteX12" fmla="*/ 5982852 w 5983288"/>
              <a:gd name="connsiteY12" fmla="*/ 2530800 h 6858000"/>
              <a:gd name="connsiteX13" fmla="*/ 5982852 w 5983288"/>
              <a:gd name="connsiteY13" fmla="*/ 1284804 h 6858000"/>
              <a:gd name="connsiteX14" fmla="*/ 323549 w 5983288"/>
              <a:gd name="connsiteY14" fmla="*/ 1284804 h 6858000"/>
              <a:gd name="connsiteX15" fmla="*/ 0 w 5983288"/>
              <a:gd name="connsiteY15" fmla="*/ 0 h 6858000"/>
              <a:gd name="connsiteX16" fmla="*/ 309149 w 5983288"/>
              <a:gd name="connsiteY16" fmla="*/ 0 h 6858000"/>
              <a:gd name="connsiteX17" fmla="*/ 309149 w 5983288"/>
              <a:gd name="connsiteY17" fmla="*/ 1284804 h 6858000"/>
              <a:gd name="connsiteX18" fmla="*/ 0 w 5983288"/>
              <a:gd name="connsiteY18" fmla="*/ 12848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3288" h="6858000">
                <a:moveTo>
                  <a:pt x="323549" y="0"/>
                </a:moveTo>
                <a:lnTo>
                  <a:pt x="5983288" y="0"/>
                </a:lnTo>
                <a:lnTo>
                  <a:pt x="5983288" y="6858000"/>
                </a:lnTo>
                <a:lnTo>
                  <a:pt x="0" y="6858000"/>
                </a:lnTo>
                <a:lnTo>
                  <a:pt x="0" y="2530800"/>
                </a:lnTo>
                <a:lnTo>
                  <a:pt x="309149" y="2530800"/>
                </a:lnTo>
                <a:lnTo>
                  <a:pt x="309149" y="6526404"/>
                </a:lnTo>
                <a:lnTo>
                  <a:pt x="309149" y="6540804"/>
                </a:lnTo>
                <a:lnTo>
                  <a:pt x="5982851" y="6540804"/>
                </a:lnTo>
                <a:lnTo>
                  <a:pt x="5982851" y="6526404"/>
                </a:lnTo>
                <a:lnTo>
                  <a:pt x="323549" y="6526404"/>
                </a:lnTo>
                <a:lnTo>
                  <a:pt x="323549" y="2530800"/>
                </a:lnTo>
                <a:lnTo>
                  <a:pt x="5982852" y="2530800"/>
                </a:lnTo>
                <a:lnTo>
                  <a:pt x="5982852" y="1284804"/>
                </a:lnTo>
                <a:lnTo>
                  <a:pt x="323549" y="1284804"/>
                </a:lnTo>
                <a:close/>
                <a:moveTo>
                  <a:pt x="0" y="0"/>
                </a:moveTo>
                <a:lnTo>
                  <a:pt x="309149" y="0"/>
                </a:lnTo>
                <a:lnTo>
                  <a:pt x="309149" y="1284804"/>
                </a:lnTo>
                <a:lnTo>
                  <a:pt x="0" y="1284804"/>
                </a:lnTo>
                <a:close/>
              </a:path>
            </a:pathLst>
          </a:custGeom>
          <a:solidFill>
            <a:schemeClr val="bg2"/>
          </a:solidFill>
        </p:spPr>
        <p:txBody>
          <a:bodyPr wrap="square">
            <a:noAutofit/>
          </a:bodyPr>
          <a:lstStyle/>
          <a:p>
            <a:r>
              <a:rPr lang="en-US"/>
              <a:t>Click icon to add picture</a:t>
            </a:r>
            <a:endParaRPr lang="nl-NL" dirty="0"/>
          </a:p>
        </p:txBody>
      </p:sp>
      <p:sp>
        <p:nvSpPr>
          <p:cNvPr id="3" name="Footer Placeholder 2">
            <a:extLst>
              <a:ext uri="{FF2B5EF4-FFF2-40B4-BE49-F238E27FC236}">
                <a16:creationId xmlns:a16="http://schemas.microsoft.com/office/drawing/2014/main" id="{C304A564-BD13-4C06-AC1C-BD1D06DC6299}"/>
              </a:ext>
            </a:extLst>
          </p:cNvPr>
          <p:cNvSpPr>
            <a:spLocks noGrp="1"/>
          </p:cNvSpPr>
          <p:nvPr>
            <p:ph type="ftr" sz="quarter" idx="10"/>
          </p:nvPr>
        </p:nvSpPr>
        <p:spPr>
          <a:xfrm>
            <a:off x="6202800" y="248400"/>
            <a:ext cx="4636800" cy="180000"/>
          </a:xfrm>
          <a:prstGeom prst="rect">
            <a:avLst/>
          </a:prstGeom>
        </p:spPr>
        <p:txBody>
          <a:bodyPr/>
          <a:lstStyle/>
          <a:p>
            <a:r>
              <a:rPr lang="en-GB"/>
              <a:t>Colliers</a:t>
            </a:r>
            <a:endParaRPr lang="en-GB" dirty="0"/>
          </a:p>
        </p:txBody>
      </p:sp>
      <p:sp>
        <p:nvSpPr>
          <p:cNvPr id="4" name="Slide Number Placeholder 3">
            <a:extLst>
              <a:ext uri="{FF2B5EF4-FFF2-40B4-BE49-F238E27FC236}">
                <a16:creationId xmlns:a16="http://schemas.microsoft.com/office/drawing/2014/main" id="{876EDB31-BEC2-4AC1-8787-13D716D24A97}"/>
              </a:ext>
            </a:extLst>
          </p:cNvPr>
          <p:cNvSpPr>
            <a:spLocks noGrp="1"/>
          </p:cNvSpPr>
          <p:nvPr>
            <p:ph type="sldNum" sz="quarter" idx="11"/>
          </p:nvPr>
        </p:nvSpPr>
        <p:spPr>
          <a:xfrm>
            <a:off x="11167200" y="248400"/>
            <a:ext cx="374400" cy="180000"/>
          </a:xfrm>
          <a:prstGeom prst="rect">
            <a:avLst/>
          </a:prstGeom>
        </p:spPr>
        <p:txBody>
          <a:bodyPr/>
          <a:lstStyle/>
          <a:p>
            <a:fld id="{23AA811B-2EBD-4900-905E-5BE206449611}" type="slidenum">
              <a:rPr lang="en-GB" smtClean="0"/>
              <a:pPr/>
              <a:t>‹nr.›</a:t>
            </a:fld>
            <a:endParaRPr lang="en-GB" dirty="0"/>
          </a:p>
        </p:txBody>
      </p:sp>
      <p:sp>
        <p:nvSpPr>
          <p:cNvPr id="6" name="Title 1">
            <a:extLst>
              <a:ext uri="{FF2B5EF4-FFF2-40B4-BE49-F238E27FC236}">
                <a16:creationId xmlns:a16="http://schemas.microsoft.com/office/drawing/2014/main" id="{CD2806FB-C2C9-4261-91AC-E650E8B01524}"/>
              </a:ext>
            </a:extLst>
          </p:cNvPr>
          <p:cNvSpPr>
            <a:spLocks noGrp="1"/>
          </p:cNvSpPr>
          <p:nvPr>
            <p:ph type="title" hasCustomPrompt="1"/>
          </p:nvPr>
        </p:nvSpPr>
        <p:spPr>
          <a:xfrm>
            <a:off x="313501" y="1301617"/>
            <a:ext cx="5669785" cy="1220500"/>
          </a:xfrm>
        </p:spPr>
        <p:txBody>
          <a:bodyPr anchor="ctr"/>
          <a:lstStyle>
            <a:lvl1pPr algn="ctr">
              <a:defRPr>
                <a:solidFill>
                  <a:schemeClr val="bg1"/>
                </a:solidFill>
              </a:defRPr>
            </a:lvl1pPr>
          </a:lstStyle>
          <a:p>
            <a:r>
              <a:rPr lang="en-US" dirty="0"/>
              <a:t>Click to edit title style</a:t>
            </a:r>
            <a:endParaRPr lang="nl-NL" dirty="0"/>
          </a:p>
        </p:txBody>
      </p:sp>
      <p:cxnSp>
        <p:nvCxnSpPr>
          <p:cNvPr id="8" name="Straight Connector 7">
            <a:extLst>
              <a:ext uri="{FF2B5EF4-FFF2-40B4-BE49-F238E27FC236}">
                <a16:creationId xmlns:a16="http://schemas.microsoft.com/office/drawing/2014/main" id="{8FB5B0D8-B414-485D-8797-E11ED740EAFF}"/>
              </a:ext>
            </a:extLst>
          </p:cNvPr>
          <p:cNvCxnSpPr>
            <a:cxnSpLocks/>
          </p:cNvCxnSpPr>
          <p:nvPr userDrawn="1"/>
        </p:nvCxnSpPr>
        <p:spPr>
          <a:xfrm>
            <a:off x="309017" y="0"/>
            <a:ext cx="8047" cy="6516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0EED71-D80E-4322-9D78-FC1C93B4968C}"/>
              </a:ext>
            </a:extLst>
          </p:cNvPr>
          <p:cNvCxnSpPr>
            <a:cxnSpLocks/>
            <a:endCxn id="7" idx="8"/>
          </p:cNvCxnSpPr>
          <p:nvPr userDrawn="1"/>
        </p:nvCxnSpPr>
        <p:spPr>
          <a:xfrm flipH="1">
            <a:off x="5982851" y="6538762"/>
            <a:ext cx="6180564" cy="204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E235FBD-1B33-4EAD-AE83-F1F9E11713E6}"/>
              </a:ext>
            </a:extLst>
          </p:cNvPr>
          <p:cNvSpPr/>
          <p:nvPr userDrawn="1"/>
        </p:nvSpPr>
        <p:spPr>
          <a:xfrm>
            <a:off x="-1" y="1289827"/>
            <a:ext cx="6310355" cy="12373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nl-NL" sz="2000" noProof="0" dirty="0" err="1"/>
          </a:p>
        </p:txBody>
      </p:sp>
    </p:spTree>
    <p:extLst>
      <p:ext uri="{BB962C8B-B14F-4D97-AF65-F5344CB8AC3E}">
        <p14:creationId xmlns:p14="http://schemas.microsoft.com/office/powerpoint/2010/main" val="28689453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Breaker 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en-GB" dirty="0" err="1"/>
              <a:t>Titel</a:t>
            </a:r>
            <a:endParaRPr lang="en-GB" dirty="0"/>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3420000"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en-GB" dirty="0" err="1"/>
              <a:t>Hoofdstuk</a:t>
            </a:r>
            <a:r>
              <a:rPr lang="en-GB" dirty="0"/>
              <a:t> 01</a:t>
            </a:r>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a:xfrm>
            <a:off x="6202800" y="248400"/>
            <a:ext cx="4636800" cy="180000"/>
          </a:xfrm>
          <a:prstGeom prst="rect">
            <a:avLst/>
          </a:prstGeom>
        </p:spPr>
        <p:txBody>
          <a:bodyPr/>
          <a:lstStyle>
            <a:lvl1pPr>
              <a:defRPr>
                <a:solidFill>
                  <a:schemeClr val="bg1"/>
                </a:solidFill>
              </a:defRPr>
            </a:lvl1pPr>
          </a:lstStyle>
          <a:p>
            <a:r>
              <a:rPr lang="en-GB" dirty="0"/>
              <a:t>Colliers</a:t>
            </a:r>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a:xfrm>
            <a:off x="11167200" y="248400"/>
            <a:ext cx="374400" cy="180000"/>
          </a:xfrm>
          <a:prstGeom prst="rect">
            <a:avLst/>
          </a:prstGeom>
        </p:spPr>
        <p:txBody>
          <a:bodyPr/>
          <a:lstStyle>
            <a:lvl1pPr>
              <a:defRPr>
                <a:solidFill>
                  <a:schemeClr val="bg1"/>
                </a:solidFill>
              </a:defRPr>
            </a:lvl1pPr>
          </a:lstStyle>
          <a:p>
            <a:fld id="{23AA811B-2EBD-4900-905E-5BE206449611}" type="slidenum">
              <a:rPr lang="en-GB" smtClean="0"/>
              <a:pPr/>
              <a:t>‹nr.›</a:t>
            </a:fld>
            <a:endParaRPr lang="en-GB" dirty="0"/>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en-US"/>
              <a:t>Click to edit Master text styles</a:t>
            </a:r>
          </a:p>
        </p:txBody>
      </p:sp>
    </p:spTree>
    <p:extLst>
      <p:ext uri="{BB962C8B-B14F-4D97-AF65-F5344CB8AC3E}">
        <p14:creationId xmlns:p14="http://schemas.microsoft.com/office/powerpoint/2010/main" val="11925169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add title</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a:t>Click to add text</a:t>
            </a:r>
          </a:p>
        </p:txBody>
      </p:sp>
      <p:sp>
        <p:nvSpPr>
          <p:cNvPr id="10" name="Text Placeholder 19">
            <a:extLst>
              <a:ext uri="{FF2B5EF4-FFF2-40B4-BE49-F238E27FC236}">
                <a16:creationId xmlns:a16="http://schemas.microsoft.com/office/drawing/2014/main" id="{29F33697-AF80-46BC-8C58-FE75FDB54243}"/>
              </a:ext>
            </a:extLst>
          </p:cNvPr>
          <p:cNvSpPr>
            <a:spLocks noGrp="1"/>
          </p:cNvSpPr>
          <p:nvPr>
            <p:ph type="body" sz="quarter" idx="15"/>
          </p:nvPr>
        </p:nvSpPr>
        <p:spPr>
          <a:xfrm>
            <a:off x="647701" y="1665287"/>
            <a:ext cx="10893424" cy="4543425"/>
          </a:xfrm>
        </p:spPr>
        <p:txBody>
          <a:bodyPr/>
          <a:lstStyle>
            <a:lvl1pPr>
              <a:buClr>
                <a:schemeClr val="accent1"/>
              </a:buClr>
              <a:defRPr/>
            </a:lvl1pPr>
          </a:lstStyle>
          <a:p>
            <a:pPr lvl="0"/>
            <a:r>
              <a:rPr lang="en-US"/>
              <a:t>Click to edit Master text styles</a:t>
            </a:r>
          </a:p>
        </p:txBody>
      </p:sp>
    </p:spTree>
    <p:extLst>
      <p:ext uri="{BB962C8B-B14F-4D97-AF65-F5344CB8AC3E}">
        <p14:creationId xmlns:p14="http://schemas.microsoft.com/office/powerpoint/2010/main" val="7911756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reaker C">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647700" y="647700"/>
            <a:ext cx="10895014" cy="5561014"/>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GB" dirty="0"/>
              <a:t>Click here and add image from Templafy</a:t>
            </a:r>
          </a:p>
        </p:txBody>
      </p:sp>
      <p:sp>
        <p:nvSpPr>
          <p:cNvPr id="2" name="Title 1"/>
          <p:cNvSpPr>
            <a:spLocks noGrp="1"/>
          </p:cNvSpPr>
          <p:nvPr>
            <p:ph type="ctrTitle" hasCustomPrompt="1"/>
          </p:nvPr>
        </p:nvSpPr>
        <p:spPr>
          <a:xfrm>
            <a:off x="0" y="4266000"/>
            <a:ext cx="5986800" cy="1292400"/>
          </a:xfrm>
          <a:solidFill>
            <a:schemeClr val="tx2">
              <a:alpha val="95000"/>
            </a:schemeClr>
          </a:solidFill>
        </p:spPr>
        <p:txBody>
          <a:bodyPr lIns="648000" tIns="144000" rIns="144000" bIns="216000" anchor="b"/>
          <a:lstStyle>
            <a:lvl1pPr algn="l">
              <a:defRPr sz="4400">
                <a:solidFill>
                  <a:schemeClr val="bg1"/>
                </a:solidFill>
              </a:defRPr>
            </a:lvl1pPr>
          </a:lstStyle>
          <a:p>
            <a:r>
              <a:rPr lang="en-GB" dirty="0" err="1"/>
              <a:t>Titel</a:t>
            </a:r>
            <a:endParaRPr lang="en-GB" dirty="0"/>
          </a:p>
        </p:txBody>
      </p:sp>
      <p:sp>
        <p:nvSpPr>
          <p:cNvPr id="15" name="Text Placeholder 14">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3420000"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en-GB" dirty="0" err="1"/>
              <a:t>Hoofdstuk</a:t>
            </a:r>
            <a:r>
              <a:rPr lang="en-GB" dirty="0"/>
              <a:t> 01</a:t>
            </a:r>
          </a:p>
        </p:txBody>
      </p:sp>
    </p:spTree>
    <p:extLst>
      <p:ext uri="{BB962C8B-B14F-4D97-AF65-F5344CB8AC3E}">
        <p14:creationId xmlns:p14="http://schemas.microsoft.com/office/powerpoint/2010/main" val="25969843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Title Slide Image 02">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E1064-E370-044B-8CAC-D6B335159D2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7E8FA93-EC5F-3148-9B30-A121119117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2889" y="5508635"/>
            <a:ext cx="2355964" cy="965371"/>
          </a:xfrm>
          <a:prstGeom prst="rect">
            <a:avLst/>
          </a:prstGeom>
        </p:spPr>
      </p:pic>
    </p:spTree>
    <p:extLst>
      <p:ext uri="{BB962C8B-B14F-4D97-AF65-F5344CB8AC3E}">
        <p14:creationId xmlns:p14="http://schemas.microsoft.com/office/powerpoint/2010/main" val="4268658369"/>
      </p:ext>
    </p:extLst>
  </p:cSld>
  <p:clrMapOvr>
    <a:masterClrMapping/>
  </p:clrMapOvr>
  <p:extLst>
    <p:ext uri="{DCECCB84-F9BA-43D5-87BE-67443E8EF086}">
      <p15:sldGuideLst xmlns:p15="http://schemas.microsoft.com/office/powerpoint/2012/main">
        <p15:guide id="1" orient="horz" pos="722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B4D8FD-2BCA-6643-9600-82BFE24BCB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 y="5"/>
            <a:ext cx="12178663" cy="6858009"/>
          </a:xfrm>
          <a:prstGeom prst="rect">
            <a:avLst/>
          </a:prstGeom>
        </p:spPr>
      </p:pic>
      <p:sp>
        <p:nvSpPr>
          <p:cNvPr id="12" name="Rectangle 11">
            <a:extLst>
              <a:ext uri="{FF2B5EF4-FFF2-40B4-BE49-F238E27FC236}">
                <a16:creationId xmlns:a16="http://schemas.microsoft.com/office/drawing/2014/main" id="{8BBC4CA5-D119-F79E-AC7F-473AF4E662DB}"/>
              </a:ext>
            </a:extLst>
          </p:cNvPr>
          <p:cNvSpPr/>
          <p:nvPr userDrawn="1"/>
        </p:nvSpPr>
        <p:spPr>
          <a:xfrm>
            <a:off x="-17" y="1"/>
            <a:ext cx="12202408" cy="2722419"/>
          </a:xfrm>
          <a:prstGeom prst="rect">
            <a:avLst/>
          </a:prstGeom>
          <a:gradFill flip="none" rotWithShape="1">
            <a:gsLst>
              <a:gs pos="68000">
                <a:srgbClr val="25282B">
                  <a:alpha val="5000"/>
                </a:srgbClr>
              </a:gs>
              <a:gs pos="0">
                <a:srgbClr val="25282B">
                  <a:alpha val="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48" tIns="6348" rIns="6348" bIns="6348" numCol="1" spcCol="1270" rtlCol="0" anchor="ctr" anchorCtr="0">
            <a:noAutofit/>
          </a:bodyPr>
          <a:lstStyle/>
          <a:p>
            <a:pPr algn="ctr" defTabSz="444376">
              <a:lnSpc>
                <a:spcPct val="90000"/>
              </a:lnSpc>
              <a:spcBef>
                <a:spcPct val="0"/>
              </a:spcBef>
              <a:spcAft>
                <a:spcPct val="35000"/>
              </a:spcAft>
            </a:pPr>
            <a:endParaRPr lang="nl-NL" sz="1000" kern="1200">
              <a:solidFill>
                <a:srgbClr val="34342B"/>
              </a:solidFill>
              <a:latin typeface="Vodafone Rg" pitchFamily="34" charset="0"/>
              <a:ea typeface="+mn-ea"/>
              <a:cs typeface="+mn-cs"/>
            </a:endParaRPr>
          </a:p>
        </p:txBody>
      </p:sp>
      <p:sp>
        <p:nvSpPr>
          <p:cNvPr id="8" name="Slide Number Placeholder 7"/>
          <p:cNvSpPr>
            <a:spLocks noGrp="1"/>
          </p:cNvSpPr>
          <p:nvPr>
            <p:ph type="sldNum" sz="quarter" idx="12"/>
          </p:nvPr>
        </p:nvSpPr>
        <p:spPr>
          <a:xfrm>
            <a:off x="10587398" y="6176206"/>
            <a:ext cx="551213" cy="318519"/>
          </a:xfrm>
          <a:prstGeom prst="rect">
            <a:avLst/>
          </a:prstGeom>
        </p:spPr>
        <p:txBody>
          <a:bodyPr anchor="ctr"/>
          <a:lstStyle>
            <a:lvl1pPr>
              <a:defRPr sz="1000" b="0" i="0">
                <a:solidFill>
                  <a:srgbClr val="25282B"/>
                </a:solidFill>
                <a:latin typeface="Vodafone Light" panose="020B0303020202020204" pitchFamily="34" charset="0"/>
                <a:cs typeface="Vodafone Light" panose="020B0303020202020204" pitchFamily="34" charset="0"/>
              </a:defRPr>
            </a:lvl1pPr>
          </a:lstStyle>
          <a:p>
            <a:fld id="{86CB4B4D-7CA3-9044-876B-883B54F8677D}" type="slidenum">
              <a:rPr lang="en-HU" smtClean="0"/>
              <a:pPr/>
              <a:t>‹nr.›</a:t>
            </a:fld>
            <a:endParaRPr lang="en-HU"/>
          </a:p>
        </p:txBody>
      </p:sp>
      <p:sp>
        <p:nvSpPr>
          <p:cNvPr id="3" name="Title 3">
            <a:extLst>
              <a:ext uri="{FF2B5EF4-FFF2-40B4-BE49-F238E27FC236}">
                <a16:creationId xmlns:a16="http://schemas.microsoft.com/office/drawing/2014/main" id="{ABDD2FEA-A6E4-C6B0-9ED7-FEAA57CDA650}"/>
              </a:ext>
            </a:extLst>
          </p:cNvPr>
          <p:cNvSpPr>
            <a:spLocks noGrp="1"/>
          </p:cNvSpPr>
          <p:nvPr>
            <p:ph type="title"/>
          </p:nvPr>
        </p:nvSpPr>
        <p:spPr>
          <a:xfrm>
            <a:off x="266367" y="500410"/>
            <a:ext cx="8718551" cy="312175"/>
          </a:xfrm>
        </p:spPr>
        <p:txBody>
          <a:bodyPr/>
          <a:lstStyle>
            <a:lvl1pPr>
              <a:defRPr sz="3000">
                <a:solidFill>
                  <a:srgbClr val="25282B"/>
                </a:solidFill>
              </a:defRPr>
            </a:lvl1pPr>
          </a:lstStyle>
          <a:p>
            <a:r>
              <a:rPr lang="en-GB"/>
              <a:t>Click to edit Master title style</a:t>
            </a:r>
          </a:p>
        </p:txBody>
      </p:sp>
      <p:pic>
        <p:nvPicPr>
          <p:cNvPr id="6" name="Picture 5">
            <a:extLst>
              <a:ext uri="{FF2B5EF4-FFF2-40B4-BE49-F238E27FC236}">
                <a16:creationId xmlns:a16="http://schemas.microsoft.com/office/drawing/2014/main" id="{2806A521-BE5C-38C1-74A6-8C261B4103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05319" y="6062988"/>
            <a:ext cx="529648" cy="529200"/>
          </a:xfrm>
          <a:prstGeom prst="rect">
            <a:avLst/>
          </a:prstGeom>
        </p:spPr>
      </p:pic>
      <p:sp>
        <p:nvSpPr>
          <p:cNvPr id="7" name="TextBox 6">
            <a:extLst>
              <a:ext uri="{FF2B5EF4-FFF2-40B4-BE49-F238E27FC236}">
                <a16:creationId xmlns:a16="http://schemas.microsoft.com/office/drawing/2014/main" id="{8F254CE9-E9CA-D094-E0B4-D9BE26880662}"/>
              </a:ext>
            </a:extLst>
          </p:cNvPr>
          <p:cNvSpPr txBox="1"/>
          <p:nvPr userDrawn="1"/>
        </p:nvSpPr>
        <p:spPr>
          <a:xfrm>
            <a:off x="323681" y="6789219"/>
            <a:ext cx="0" cy="0"/>
          </a:xfrm>
          <a:prstGeom prst="rect">
            <a:avLst/>
          </a:prstGeom>
        </p:spPr>
        <p:txBody>
          <a:bodyPr wrap="none" lIns="0" tIns="0" rIns="0" bIns="0" rtlCol="0">
            <a:noAutofit/>
          </a:bodyPr>
          <a:lstStyle/>
          <a:p>
            <a:pPr marL="0" indent="0">
              <a:buFont typeface="Arial" pitchFamily="34" charset="0"/>
              <a:buNone/>
            </a:pPr>
            <a:endParaRPr lang="en-HU" sz="1800">
              <a:latin typeface="Vodafone Rg" pitchFamily="34" charset="0"/>
            </a:endParaRPr>
          </a:p>
        </p:txBody>
      </p:sp>
      <p:sp>
        <p:nvSpPr>
          <p:cNvPr id="4" name="Rectangle 3">
            <a:extLst>
              <a:ext uri="{FF2B5EF4-FFF2-40B4-BE49-F238E27FC236}">
                <a16:creationId xmlns:a16="http://schemas.microsoft.com/office/drawing/2014/main" id="{C35E5894-36E7-2E46-E892-A312872DBFB7}"/>
              </a:ext>
            </a:extLst>
          </p:cNvPr>
          <p:cNvSpPr/>
          <p:nvPr userDrawn="1"/>
        </p:nvSpPr>
        <p:spPr>
          <a:xfrm>
            <a:off x="259691" y="275735"/>
            <a:ext cx="1439812" cy="36000"/>
          </a:xfrm>
          <a:prstGeom prst="rect">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48" tIns="6348" rIns="6348" bIns="6348" numCol="1" spcCol="1270" rtlCol="0" anchor="ctr" anchorCtr="0">
            <a:noAutofit/>
          </a:bodyPr>
          <a:lstStyle/>
          <a:p>
            <a:pPr algn="ctr" defTabSz="444376">
              <a:lnSpc>
                <a:spcPct val="90000"/>
              </a:lnSpc>
              <a:spcBef>
                <a:spcPct val="0"/>
              </a:spcBef>
              <a:spcAft>
                <a:spcPct val="35000"/>
              </a:spcAft>
            </a:pPr>
            <a:endParaRPr lang="nl-NL" sz="1000" kern="1200">
              <a:solidFill>
                <a:srgbClr val="34342B"/>
              </a:solidFill>
              <a:latin typeface="Vodafone Rg" pitchFamily="34" charset="0"/>
              <a:ea typeface="+mn-ea"/>
              <a:cs typeface="+mn-cs"/>
            </a:endParaRPr>
          </a:p>
        </p:txBody>
      </p:sp>
      <p:sp>
        <p:nvSpPr>
          <p:cNvPr id="2" name="TextBox 1">
            <a:extLst>
              <a:ext uri="{FF2B5EF4-FFF2-40B4-BE49-F238E27FC236}">
                <a16:creationId xmlns:a16="http://schemas.microsoft.com/office/drawing/2014/main" id="{FD850BD8-60F2-8F4A-036D-428E4501D204}"/>
              </a:ext>
            </a:extLst>
          </p:cNvPr>
          <p:cNvSpPr txBox="1"/>
          <p:nvPr userDrawn="1"/>
        </p:nvSpPr>
        <p:spPr>
          <a:xfrm>
            <a:off x="13257073" y="5454503"/>
            <a:ext cx="0" cy="0"/>
          </a:xfrm>
          <a:prstGeom prst="rect">
            <a:avLst/>
          </a:prstGeom>
        </p:spPr>
        <p:txBody>
          <a:bodyPr wrap="none" lIns="0" tIns="0" rIns="0" bIns="0" rtlCol="0">
            <a:noAutofit/>
          </a:bodyPr>
          <a:lstStyle/>
          <a:p>
            <a:pPr marL="0" indent="0">
              <a:buFont typeface="Arial" pitchFamily="34" charset="0"/>
              <a:buNone/>
            </a:pPr>
            <a:endParaRPr lang="en-HU" sz="1800">
              <a:latin typeface="Vodafone Rg" pitchFamily="34" charset="0"/>
            </a:endParaRPr>
          </a:p>
        </p:txBody>
      </p:sp>
    </p:spTree>
    <p:extLst>
      <p:ext uri="{BB962C8B-B14F-4D97-AF65-F5344CB8AC3E}">
        <p14:creationId xmlns:p14="http://schemas.microsoft.com/office/powerpoint/2010/main" val="1172061210"/>
      </p:ext>
    </p:extLst>
  </p:cSld>
  <p:clrMapOvr>
    <a:masterClrMapping/>
  </p:clrMapOvr>
  <p:extLst>
    <p:ext uri="{DCECCB84-F9BA-43D5-87BE-67443E8EF086}">
      <p15:sldGuideLst xmlns:p15="http://schemas.microsoft.com/office/powerpoint/2012/main">
        <p15:guide id="1" orient="horz" pos="73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F4AB61-62F2-7BAE-24A3-2916AADB31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58" y="5"/>
            <a:ext cx="12178663" cy="6858009"/>
          </a:xfrm>
          <a:prstGeom prst="rect">
            <a:avLst/>
          </a:prstGeom>
        </p:spPr>
      </p:pic>
      <p:pic>
        <p:nvPicPr>
          <p:cNvPr id="3" name="Picture 2">
            <a:extLst>
              <a:ext uri="{FF2B5EF4-FFF2-40B4-BE49-F238E27FC236}">
                <a16:creationId xmlns:a16="http://schemas.microsoft.com/office/drawing/2014/main" id="{A087DAB0-6D6E-2C78-293F-603015AA6C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05321" y="6062988"/>
            <a:ext cx="528447" cy="528000"/>
          </a:xfrm>
          <a:prstGeom prst="rect">
            <a:avLst/>
          </a:prstGeom>
        </p:spPr>
      </p:pic>
      <p:sp>
        <p:nvSpPr>
          <p:cNvPr id="5" name="Slide Number Placeholder 7">
            <a:extLst>
              <a:ext uri="{FF2B5EF4-FFF2-40B4-BE49-F238E27FC236}">
                <a16:creationId xmlns:a16="http://schemas.microsoft.com/office/drawing/2014/main" id="{B6448AFE-91AF-59E2-2230-9CD13929368C}"/>
              </a:ext>
            </a:extLst>
          </p:cNvPr>
          <p:cNvSpPr>
            <a:spLocks noGrp="1"/>
          </p:cNvSpPr>
          <p:nvPr>
            <p:ph type="sldNum" sz="quarter" idx="12"/>
          </p:nvPr>
        </p:nvSpPr>
        <p:spPr>
          <a:xfrm>
            <a:off x="10587398" y="6176206"/>
            <a:ext cx="551213" cy="318519"/>
          </a:xfrm>
          <a:prstGeom prst="rect">
            <a:avLst/>
          </a:prstGeom>
        </p:spPr>
        <p:txBody>
          <a:bodyPr anchor="ctr"/>
          <a:lstStyle>
            <a:lvl1pPr>
              <a:defRPr sz="1000" b="0" i="0">
                <a:solidFill>
                  <a:srgbClr val="25282B"/>
                </a:solidFill>
                <a:latin typeface="Vodafone Light" panose="020B0303020202020204" pitchFamily="34" charset="0"/>
                <a:cs typeface="Vodafone Light" panose="020B0303020202020204" pitchFamily="34" charset="0"/>
              </a:defRPr>
            </a:lvl1pPr>
          </a:lstStyle>
          <a:p>
            <a:fld id="{86CB4B4D-7CA3-9044-876B-883B54F8677D}" type="slidenum">
              <a:rPr lang="en-HU" smtClean="0"/>
              <a:pPr/>
              <a:t>‹nr.›</a:t>
            </a:fld>
            <a:endParaRPr lang="en-HU"/>
          </a:p>
        </p:txBody>
      </p:sp>
      <p:sp>
        <p:nvSpPr>
          <p:cNvPr id="2" name="Rectangle 1">
            <a:extLst>
              <a:ext uri="{FF2B5EF4-FFF2-40B4-BE49-F238E27FC236}">
                <a16:creationId xmlns:a16="http://schemas.microsoft.com/office/drawing/2014/main" id="{5D295591-C31E-8BA6-B7C8-9EDCDE97EEF4}"/>
              </a:ext>
            </a:extLst>
          </p:cNvPr>
          <p:cNvSpPr/>
          <p:nvPr userDrawn="1"/>
        </p:nvSpPr>
        <p:spPr>
          <a:xfrm>
            <a:off x="-17" y="1"/>
            <a:ext cx="12202408" cy="2722419"/>
          </a:xfrm>
          <a:prstGeom prst="rect">
            <a:avLst/>
          </a:prstGeom>
          <a:gradFill flip="none" rotWithShape="1">
            <a:gsLst>
              <a:gs pos="68000">
                <a:srgbClr val="25282B">
                  <a:alpha val="5000"/>
                </a:srgbClr>
              </a:gs>
              <a:gs pos="0">
                <a:srgbClr val="25282B">
                  <a:alpha val="0"/>
                </a:srgbClr>
              </a:gs>
            </a:gsLst>
            <a:lin ang="16200000" scaled="1"/>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48" tIns="6348" rIns="6348" bIns="6348" numCol="1" spcCol="1270" rtlCol="0" anchor="ctr" anchorCtr="0">
            <a:noAutofit/>
          </a:bodyPr>
          <a:lstStyle/>
          <a:p>
            <a:pPr algn="ctr" defTabSz="444376">
              <a:lnSpc>
                <a:spcPct val="90000"/>
              </a:lnSpc>
              <a:spcBef>
                <a:spcPct val="0"/>
              </a:spcBef>
              <a:spcAft>
                <a:spcPct val="35000"/>
              </a:spcAft>
            </a:pPr>
            <a:endParaRPr lang="nl-NL" sz="1000" kern="1200">
              <a:solidFill>
                <a:srgbClr val="34342B"/>
              </a:solidFill>
              <a:latin typeface="Vodafone Rg" pitchFamily="34" charset="0"/>
              <a:ea typeface="+mn-ea"/>
              <a:cs typeface="+mn-cs"/>
            </a:endParaRPr>
          </a:p>
        </p:txBody>
      </p:sp>
      <p:sp>
        <p:nvSpPr>
          <p:cNvPr id="7" name="TextBox 6">
            <a:extLst>
              <a:ext uri="{FF2B5EF4-FFF2-40B4-BE49-F238E27FC236}">
                <a16:creationId xmlns:a16="http://schemas.microsoft.com/office/drawing/2014/main" id="{ABC3DF91-458A-2C7D-5C57-974D1268D733}"/>
              </a:ext>
            </a:extLst>
          </p:cNvPr>
          <p:cNvSpPr txBox="1"/>
          <p:nvPr userDrawn="1"/>
        </p:nvSpPr>
        <p:spPr>
          <a:xfrm>
            <a:off x="257039" y="6119597"/>
            <a:ext cx="3692109" cy="415987"/>
          </a:xfrm>
          <a:prstGeom prst="rect">
            <a:avLst/>
          </a:prstGeom>
        </p:spPr>
        <p:txBody>
          <a:bodyPr wrap="square" lIns="0" tIns="0" rIns="0" bIns="0" rtlCol="0" anchor="ctr">
            <a:noAutofit/>
          </a:bodyPr>
          <a:lstStyle/>
          <a:p>
            <a:pPr marL="0" indent="0">
              <a:buFont typeface="Arial" pitchFamily="34" charset="0"/>
              <a:buNone/>
            </a:pPr>
            <a:r>
              <a:rPr lang="nl-NL" sz="1000" b="1" i="0">
                <a:solidFill>
                  <a:schemeClr val="accent1"/>
                </a:solidFill>
                <a:latin typeface="Vodafone" panose="020B0503020202020204" pitchFamily="34" charset="0"/>
                <a:cs typeface="Vodafone" panose="020B0503020202020204" pitchFamily="34" charset="0"/>
              </a:rPr>
              <a:t>Klant Contact Center </a:t>
            </a:r>
            <a:r>
              <a:rPr lang="nl-NL" sz="1000" b="1" i="0" err="1">
                <a:solidFill>
                  <a:schemeClr val="accent1"/>
                </a:solidFill>
                <a:latin typeface="Vodafone" panose="020B0503020202020204" pitchFamily="34" charset="0"/>
                <a:cs typeface="Vodafone" panose="020B0503020202020204" pitchFamily="34" charset="0"/>
              </a:rPr>
              <a:t>by</a:t>
            </a:r>
            <a:r>
              <a:rPr lang="nl-NL" sz="1000" b="1" i="0">
                <a:solidFill>
                  <a:schemeClr val="accent1"/>
                </a:solidFill>
                <a:latin typeface="Vodafone" panose="020B0503020202020204" pitchFamily="34" charset="0"/>
                <a:cs typeface="Vodafone" panose="020B0503020202020204" pitchFamily="34" charset="0"/>
              </a:rPr>
              <a:t> Vodafone Business</a:t>
            </a:r>
            <a:endParaRPr lang="nl-NL" sz="1000" b="1" i="0">
              <a:solidFill>
                <a:srgbClr val="25282B"/>
              </a:solidFill>
              <a:latin typeface="Vodafone" panose="020B0503020202020204" pitchFamily="34" charset="0"/>
              <a:cs typeface="Vodafone" panose="020B0503020202020204" pitchFamily="34" charset="0"/>
            </a:endParaRPr>
          </a:p>
        </p:txBody>
      </p:sp>
    </p:spTree>
    <p:extLst>
      <p:ext uri="{BB962C8B-B14F-4D97-AF65-F5344CB8AC3E}">
        <p14:creationId xmlns:p14="http://schemas.microsoft.com/office/powerpoint/2010/main" val="240152580"/>
      </p:ext>
    </p:extLst>
  </p:cSld>
  <p:clrMapOvr>
    <a:masterClrMapping/>
  </p:clrMapOvr>
  <p:extLst>
    <p:ext uri="{DCECCB84-F9BA-43D5-87BE-67443E8EF086}">
      <p15:sldGuideLst xmlns:p15="http://schemas.microsoft.com/office/powerpoint/2012/main">
        <p15:guide id="1" pos="190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frame 16x9 Video placeholder">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0" y="0"/>
            <a:ext cx="12192000" cy="6858000"/>
          </a:xfrm>
          <a:solidFill>
            <a:schemeClr val="tx1"/>
          </a:solidFill>
        </p:spPr>
        <p:txBody>
          <a:bodyPr lIns="72000" tIns="72000"/>
          <a:lstStyle>
            <a:lvl1pPr marL="0" indent="0">
              <a:buNone/>
              <a:defRPr>
                <a:solidFill>
                  <a:srgbClr val="FFFFFF"/>
                </a:solidFill>
              </a:defRPr>
            </a:lvl1pPr>
          </a:lstStyle>
          <a:p>
            <a:r>
              <a:rPr lang="en-US" dirty="0"/>
              <a:t>Insert full frame 16x9 video</a:t>
            </a:r>
          </a:p>
        </p:txBody>
      </p:sp>
    </p:spTree>
    <p:extLst>
      <p:ext uri="{BB962C8B-B14F-4D97-AF65-F5344CB8AC3E}">
        <p14:creationId xmlns:p14="http://schemas.microsoft.com/office/powerpoint/2010/main" val="34075607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1_Divider GRAD NUMBERE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9"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GB"/>
              <a:t>Click to edit Master title style</a:t>
            </a:r>
          </a:p>
        </p:txBody>
      </p:sp>
      <p:sp>
        <p:nvSpPr>
          <p:cNvPr id="11" name="Text Placeholder 6">
            <a:extLst>
              <a:ext uri="{FF2B5EF4-FFF2-40B4-BE49-F238E27FC236}">
                <a16:creationId xmlns:a16="http://schemas.microsoft.com/office/drawing/2014/main" id="{273A22B2-0797-1642-8737-BD29EDFBA72F}"/>
              </a:ext>
            </a:extLst>
          </p:cNvPr>
          <p:cNvSpPr>
            <a:spLocks noGrp="1"/>
          </p:cNvSpPr>
          <p:nvPr>
            <p:ph type="body" sz="quarter" idx="13" hasCustomPrompt="1"/>
          </p:nvPr>
        </p:nvSpPr>
        <p:spPr>
          <a:xfrm>
            <a:off x="335759" y="4331322"/>
            <a:ext cx="5484636" cy="2526687"/>
          </a:xfrm>
        </p:spPr>
        <p:txBody>
          <a:bodyPr/>
          <a:lstStyle>
            <a:lvl1pPr marL="16926" indent="0" algn="l" defTabSz="1218598" rtl="0" eaLnBrk="1" latinLnBrk="0" hangingPunct="1">
              <a:lnSpc>
                <a:spcPct val="100000"/>
              </a:lnSpc>
              <a:spcBef>
                <a:spcPts val="0"/>
              </a:spcBef>
              <a:spcAft>
                <a:spcPts val="0"/>
              </a:spcAft>
              <a:buNone/>
              <a:defRPr lang="en-US" sz="17990" b="1" kern="1200" spc="-533" baseline="0" dirty="0">
                <a:ln w="19050">
                  <a:solidFill>
                    <a:schemeClr val="bg1"/>
                  </a:solidFill>
                </a:ln>
                <a:noFill/>
                <a:latin typeface="Vodafone Rg"/>
                <a:ea typeface="+mn-ea"/>
                <a:cs typeface="Vodafone Rg"/>
              </a:defRPr>
            </a:lvl1pPr>
          </a:lstStyle>
          <a:p>
            <a:pPr lvl="0"/>
            <a:r>
              <a:rPr lang="en-US"/>
              <a:t>#</a:t>
            </a:r>
          </a:p>
        </p:txBody>
      </p:sp>
      <p:pic>
        <p:nvPicPr>
          <p:cNvPr id="3" name="Picture 2">
            <a:extLst>
              <a:ext uri="{FF2B5EF4-FFF2-40B4-BE49-F238E27FC236}">
                <a16:creationId xmlns:a16="http://schemas.microsoft.com/office/drawing/2014/main" id="{5E9A05C0-1115-B9C6-B4E0-696FAEB8E4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321" y="6062988"/>
            <a:ext cx="528447" cy="528000"/>
          </a:xfrm>
          <a:prstGeom prst="rect">
            <a:avLst/>
          </a:prstGeom>
        </p:spPr>
      </p:pic>
      <p:sp>
        <p:nvSpPr>
          <p:cNvPr id="4" name="Slide Number Placeholder 7">
            <a:extLst>
              <a:ext uri="{FF2B5EF4-FFF2-40B4-BE49-F238E27FC236}">
                <a16:creationId xmlns:a16="http://schemas.microsoft.com/office/drawing/2014/main" id="{304F5823-7157-CBEB-1144-3899038763F5}"/>
              </a:ext>
            </a:extLst>
          </p:cNvPr>
          <p:cNvSpPr>
            <a:spLocks noGrp="1"/>
          </p:cNvSpPr>
          <p:nvPr>
            <p:ph type="sldNum" sz="quarter" idx="12"/>
          </p:nvPr>
        </p:nvSpPr>
        <p:spPr>
          <a:xfrm>
            <a:off x="10587398" y="6176206"/>
            <a:ext cx="551213" cy="318519"/>
          </a:xfrm>
          <a:prstGeom prst="rect">
            <a:avLst/>
          </a:prstGeom>
        </p:spPr>
        <p:txBody>
          <a:bodyPr anchor="ctr"/>
          <a:lstStyle>
            <a:lvl1pPr>
              <a:defRPr sz="1000" b="0" i="0">
                <a:solidFill>
                  <a:schemeClr val="bg1"/>
                </a:solidFill>
                <a:latin typeface="Vodafone Light" panose="020B0303020202020204" pitchFamily="34" charset="0"/>
                <a:cs typeface="Vodafone Light" panose="020B0303020202020204" pitchFamily="34" charset="0"/>
              </a:defRPr>
            </a:lvl1pPr>
          </a:lstStyle>
          <a:p>
            <a:fld id="{86CB4B4D-7CA3-9044-876B-883B54F8677D}" type="slidenum">
              <a:rPr lang="en-HU" smtClean="0"/>
              <a:pPr/>
              <a:t>‹nr.›</a:t>
            </a:fld>
            <a:endParaRPr lang="en-HU"/>
          </a:p>
        </p:txBody>
      </p:sp>
    </p:spTree>
    <p:extLst>
      <p:ext uri="{BB962C8B-B14F-4D97-AF65-F5344CB8AC3E}">
        <p14:creationId xmlns:p14="http://schemas.microsoft.com/office/powerpoint/2010/main" val="610712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Divider GREY NUMBERED">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9"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GB"/>
              <a:t>Click to edit Master title style</a:t>
            </a:r>
          </a:p>
        </p:txBody>
      </p:sp>
      <p:sp>
        <p:nvSpPr>
          <p:cNvPr id="11" name="Text Placeholder 6">
            <a:extLst>
              <a:ext uri="{FF2B5EF4-FFF2-40B4-BE49-F238E27FC236}">
                <a16:creationId xmlns:a16="http://schemas.microsoft.com/office/drawing/2014/main" id="{C890D708-8507-6D44-A4F5-97485B966047}"/>
              </a:ext>
            </a:extLst>
          </p:cNvPr>
          <p:cNvSpPr>
            <a:spLocks noGrp="1"/>
          </p:cNvSpPr>
          <p:nvPr>
            <p:ph type="body" sz="quarter" idx="13" hasCustomPrompt="1"/>
          </p:nvPr>
        </p:nvSpPr>
        <p:spPr>
          <a:xfrm>
            <a:off x="335759" y="4331322"/>
            <a:ext cx="5484636" cy="2526687"/>
          </a:xfrm>
        </p:spPr>
        <p:txBody>
          <a:bodyPr/>
          <a:lstStyle>
            <a:lvl1pPr marL="16926" indent="0" algn="l" defTabSz="1218598" rtl="0" eaLnBrk="1" latinLnBrk="0" hangingPunct="1">
              <a:lnSpc>
                <a:spcPct val="100000"/>
              </a:lnSpc>
              <a:spcBef>
                <a:spcPts val="0"/>
              </a:spcBef>
              <a:spcAft>
                <a:spcPts val="0"/>
              </a:spcAft>
              <a:buNone/>
              <a:defRPr lang="en-US" sz="17990" b="1" kern="1200" spc="-533" baseline="0" dirty="0">
                <a:ln w="19050">
                  <a:solidFill>
                    <a:schemeClr val="bg1"/>
                  </a:solidFill>
                </a:ln>
                <a:noFill/>
                <a:latin typeface="Vodafone Rg"/>
                <a:ea typeface="+mn-ea"/>
                <a:cs typeface="Vodafone Rg"/>
              </a:defRPr>
            </a:lvl1pPr>
          </a:lstStyle>
          <a:p>
            <a:pPr lvl="0"/>
            <a:r>
              <a:rPr lang="en-US"/>
              <a:t>#</a:t>
            </a:r>
          </a:p>
        </p:txBody>
      </p:sp>
      <p:pic>
        <p:nvPicPr>
          <p:cNvPr id="3" name="Picture 2">
            <a:extLst>
              <a:ext uri="{FF2B5EF4-FFF2-40B4-BE49-F238E27FC236}">
                <a16:creationId xmlns:a16="http://schemas.microsoft.com/office/drawing/2014/main" id="{23F15E3A-CB97-88F3-3120-5F8F717ED1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321" y="6062988"/>
            <a:ext cx="528447" cy="528000"/>
          </a:xfrm>
          <a:prstGeom prst="rect">
            <a:avLst/>
          </a:prstGeom>
        </p:spPr>
      </p:pic>
      <p:sp>
        <p:nvSpPr>
          <p:cNvPr id="4" name="Slide Number Placeholder 7">
            <a:extLst>
              <a:ext uri="{FF2B5EF4-FFF2-40B4-BE49-F238E27FC236}">
                <a16:creationId xmlns:a16="http://schemas.microsoft.com/office/drawing/2014/main" id="{75808669-28C5-3B45-2BBC-EAC497FFFEC5}"/>
              </a:ext>
            </a:extLst>
          </p:cNvPr>
          <p:cNvSpPr>
            <a:spLocks noGrp="1"/>
          </p:cNvSpPr>
          <p:nvPr>
            <p:ph type="sldNum" sz="quarter" idx="12"/>
          </p:nvPr>
        </p:nvSpPr>
        <p:spPr>
          <a:xfrm>
            <a:off x="10587398" y="6176206"/>
            <a:ext cx="551213" cy="318519"/>
          </a:xfrm>
          <a:prstGeom prst="rect">
            <a:avLst/>
          </a:prstGeom>
        </p:spPr>
        <p:txBody>
          <a:bodyPr anchor="ctr"/>
          <a:lstStyle>
            <a:lvl1pPr>
              <a:defRPr sz="1000" b="0" i="0">
                <a:solidFill>
                  <a:schemeClr val="bg1"/>
                </a:solidFill>
                <a:latin typeface="Vodafone Light" panose="020B0303020202020204" pitchFamily="34" charset="0"/>
                <a:cs typeface="Vodafone Light" panose="020B0303020202020204" pitchFamily="34" charset="0"/>
              </a:defRPr>
            </a:lvl1pPr>
          </a:lstStyle>
          <a:p>
            <a:fld id="{86CB4B4D-7CA3-9044-876B-883B54F8677D}" type="slidenum">
              <a:rPr lang="en-HU" smtClean="0"/>
              <a:pPr/>
              <a:t>‹nr.›</a:t>
            </a:fld>
            <a:endParaRPr lang="en-HU"/>
          </a:p>
        </p:txBody>
      </p:sp>
    </p:spTree>
    <p:extLst>
      <p:ext uri="{BB962C8B-B14F-4D97-AF65-F5344CB8AC3E}">
        <p14:creationId xmlns:p14="http://schemas.microsoft.com/office/powerpoint/2010/main" val="2432819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Divider RED NUMBE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9"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GB"/>
              <a:t>Click to edit Master title style</a:t>
            </a:r>
          </a:p>
        </p:txBody>
      </p:sp>
      <p:sp>
        <p:nvSpPr>
          <p:cNvPr id="7" name="Text Placeholder 6"/>
          <p:cNvSpPr>
            <a:spLocks noGrp="1"/>
          </p:cNvSpPr>
          <p:nvPr>
            <p:ph type="body" sz="quarter" idx="13" hasCustomPrompt="1"/>
          </p:nvPr>
        </p:nvSpPr>
        <p:spPr>
          <a:xfrm>
            <a:off x="335759" y="4331322"/>
            <a:ext cx="5484636" cy="2526687"/>
          </a:xfrm>
        </p:spPr>
        <p:txBody>
          <a:bodyPr/>
          <a:lstStyle>
            <a:lvl1pPr marL="16926" indent="0" algn="l" defTabSz="1218598" rtl="0" eaLnBrk="1" latinLnBrk="0" hangingPunct="1">
              <a:lnSpc>
                <a:spcPct val="100000"/>
              </a:lnSpc>
              <a:spcBef>
                <a:spcPts val="0"/>
              </a:spcBef>
              <a:spcAft>
                <a:spcPts val="0"/>
              </a:spcAft>
              <a:buNone/>
              <a:defRPr lang="en-US" sz="17990" b="1" kern="1200" spc="-533" baseline="0" dirty="0">
                <a:ln w="19050">
                  <a:solidFill>
                    <a:schemeClr val="bg1"/>
                  </a:solidFill>
                </a:ln>
                <a:noFill/>
                <a:latin typeface="Vodafone Rg"/>
                <a:ea typeface="+mn-ea"/>
                <a:cs typeface="Vodafone Rg"/>
              </a:defRPr>
            </a:lvl1pPr>
          </a:lstStyle>
          <a:p>
            <a:pPr lvl="0"/>
            <a:r>
              <a:rPr lang="en-US"/>
              <a:t>#</a:t>
            </a:r>
          </a:p>
        </p:txBody>
      </p:sp>
      <p:pic>
        <p:nvPicPr>
          <p:cNvPr id="3" name="Picture 2">
            <a:extLst>
              <a:ext uri="{FF2B5EF4-FFF2-40B4-BE49-F238E27FC236}">
                <a16:creationId xmlns:a16="http://schemas.microsoft.com/office/drawing/2014/main" id="{5DC007B1-0309-9272-9763-EAAF0C9A6D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321" y="6062988"/>
            <a:ext cx="528447" cy="528000"/>
          </a:xfrm>
          <a:prstGeom prst="rect">
            <a:avLst/>
          </a:prstGeom>
        </p:spPr>
      </p:pic>
      <p:sp>
        <p:nvSpPr>
          <p:cNvPr id="4" name="Slide Number Placeholder 7">
            <a:extLst>
              <a:ext uri="{FF2B5EF4-FFF2-40B4-BE49-F238E27FC236}">
                <a16:creationId xmlns:a16="http://schemas.microsoft.com/office/drawing/2014/main" id="{C4E3373C-E306-DC11-1A7C-346567AE8A4B}"/>
              </a:ext>
            </a:extLst>
          </p:cNvPr>
          <p:cNvSpPr>
            <a:spLocks noGrp="1"/>
          </p:cNvSpPr>
          <p:nvPr>
            <p:ph type="sldNum" sz="quarter" idx="12"/>
          </p:nvPr>
        </p:nvSpPr>
        <p:spPr>
          <a:xfrm>
            <a:off x="10587398" y="6176206"/>
            <a:ext cx="551213" cy="318519"/>
          </a:xfrm>
          <a:prstGeom prst="rect">
            <a:avLst/>
          </a:prstGeom>
        </p:spPr>
        <p:txBody>
          <a:bodyPr anchor="ctr"/>
          <a:lstStyle>
            <a:lvl1pPr>
              <a:defRPr sz="1000" b="0" i="0">
                <a:solidFill>
                  <a:schemeClr val="bg1"/>
                </a:solidFill>
                <a:latin typeface="Vodafone Light" panose="020B0303020202020204" pitchFamily="34" charset="0"/>
                <a:cs typeface="Vodafone Light" panose="020B0303020202020204" pitchFamily="34" charset="0"/>
              </a:defRPr>
            </a:lvl1pPr>
          </a:lstStyle>
          <a:p>
            <a:fld id="{86CB4B4D-7CA3-9044-876B-883B54F8677D}" type="slidenum">
              <a:rPr lang="en-HU" smtClean="0"/>
              <a:pPr/>
              <a:t>‹nr.›</a:t>
            </a:fld>
            <a:endParaRPr lang="en-HU"/>
          </a:p>
        </p:txBody>
      </p:sp>
    </p:spTree>
    <p:extLst>
      <p:ext uri="{BB962C8B-B14F-4D97-AF65-F5344CB8AC3E}">
        <p14:creationId xmlns:p14="http://schemas.microsoft.com/office/powerpoint/2010/main" val="7300101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Full frame 16x9 Video placeholder">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0" y="0"/>
            <a:ext cx="12192000" cy="6858000"/>
          </a:xfrm>
          <a:solidFill>
            <a:schemeClr val="tx1"/>
          </a:solidFill>
        </p:spPr>
        <p:txBody>
          <a:bodyPr lIns="72000" tIns="72000"/>
          <a:lstStyle>
            <a:lvl1pPr marL="0" indent="0">
              <a:buNone/>
              <a:defRPr>
                <a:solidFill>
                  <a:srgbClr val="FFFFFF"/>
                </a:solidFill>
              </a:defRPr>
            </a:lvl1pPr>
          </a:lstStyle>
          <a:p>
            <a:r>
              <a:rPr lang="en-US"/>
              <a:t>Insert full frame 16x9 video</a:t>
            </a:r>
          </a:p>
        </p:txBody>
      </p:sp>
    </p:spTree>
    <p:extLst>
      <p:ext uri="{BB962C8B-B14F-4D97-AF65-F5344CB8AC3E}">
        <p14:creationId xmlns:p14="http://schemas.microsoft.com/office/powerpoint/2010/main" val="27169612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VF Business GRAD">
    <p:bg>
      <p:bgPr>
        <a:gradFill>
          <a:gsLst>
            <a:gs pos="20000">
              <a:srgbClr val="820000"/>
            </a:gs>
            <a:gs pos="100000">
              <a:schemeClr val="accent1"/>
            </a:gs>
          </a:gsLst>
          <a:lin ang="198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E73C70-EC72-9449-AA3E-1B891F70EC3B}"/>
              </a:ext>
            </a:extLst>
          </p:cNvPr>
          <p:cNvSpPr txBox="1"/>
          <p:nvPr/>
        </p:nvSpPr>
        <p:spPr>
          <a:xfrm>
            <a:off x="1314451" y="914400"/>
            <a:ext cx="0" cy="0"/>
          </a:xfrm>
          <a:prstGeom prst="rect">
            <a:avLst/>
          </a:prstGeom>
        </p:spPr>
        <p:txBody>
          <a:bodyPr wrap="none" lIns="0" tIns="0" rIns="0" bIns="0" rtlCol="0">
            <a:noAutofit/>
          </a:bodyPr>
          <a:lstStyle/>
          <a:p>
            <a:pPr marL="0" indent="0">
              <a:buFont typeface="Arial" pitchFamily="34" charset="0"/>
              <a:buNone/>
            </a:pPr>
            <a:endParaRPr lang="en-HU" sz="2400">
              <a:latin typeface="Vodafone Rg" pitchFamily="34" charset="0"/>
            </a:endParaRPr>
          </a:p>
        </p:txBody>
      </p:sp>
      <p:grpSp>
        <p:nvGrpSpPr>
          <p:cNvPr id="10" name="Group 9">
            <a:extLst>
              <a:ext uri="{FF2B5EF4-FFF2-40B4-BE49-F238E27FC236}">
                <a16:creationId xmlns:a16="http://schemas.microsoft.com/office/drawing/2014/main" id="{2CC6DF33-2A40-C393-C99B-313FC5994F76}"/>
              </a:ext>
            </a:extLst>
          </p:cNvPr>
          <p:cNvGrpSpPr/>
          <p:nvPr userDrawn="1"/>
        </p:nvGrpSpPr>
        <p:grpSpPr>
          <a:xfrm>
            <a:off x="4242610" y="2427787"/>
            <a:ext cx="3706783" cy="2002427"/>
            <a:chOff x="3181957" y="1820840"/>
            <a:chExt cx="2780087" cy="1501820"/>
          </a:xfrm>
        </p:grpSpPr>
        <p:pic>
          <p:nvPicPr>
            <p:cNvPr id="2" name="Picture 1">
              <a:extLst>
                <a:ext uri="{FF2B5EF4-FFF2-40B4-BE49-F238E27FC236}">
                  <a16:creationId xmlns:a16="http://schemas.microsoft.com/office/drawing/2014/main" id="{3E8F5CF4-E0EE-344C-9718-8492D37ABD0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181957" y="1820840"/>
              <a:ext cx="2780087" cy="1501820"/>
            </a:xfrm>
            <a:prstGeom prst="rect">
              <a:avLst/>
            </a:prstGeom>
          </p:spPr>
        </p:pic>
        <p:pic>
          <p:nvPicPr>
            <p:cNvPr id="5" name="Picture 4">
              <a:extLst>
                <a:ext uri="{FF2B5EF4-FFF2-40B4-BE49-F238E27FC236}">
                  <a16:creationId xmlns:a16="http://schemas.microsoft.com/office/drawing/2014/main" id="{837426F2-F1A4-C590-E968-963AF14EE7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8310" r="6761" b="78031"/>
            <a:stretch/>
          </p:blipFill>
          <p:spPr>
            <a:xfrm>
              <a:off x="4502435" y="1946006"/>
              <a:ext cx="1089843" cy="178608"/>
            </a:xfrm>
            <a:prstGeom prst="rect">
              <a:avLst/>
            </a:prstGeom>
          </p:spPr>
        </p:pic>
      </p:grpSp>
    </p:spTree>
    <p:extLst>
      <p:ext uri="{BB962C8B-B14F-4D97-AF65-F5344CB8AC3E}">
        <p14:creationId xmlns:p14="http://schemas.microsoft.com/office/powerpoint/2010/main" val="1072433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F Business GRAD">
    <p:bg>
      <p:bgPr>
        <a:gradFill>
          <a:gsLst>
            <a:gs pos="20000">
              <a:srgbClr val="820000"/>
            </a:gs>
            <a:gs pos="100000">
              <a:schemeClr val="accent1"/>
            </a:gs>
          </a:gsLst>
          <a:lin ang="19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8F5CF4-E0EE-344C-9718-8492D37ABD0B}"/>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169863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F Business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0F4C7-F503-0343-A961-D066F41F533F}"/>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302137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74D3BF-E1C1-7648-80DA-D963C91C2B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9BD1B6D1-342E-B74C-B4E6-8110185E1E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11564" y="4827595"/>
            <a:ext cx="3180437" cy="2030404"/>
          </a:xfrm>
          <a:prstGeom prst="rect">
            <a:avLst/>
          </a:prstGeom>
        </p:spPr>
      </p:pic>
    </p:spTree>
    <p:extLst>
      <p:ext uri="{BB962C8B-B14F-4D97-AF65-F5344CB8AC3E}">
        <p14:creationId xmlns:p14="http://schemas.microsoft.com/office/powerpoint/2010/main" val="283886690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74D3BF-E1C1-7648-80DA-D963C91C2B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9BD1B6D1-342E-B74C-B4E6-8110185E1E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11564" y="4827595"/>
            <a:ext cx="3180437" cy="2030404"/>
          </a:xfrm>
          <a:prstGeom prst="rect">
            <a:avLst/>
          </a:prstGeom>
        </p:spPr>
      </p:pic>
    </p:spTree>
    <p:extLst>
      <p:ext uri="{BB962C8B-B14F-4D97-AF65-F5344CB8AC3E}">
        <p14:creationId xmlns:p14="http://schemas.microsoft.com/office/powerpoint/2010/main" val="348813254"/>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GRAD NUMBERE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D7038E09-3872-BD4D-8339-0283C2F5BB7F}" type="datetime4">
              <a:rPr lang="en-GB" smtClean="0"/>
              <a:t>9 November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dirty="0"/>
              <a:t>#</a:t>
            </a:r>
          </a:p>
        </p:txBody>
      </p:sp>
      <p:pic>
        <p:nvPicPr>
          <p:cNvPr id="10" name="Picture 9">
            <a:extLst>
              <a:ext uri="{FF2B5EF4-FFF2-40B4-BE49-F238E27FC236}">
                <a16:creationId xmlns:a16="http://schemas.microsoft.com/office/drawing/2014/main" id="{576C26B0-CCF2-F648-A798-0EE991C3DA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391460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74D3BF-E1C1-7648-80DA-D963C91C2B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9BD1B6D1-342E-B74C-B4E6-8110185E1E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11564" y="4827595"/>
            <a:ext cx="3180437" cy="2030404"/>
          </a:xfrm>
          <a:prstGeom prst="rect">
            <a:avLst/>
          </a:prstGeom>
        </p:spPr>
      </p:pic>
    </p:spTree>
    <p:extLst>
      <p:ext uri="{BB962C8B-B14F-4D97-AF65-F5344CB8AC3E}">
        <p14:creationId xmlns:p14="http://schemas.microsoft.com/office/powerpoint/2010/main" val="4028573756"/>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74D3BF-E1C1-7648-80DA-D963C91C2B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9BD1B6D1-342E-B74C-B4E6-8110185E1E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11564" y="4827595"/>
            <a:ext cx="3180437" cy="2030404"/>
          </a:xfrm>
          <a:prstGeom prst="rect">
            <a:avLst/>
          </a:prstGeom>
        </p:spPr>
      </p:pic>
    </p:spTree>
    <p:extLst>
      <p:ext uri="{BB962C8B-B14F-4D97-AF65-F5344CB8AC3E}">
        <p14:creationId xmlns:p14="http://schemas.microsoft.com/office/powerpoint/2010/main" val="538819636"/>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569590"/>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8907B-55FA-3E42-9F40-B50FA6D6C5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8431" y="6073317"/>
            <a:ext cx="528447" cy="528000"/>
          </a:xfrm>
          <a:prstGeom prst="rect">
            <a:avLst/>
          </a:prstGeom>
        </p:spPr>
      </p:pic>
    </p:spTree>
    <p:extLst>
      <p:ext uri="{BB962C8B-B14F-4D97-AF65-F5344CB8AC3E}">
        <p14:creationId xmlns:p14="http://schemas.microsoft.com/office/powerpoint/2010/main" val="1383378067"/>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845461"/>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Divider White Speechmark">
    <p:bg>
      <p:bgPr>
        <a:solidFill>
          <a:schemeClr val="bg1"/>
        </a:solidFill>
        <a:effectLst/>
      </p:bgPr>
    </p:bg>
    <p:spTree>
      <p:nvGrpSpPr>
        <p:cNvPr id="1" name=""/>
        <p:cNvGrpSpPr/>
        <p:nvPr/>
      </p:nvGrpSpPr>
      <p:grpSpPr>
        <a:xfrm>
          <a:off x="0" y="0"/>
          <a:ext cx="0" cy="0"/>
          <a:chOff x="0" y="0"/>
          <a:chExt cx="0" cy="0"/>
        </a:xfrm>
      </p:grpSpPr>
      <p:pic>
        <p:nvPicPr>
          <p:cNvPr id="6" name="Picture 5" descr="Two people sitting in a car looking at each other&#10;&#10;Description automatically generated with low confidence">
            <a:extLst>
              <a:ext uri="{FF2B5EF4-FFF2-40B4-BE49-F238E27FC236}">
                <a16:creationId xmlns:a16="http://schemas.microsoft.com/office/drawing/2014/main" id="{93170CC0-CC04-714A-A9B2-74D83945B9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32000" y="-1143000"/>
            <a:ext cx="16256000" cy="9144000"/>
          </a:xfrm>
          <a:prstGeom prst="rect">
            <a:avLst/>
          </a:prstGeom>
        </p:spPr>
      </p:pic>
      <p:sp>
        <p:nvSpPr>
          <p:cNvPr id="10" name="Rectangle 9">
            <a:extLst>
              <a:ext uri="{FF2B5EF4-FFF2-40B4-BE49-F238E27FC236}">
                <a16:creationId xmlns:a16="http://schemas.microsoft.com/office/drawing/2014/main" id="{FADCC4DB-A872-7F40-B805-BC0EB355083E}"/>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2" name="Picture 11">
            <a:extLst>
              <a:ext uri="{FF2B5EF4-FFF2-40B4-BE49-F238E27FC236}">
                <a16:creationId xmlns:a16="http://schemas.microsoft.com/office/drawing/2014/main" id="{F82AE68E-2015-5843-9840-F916854E0B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25209338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Divider White Speechmar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70AA0-9AA9-1843-BCBA-3CC67D384C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32000" y="-1953782"/>
            <a:ext cx="16256000" cy="10765563"/>
          </a:xfrm>
          <a:prstGeom prst="rect">
            <a:avLst/>
          </a:prstGeom>
        </p:spPr>
      </p:pic>
      <p:sp>
        <p:nvSpPr>
          <p:cNvPr id="10" name="Rectangle 9">
            <a:extLst>
              <a:ext uri="{FF2B5EF4-FFF2-40B4-BE49-F238E27FC236}">
                <a16:creationId xmlns:a16="http://schemas.microsoft.com/office/drawing/2014/main" id="{FADCC4DB-A872-7F40-B805-BC0EB355083E}"/>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2" name="Picture 11">
            <a:extLst>
              <a:ext uri="{FF2B5EF4-FFF2-40B4-BE49-F238E27FC236}">
                <a16:creationId xmlns:a16="http://schemas.microsoft.com/office/drawing/2014/main" id="{F82AE68E-2015-5843-9840-F916854E0B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4242793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5"/>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Divider White Speechmark">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F8533A2D-0612-9445-B9B6-003D27C7B5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32000" y="-1143000"/>
            <a:ext cx="16256000" cy="9144000"/>
          </a:xfrm>
          <a:prstGeom prst="rect">
            <a:avLst/>
          </a:prstGeom>
        </p:spPr>
      </p:pic>
      <p:sp>
        <p:nvSpPr>
          <p:cNvPr id="10" name="Rectangle 9">
            <a:extLst>
              <a:ext uri="{FF2B5EF4-FFF2-40B4-BE49-F238E27FC236}">
                <a16:creationId xmlns:a16="http://schemas.microsoft.com/office/drawing/2014/main" id="{FADCC4DB-A872-7F40-B805-BC0EB355083E}"/>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2" name="Picture 11">
            <a:extLst>
              <a:ext uri="{FF2B5EF4-FFF2-40B4-BE49-F238E27FC236}">
                <a16:creationId xmlns:a16="http://schemas.microsoft.com/office/drawing/2014/main" id="{F82AE68E-2015-5843-9840-F916854E0B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25430652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 White Speechm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10;&#10;Description automatically generated">
            <a:extLst>
              <a:ext uri="{FF2B5EF4-FFF2-40B4-BE49-F238E27FC236}">
                <a16:creationId xmlns:a16="http://schemas.microsoft.com/office/drawing/2014/main" id="{1CF70AA0-9AA9-1843-BCBA-3CC67D384C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0" y="-1143000"/>
            <a:ext cx="16256000" cy="9144000"/>
          </a:xfrm>
          <a:prstGeom prst="rect">
            <a:avLst/>
          </a:prstGeom>
        </p:spPr>
      </p:pic>
      <p:sp>
        <p:nvSpPr>
          <p:cNvPr id="10" name="Rectangle 9">
            <a:extLst>
              <a:ext uri="{FF2B5EF4-FFF2-40B4-BE49-F238E27FC236}">
                <a16:creationId xmlns:a16="http://schemas.microsoft.com/office/drawing/2014/main" id="{FADCC4DB-A872-7F40-B805-BC0EB355083E}"/>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2" name="Picture 11">
            <a:extLst>
              <a:ext uri="{FF2B5EF4-FFF2-40B4-BE49-F238E27FC236}">
                <a16:creationId xmlns:a16="http://schemas.microsoft.com/office/drawing/2014/main" id="{F82AE68E-2015-5843-9840-F916854E0B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5923521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5"/>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Divider White Speechmark">
    <p:bg>
      <p:bgPr>
        <a:solidFill>
          <a:schemeClr val="tx1"/>
        </a:solidFill>
        <a:effectLst/>
      </p:bgPr>
    </p:bg>
    <p:spTree>
      <p:nvGrpSpPr>
        <p:cNvPr id="1" name=""/>
        <p:cNvGrpSpPr/>
        <p:nvPr/>
      </p:nvGrpSpPr>
      <p:grpSpPr>
        <a:xfrm>
          <a:off x="0" y="0"/>
          <a:ext cx="0" cy="0"/>
          <a:chOff x="0" y="0"/>
          <a:chExt cx="0" cy="0"/>
        </a:xfrm>
      </p:grpSpPr>
      <p:pic>
        <p:nvPicPr>
          <p:cNvPr id="13" name="Picture 12" descr="A picture containing sky, outdoor, building, factory&#10;&#10;Description automatically generated">
            <a:extLst>
              <a:ext uri="{FF2B5EF4-FFF2-40B4-BE49-F238E27FC236}">
                <a16:creationId xmlns:a16="http://schemas.microsoft.com/office/drawing/2014/main" id="{49A2124F-918A-B24C-907D-93252BEB8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0" y="-1143000"/>
            <a:ext cx="16256000" cy="9144000"/>
          </a:xfrm>
          <a:prstGeom prst="rect">
            <a:avLst/>
          </a:prstGeom>
        </p:spPr>
      </p:pic>
      <p:sp>
        <p:nvSpPr>
          <p:cNvPr id="4" name="Rectangle 3">
            <a:extLst>
              <a:ext uri="{FF2B5EF4-FFF2-40B4-BE49-F238E27FC236}">
                <a16:creationId xmlns:a16="http://schemas.microsoft.com/office/drawing/2014/main" id="{89FA0445-4C3A-C340-821B-90E475F8E1A5}"/>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4" name="Picture 13">
            <a:extLst>
              <a:ext uri="{FF2B5EF4-FFF2-40B4-BE49-F238E27FC236}">
                <a16:creationId xmlns:a16="http://schemas.microsoft.com/office/drawing/2014/main" id="{33E3D990-37AB-5849-8482-6BFB27B8E41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8540906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13"/>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GREY NUMBERED">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225B3401-932C-0F41-B328-1E2E01655F7D}" type="datetime4">
              <a:rPr lang="en-GB" smtClean="0"/>
              <a:t>9 November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dirty="0"/>
              <a:t>#</a:t>
            </a:r>
          </a:p>
        </p:txBody>
      </p:sp>
      <p:pic>
        <p:nvPicPr>
          <p:cNvPr id="10" name="Picture 9">
            <a:extLst>
              <a:ext uri="{FF2B5EF4-FFF2-40B4-BE49-F238E27FC236}">
                <a16:creationId xmlns:a16="http://schemas.microsoft.com/office/drawing/2014/main" id="{CB3897F5-F561-5B4E-850F-6435E6A817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953835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Divider White Speechmark">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A2124F-918A-B24C-907D-93252BEB8C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32000" y="-1143000"/>
            <a:ext cx="16256000" cy="9144000"/>
          </a:xfrm>
          <a:prstGeom prst="rect">
            <a:avLst/>
          </a:prstGeom>
        </p:spPr>
      </p:pic>
      <p:sp>
        <p:nvSpPr>
          <p:cNvPr id="4" name="Rectangle 3">
            <a:extLst>
              <a:ext uri="{FF2B5EF4-FFF2-40B4-BE49-F238E27FC236}">
                <a16:creationId xmlns:a16="http://schemas.microsoft.com/office/drawing/2014/main" id="{89FA0445-4C3A-C340-821B-90E475F8E1A5}"/>
              </a:ext>
            </a:extLst>
          </p:cNvPr>
          <p:cNvSpPr/>
          <p:nvPr userDrawn="1"/>
        </p:nvSpPr>
        <p:spPr>
          <a:xfrm>
            <a:off x="0" y="0"/>
            <a:ext cx="12192000" cy="6858000"/>
          </a:xfrm>
          <a:prstGeom prst="rect">
            <a:avLst/>
          </a:prstGeom>
          <a:solidFill>
            <a:schemeClr val="tx1">
              <a:alpha val="3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23">
              <a:lnSpc>
                <a:spcPct val="90000"/>
              </a:lnSpc>
              <a:spcBef>
                <a:spcPct val="0"/>
              </a:spcBef>
              <a:spcAft>
                <a:spcPct val="35000"/>
              </a:spcAft>
            </a:pPr>
            <a:endParaRPr lang="en-HU" sz="1333" kern="1200">
              <a:solidFill>
                <a:srgbClr val="34342B"/>
              </a:solidFill>
              <a:latin typeface="Vodafone Rg" pitchFamily="34" charset="0"/>
              <a:ea typeface="+mn-ea"/>
              <a:cs typeface="+mn-cs"/>
            </a:endParaRPr>
          </a:p>
        </p:txBody>
      </p:sp>
      <p:sp>
        <p:nvSpPr>
          <p:cNvPr id="2" name="Title 1"/>
          <p:cNvSpPr>
            <a:spLocks noGrp="1"/>
          </p:cNvSpPr>
          <p:nvPr>
            <p:ph type="ctrTitle"/>
          </p:nvPr>
        </p:nvSpPr>
        <p:spPr>
          <a:xfrm>
            <a:off x="5935136" y="2729093"/>
            <a:ext cx="3788833" cy="1106311"/>
          </a:xfrm>
        </p:spPr>
        <p:txBody>
          <a:bodyPr anchor="ctr" anchorCtr="0">
            <a:noAutofit/>
          </a:bodyPr>
          <a:lstStyle>
            <a:lvl1pPr>
              <a:lnSpc>
                <a:spcPct val="90000"/>
              </a:lnSpc>
              <a:defRPr sz="32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2F8E5E15-47D5-4EB1-AD9F-8AB61C797329}" type="datetime3">
              <a:rPr lang="en-US" smtClean="0"/>
              <a:pPr/>
              <a:t>9 November 2023</a:t>
            </a:fld>
            <a:endParaRPr lang="en-US"/>
          </a:p>
        </p:txBody>
      </p:sp>
      <p:sp>
        <p:nvSpPr>
          <p:cNvPr id="7" name="Text Placeholder 6"/>
          <p:cNvSpPr>
            <a:spLocks noGrp="1"/>
          </p:cNvSpPr>
          <p:nvPr>
            <p:ph type="body" sz="quarter" idx="13" hasCustomPrompt="1"/>
          </p:nvPr>
        </p:nvSpPr>
        <p:spPr>
          <a:xfrm>
            <a:off x="3" y="191913"/>
            <a:ext cx="5892799" cy="4380087"/>
          </a:xfrm>
        </p:spPr>
        <p:txBody>
          <a:bodyPr/>
          <a:lstStyle>
            <a:lvl1pPr marL="0" indent="0" algn="ctr">
              <a:lnSpc>
                <a:spcPct val="90000"/>
              </a:lnSpc>
              <a:spcAft>
                <a:spcPts val="0"/>
              </a:spcAft>
              <a:buNone/>
              <a:defRPr sz="44266" spc="-1333" baseline="0">
                <a:solidFill>
                  <a:schemeClr val="bg1"/>
                </a:solidFill>
              </a:defRPr>
            </a:lvl1pPr>
          </a:lstStyle>
          <a:p>
            <a:pPr lvl="0"/>
            <a:r>
              <a:rPr lang="en-US"/>
              <a:t>#</a:t>
            </a:r>
          </a:p>
        </p:txBody>
      </p:sp>
      <p:pic>
        <p:nvPicPr>
          <p:cNvPr id="10" name="Picture 9">
            <a:extLst>
              <a:ext uri="{FF2B5EF4-FFF2-40B4-BE49-F238E27FC236}">
                <a16:creationId xmlns:a16="http://schemas.microsoft.com/office/drawing/2014/main" id="{7035666C-7C3B-364C-A5D6-4A2C824E5FD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08651" y="6073317"/>
            <a:ext cx="528000" cy="528000"/>
          </a:xfrm>
          <a:prstGeom prst="rect">
            <a:avLst/>
          </a:prstGeom>
        </p:spPr>
      </p:pic>
    </p:spTree>
    <p:extLst>
      <p:ext uri="{BB962C8B-B14F-4D97-AF65-F5344CB8AC3E}">
        <p14:creationId xmlns:p14="http://schemas.microsoft.com/office/powerpoint/2010/main" val="18136670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5000" fill="hold"/>
                                        <p:tgtEl>
                                          <p:spTgt spid="13"/>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ite Icon">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53615" y="2781000"/>
            <a:ext cx="3884772" cy="1296000"/>
          </a:xfrm>
          <a:prstGeom prst="rect">
            <a:avLst/>
          </a:prstGeom>
        </p:spPr>
      </p:pic>
    </p:spTree>
    <p:extLst>
      <p:ext uri="{BB962C8B-B14F-4D97-AF65-F5344CB8AC3E}">
        <p14:creationId xmlns:p14="http://schemas.microsoft.com/office/powerpoint/2010/main" val="4213859483"/>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White Ico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53616" y="2781000"/>
            <a:ext cx="3884768" cy="1296000"/>
          </a:xfrm>
          <a:prstGeom prst="rect">
            <a:avLst/>
          </a:prstGeom>
        </p:spPr>
      </p:pic>
    </p:spTree>
    <p:extLst>
      <p:ext uri="{BB962C8B-B14F-4D97-AF65-F5344CB8AC3E}">
        <p14:creationId xmlns:p14="http://schemas.microsoft.com/office/powerpoint/2010/main" val="501402165"/>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line-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8907B-55FA-3E42-9F40-B50FA6D6C5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8431" y="6073317"/>
            <a:ext cx="528447" cy="528000"/>
          </a:xfrm>
          <a:prstGeom prst="rect">
            <a:avLst/>
          </a:prstGeom>
        </p:spPr>
      </p:pic>
    </p:spTree>
    <p:extLst>
      <p:ext uri="{BB962C8B-B14F-4D97-AF65-F5344CB8AC3E}">
        <p14:creationId xmlns:p14="http://schemas.microsoft.com/office/powerpoint/2010/main" val="27109604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6B3105-C087-8C45-9154-BD618EC05663}"/>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cture Placeholder 5">
            <a:extLst>
              <a:ext uri="{FF2B5EF4-FFF2-40B4-BE49-F238E27FC236}">
                <a16:creationId xmlns:a16="http://schemas.microsoft.com/office/drawing/2014/main" id="{6648EB54-B1D7-9B4C-9838-5A5D74937927}"/>
              </a:ext>
            </a:extLst>
          </p:cNvPr>
          <p:cNvSpPr>
            <a:spLocks noGrp="1"/>
          </p:cNvSpPr>
          <p:nvPr>
            <p:ph type="pic" sz="quarter" idx="11" hasCustomPrompt="1"/>
          </p:nvPr>
        </p:nvSpPr>
        <p:spPr>
          <a:xfrm>
            <a:off x="0" y="0"/>
            <a:ext cx="12192000" cy="6858000"/>
          </a:xfrm>
        </p:spPr>
        <p:txBody>
          <a:bodyPr/>
          <a:lstStyle/>
          <a:p>
            <a:r>
              <a:rPr lang="sv-SE" dirty="0" err="1"/>
              <a:t>Insert</a:t>
            </a:r>
            <a:r>
              <a:rPr lang="sv-SE" dirty="0"/>
              <a:t> full-</a:t>
            </a:r>
            <a:r>
              <a:rPr lang="sv-SE" dirty="0" err="1"/>
              <a:t>size</a:t>
            </a:r>
            <a:r>
              <a:rPr lang="sv-SE" dirty="0"/>
              <a:t> image</a:t>
            </a:r>
          </a:p>
        </p:txBody>
      </p:sp>
      <p:sp>
        <p:nvSpPr>
          <p:cNvPr id="2" name="Title 1">
            <a:extLst>
              <a:ext uri="{FF2B5EF4-FFF2-40B4-BE49-F238E27FC236}">
                <a16:creationId xmlns:a16="http://schemas.microsoft.com/office/drawing/2014/main" id="{50A26355-5605-D546-AED7-67D7C3B8694B}"/>
              </a:ext>
            </a:extLst>
          </p:cNvPr>
          <p:cNvSpPr>
            <a:spLocks noGrp="1"/>
          </p:cNvSpPr>
          <p:nvPr>
            <p:ph type="ctrTitle"/>
          </p:nvPr>
        </p:nvSpPr>
        <p:spPr>
          <a:xfrm>
            <a:off x="864000" y="2880000"/>
            <a:ext cx="5243245" cy="1058238"/>
          </a:xfrm>
        </p:spPr>
        <p:txBody>
          <a:bodyPr anchor="b">
            <a:normAutofit/>
          </a:bodyPr>
          <a:lstStyle>
            <a:lvl1pPr algn="l">
              <a:defRPr sz="3200" b="0" i="0">
                <a:solidFill>
                  <a:schemeClr val="bg1"/>
                </a:solidFill>
                <a:latin typeface="SST Light" panose="020B0304030504020204" pitchFamily="34" charset="0"/>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AD2FA9DE-73CC-724C-9B46-543F729AA0E2}"/>
              </a:ext>
            </a:extLst>
          </p:cNvPr>
          <p:cNvSpPr>
            <a:spLocks noGrp="1"/>
          </p:cNvSpPr>
          <p:nvPr>
            <p:ph type="subTitle" idx="1" hasCustomPrompt="1"/>
          </p:nvPr>
        </p:nvSpPr>
        <p:spPr>
          <a:xfrm>
            <a:off x="864000" y="3938238"/>
            <a:ext cx="9144000" cy="1875524"/>
          </a:xfrm>
        </p:spPr>
        <p:txBody>
          <a:bodyPr>
            <a:normAutofit/>
          </a:bodyPr>
          <a:lstStyle>
            <a:lvl1pPr marL="0" indent="0" algn="l">
              <a:spcBef>
                <a:spcPts val="0"/>
              </a:spcBef>
              <a:buNone/>
              <a:defRPr sz="1600" b="0" i="0">
                <a:solidFill>
                  <a:schemeClr val="bg1"/>
                </a:solidFill>
                <a:latin typeface="SST Light" panose="020B0304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the </a:t>
            </a:r>
            <a:r>
              <a:rPr lang="en-US" dirty="0" err="1"/>
              <a:t>subheader</a:t>
            </a:r>
            <a:endParaRPr lang="sv-SE" dirty="0"/>
          </a:p>
        </p:txBody>
      </p:sp>
      <p:sp>
        <p:nvSpPr>
          <p:cNvPr id="7" name="Date Placeholder 6">
            <a:extLst>
              <a:ext uri="{FF2B5EF4-FFF2-40B4-BE49-F238E27FC236}">
                <a16:creationId xmlns:a16="http://schemas.microsoft.com/office/drawing/2014/main" id="{FB542720-5122-8045-9AA6-6426913F5411}"/>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9" name="Text Placeholder 4">
            <a:extLst>
              <a:ext uri="{FF2B5EF4-FFF2-40B4-BE49-F238E27FC236}">
                <a16:creationId xmlns:a16="http://schemas.microsoft.com/office/drawing/2014/main" id="{C7051D33-AEE8-CC41-B197-1D3B6D58EF10}"/>
              </a:ext>
            </a:extLst>
          </p:cNvPr>
          <p:cNvSpPr>
            <a:spLocks noGrp="1"/>
          </p:cNvSpPr>
          <p:nvPr>
            <p:ph type="body" sz="quarter" idx="13" hasCustomPrompt="1"/>
          </p:nvPr>
        </p:nvSpPr>
        <p:spPr>
          <a:xfrm>
            <a:off x="10621469" y="272854"/>
            <a:ext cx="1308124" cy="225392"/>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en-US" dirty="0"/>
              <a:t> </a:t>
            </a:r>
            <a:endParaRPr lang="sv-SE" dirty="0"/>
          </a:p>
        </p:txBody>
      </p:sp>
    </p:spTree>
    <p:extLst>
      <p:ext uri="{BB962C8B-B14F-4D97-AF65-F5344CB8AC3E}">
        <p14:creationId xmlns:p14="http://schemas.microsoft.com/office/powerpoint/2010/main" val="416776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6B3105-C087-8C45-9154-BD618EC0566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Picture Placeholder 6">
            <a:extLst>
              <a:ext uri="{FF2B5EF4-FFF2-40B4-BE49-F238E27FC236}">
                <a16:creationId xmlns:a16="http://schemas.microsoft.com/office/drawing/2014/main" id="{29E21E38-DF8C-CA4F-91FE-3DE67C29D5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142" y="0"/>
            <a:ext cx="7086600" cy="6858000"/>
          </a:xfrm>
          <a:prstGeom prst="rect">
            <a:avLst/>
          </a:prstGeom>
        </p:spPr>
      </p:pic>
      <p:sp>
        <p:nvSpPr>
          <p:cNvPr id="2" name="Title 1">
            <a:extLst>
              <a:ext uri="{FF2B5EF4-FFF2-40B4-BE49-F238E27FC236}">
                <a16:creationId xmlns:a16="http://schemas.microsoft.com/office/drawing/2014/main" id="{50A26355-5605-D546-AED7-67D7C3B8694B}"/>
              </a:ext>
            </a:extLst>
          </p:cNvPr>
          <p:cNvSpPr>
            <a:spLocks noGrp="1"/>
          </p:cNvSpPr>
          <p:nvPr>
            <p:ph type="ctrTitle"/>
          </p:nvPr>
        </p:nvSpPr>
        <p:spPr>
          <a:xfrm>
            <a:off x="863999" y="2535974"/>
            <a:ext cx="10335223" cy="1058238"/>
          </a:xfrm>
        </p:spPr>
        <p:txBody>
          <a:bodyPr anchor="b">
            <a:normAutofit/>
          </a:bodyPr>
          <a:lstStyle>
            <a:lvl1pPr algn="l">
              <a:defRPr sz="3200" b="0" i="0">
                <a:solidFill>
                  <a:schemeClr val="bg1"/>
                </a:solidFill>
                <a:latin typeface="SST Light" panose="020B0304030504020204" pitchFamily="34" charset="0"/>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AD2FA9DE-73CC-724C-9B46-543F729AA0E2}"/>
              </a:ext>
            </a:extLst>
          </p:cNvPr>
          <p:cNvSpPr>
            <a:spLocks noGrp="1"/>
          </p:cNvSpPr>
          <p:nvPr>
            <p:ph type="subTitle" idx="1" hasCustomPrompt="1"/>
          </p:nvPr>
        </p:nvSpPr>
        <p:spPr>
          <a:xfrm>
            <a:off x="864000" y="3594212"/>
            <a:ext cx="10335222" cy="1875524"/>
          </a:xfrm>
        </p:spPr>
        <p:txBody>
          <a:bodyPr>
            <a:normAutofit/>
          </a:bodyPr>
          <a:lstStyle>
            <a:lvl1pPr marL="0" indent="0" algn="l">
              <a:spcBef>
                <a:spcPts val="0"/>
              </a:spcBef>
              <a:buNone/>
              <a:defRPr sz="1600" b="0" i="0">
                <a:solidFill>
                  <a:schemeClr val="bg1"/>
                </a:solidFill>
                <a:latin typeface="SST Light" panose="020B0304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the </a:t>
            </a:r>
            <a:r>
              <a:rPr lang="en-US" dirty="0" err="1"/>
              <a:t>subheader</a:t>
            </a:r>
            <a:endParaRPr lang="sv-SE" dirty="0"/>
          </a:p>
        </p:txBody>
      </p:sp>
      <p:sp>
        <p:nvSpPr>
          <p:cNvPr id="7" name="Date Placeholder 6">
            <a:extLst>
              <a:ext uri="{FF2B5EF4-FFF2-40B4-BE49-F238E27FC236}">
                <a16:creationId xmlns:a16="http://schemas.microsoft.com/office/drawing/2014/main" id="{FB542720-5122-8045-9AA6-6426913F5411}"/>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pic>
        <p:nvPicPr>
          <p:cNvPr id="11" name="Picture 10">
            <a:extLst>
              <a:ext uri="{FF2B5EF4-FFF2-40B4-BE49-F238E27FC236}">
                <a16:creationId xmlns:a16="http://schemas.microsoft.com/office/drawing/2014/main" id="{802C73F0-067C-4F43-A8E3-90DA9E7037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2755" y="6046389"/>
            <a:ext cx="1678410" cy="505904"/>
          </a:xfrm>
          <a:prstGeom prst="rect">
            <a:avLst/>
          </a:prstGeom>
        </p:spPr>
      </p:pic>
      <p:pic>
        <p:nvPicPr>
          <p:cNvPr id="12" name="Graphic 11">
            <a:extLst>
              <a:ext uri="{FF2B5EF4-FFF2-40B4-BE49-F238E27FC236}">
                <a16:creationId xmlns:a16="http://schemas.microsoft.com/office/drawing/2014/main" id="{07125C42-19FF-D642-820E-73430C57A54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2755" y="655317"/>
            <a:ext cx="1905000" cy="330200"/>
          </a:xfrm>
          <a:prstGeom prst="rect">
            <a:avLst/>
          </a:prstGeom>
        </p:spPr>
      </p:pic>
    </p:spTree>
    <p:extLst>
      <p:ext uri="{BB962C8B-B14F-4D97-AF65-F5344CB8AC3E}">
        <p14:creationId xmlns:p14="http://schemas.microsoft.com/office/powerpoint/2010/main" val="2406520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imway - 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BCFB71-67D0-D34F-A051-93B2393FD431}"/>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1FF6FE60-3AA1-0D4A-B09F-8C73698F46F6}"/>
              </a:ext>
            </a:extLst>
          </p:cNvPr>
          <p:cNvSpPr>
            <a:spLocks noGrp="1"/>
          </p:cNvSpPr>
          <p:nvPr>
            <p:ph type="title"/>
          </p:nvPr>
        </p:nvSpPr>
        <p:spPr>
          <a:xfrm>
            <a:off x="874712" y="260351"/>
            <a:ext cx="10936284" cy="744020"/>
          </a:xfrm>
        </p:spPr>
        <p:txBody>
          <a:bodyPr/>
          <a:lstStyle/>
          <a:p>
            <a:r>
              <a:rPr lang="en-US" dirty="0"/>
              <a:t>Click to edit Master title style</a:t>
            </a:r>
            <a:endParaRPr lang="sv-SE" dirty="0"/>
          </a:p>
        </p:txBody>
      </p:sp>
      <p:cxnSp>
        <p:nvCxnSpPr>
          <p:cNvPr id="9" name="Straight Connector 8">
            <a:extLst>
              <a:ext uri="{FF2B5EF4-FFF2-40B4-BE49-F238E27FC236}">
                <a16:creationId xmlns:a16="http://schemas.microsoft.com/office/drawing/2014/main" id="{DA3B42D3-FA63-6241-8B85-450ED251D956}"/>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6" name="Date Placeholder 5">
            <a:extLst>
              <a:ext uri="{FF2B5EF4-FFF2-40B4-BE49-F238E27FC236}">
                <a16:creationId xmlns:a16="http://schemas.microsoft.com/office/drawing/2014/main" id="{E4357A9D-CDCA-6F40-8725-5CF1F0FBDC38}"/>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7" name="Footer Placeholder 6">
            <a:extLst>
              <a:ext uri="{FF2B5EF4-FFF2-40B4-BE49-F238E27FC236}">
                <a16:creationId xmlns:a16="http://schemas.microsoft.com/office/drawing/2014/main" id="{D28B502C-7B62-2245-9102-5BFC12DF5744}"/>
              </a:ext>
            </a:extLst>
          </p:cNvPr>
          <p:cNvSpPr>
            <a:spLocks noGrp="1"/>
          </p:cNvSpPr>
          <p:nvPr>
            <p:ph type="ftr" sz="quarter" idx="11"/>
          </p:nvPr>
        </p:nvSpPr>
        <p:spPr/>
        <p:txBody>
          <a:bodyPr/>
          <a:lstStyle/>
          <a:p>
            <a:endParaRPr lang="sv-SE" dirty="0"/>
          </a:p>
        </p:txBody>
      </p:sp>
      <p:pic>
        <p:nvPicPr>
          <p:cNvPr id="12" name="Picture 11" descr="Icon&#10;&#10;Description automatically generated">
            <a:extLst>
              <a:ext uri="{FF2B5EF4-FFF2-40B4-BE49-F238E27FC236}">
                <a16:creationId xmlns:a16="http://schemas.microsoft.com/office/drawing/2014/main" id="{FE0FF380-FAC8-194E-91E6-E3B5AC88B509}"/>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0528"/>
            <a:ext cx="4743000" cy="4590000"/>
          </a:xfrm>
          <a:prstGeom prst="rect">
            <a:avLst/>
          </a:prstGeom>
        </p:spPr>
      </p:pic>
      <p:sp>
        <p:nvSpPr>
          <p:cNvPr id="8" name="Text Placeholder 20">
            <a:extLst>
              <a:ext uri="{FF2B5EF4-FFF2-40B4-BE49-F238E27FC236}">
                <a16:creationId xmlns:a16="http://schemas.microsoft.com/office/drawing/2014/main" id="{C8D3F45E-15D9-6744-A09D-70ABF20E8812}"/>
              </a:ext>
            </a:extLst>
          </p:cNvPr>
          <p:cNvSpPr>
            <a:spLocks noGrp="1"/>
          </p:cNvSpPr>
          <p:nvPr>
            <p:ph type="body" sz="quarter" idx="13" hasCustomPrompt="1"/>
          </p:nvPr>
        </p:nvSpPr>
        <p:spPr>
          <a:xfrm>
            <a:off x="882650" y="2286000"/>
            <a:ext cx="4723836"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3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11" name="Text Placeholder 20">
            <a:extLst>
              <a:ext uri="{FF2B5EF4-FFF2-40B4-BE49-F238E27FC236}">
                <a16:creationId xmlns:a16="http://schemas.microsoft.com/office/drawing/2014/main" id="{7995018D-1FF3-E547-A4C1-099595D238DC}"/>
              </a:ext>
            </a:extLst>
          </p:cNvPr>
          <p:cNvSpPr>
            <a:spLocks noGrp="1"/>
          </p:cNvSpPr>
          <p:nvPr>
            <p:ph type="body" sz="quarter" idx="14" hasCustomPrompt="1"/>
          </p:nvPr>
        </p:nvSpPr>
        <p:spPr>
          <a:xfrm>
            <a:off x="6096000" y="2286000"/>
            <a:ext cx="4723836"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3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249903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F3A72A-546F-BF4D-8649-1ABF5472A83D}"/>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Picture Placeholder 11">
            <a:extLst>
              <a:ext uri="{FF2B5EF4-FFF2-40B4-BE49-F238E27FC236}">
                <a16:creationId xmlns:a16="http://schemas.microsoft.com/office/drawing/2014/main" id="{72862979-47CD-A540-8C6B-51609EB93EAB}"/>
              </a:ext>
            </a:extLst>
          </p:cNvPr>
          <p:cNvSpPr>
            <a:spLocks noGrp="1"/>
          </p:cNvSpPr>
          <p:nvPr>
            <p:ph type="pic" sz="quarter" idx="12" hasCustomPrompt="1"/>
          </p:nvPr>
        </p:nvSpPr>
        <p:spPr>
          <a:xfrm>
            <a:off x="0" y="2828"/>
            <a:ext cx="12192000" cy="6858000"/>
          </a:xfrm>
        </p:spPr>
        <p:txBody>
          <a:bodyPr/>
          <a:lstStyle>
            <a:lvl1pPr>
              <a:defRPr>
                <a:solidFill>
                  <a:schemeClr val="bg1"/>
                </a:solidFill>
              </a:defRPr>
            </a:lvl1pPr>
          </a:lstStyle>
          <a:p>
            <a:r>
              <a:rPr lang="sv-SE" dirty="0" err="1"/>
              <a:t>Insert</a:t>
            </a:r>
            <a:r>
              <a:rPr lang="sv-SE" dirty="0"/>
              <a:t> full-</a:t>
            </a:r>
            <a:r>
              <a:rPr lang="sv-SE" dirty="0" err="1"/>
              <a:t>size</a:t>
            </a:r>
            <a:r>
              <a:rPr lang="sv-SE" dirty="0"/>
              <a:t> image</a:t>
            </a:r>
          </a:p>
        </p:txBody>
      </p:sp>
      <p:sp>
        <p:nvSpPr>
          <p:cNvPr id="2" name="Title 1">
            <a:extLst>
              <a:ext uri="{FF2B5EF4-FFF2-40B4-BE49-F238E27FC236}">
                <a16:creationId xmlns:a16="http://schemas.microsoft.com/office/drawing/2014/main" id="{4BE0FB3A-F17D-F744-93D0-E514B857F21A}"/>
              </a:ext>
            </a:extLst>
          </p:cNvPr>
          <p:cNvSpPr>
            <a:spLocks noGrp="1"/>
          </p:cNvSpPr>
          <p:nvPr>
            <p:ph type="title" hasCustomPrompt="1"/>
          </p:nvPr>
        </p:nvSpPr>
        <p:spPr>
          <a:xfrm>
            <a:off x="831850" y="1818587"/>
            <a:ext cx="10515600" cy="1709323"/>
          </a:xfrm>
        </p:spPr>
        <p:txBody>
          <a:bodyPr anchor="b">
            <a:normAutofit/>
          </a:bodyPr>
          <a:lstStyle>
            <a:lvl1pPr algn="ctr">
              <a:defRPr sz="3200">
                <a:solidFill>
                  <a:schemeClr val="bg1"/>
                </a:solidFill>
              </a:defRPr>
            </a:lvl1pPr>
          </a:lstStyle>
          <a:p>
            <a:r>
              <a:rPr lang="en-US" dirty="0"/>
              <a:t>Section header SST Medium 32pt</a:t>
            </a:r>
            <a:endParaRPr lang="sv-SE" dirty="0"/>
          </a:p>
        </p:txBody>
      </p:sp>
      <p:sp>
        <p:nvSpPr>
          <p:cNvPr id="3" name="Text Placeholder 2">
            <a:extLst>
              <a:ext uri="{FF2B5EF4-FFF2-40B4-BE49-F238E27FC236}">
                <a16:creationId xmlns:a16="http://schemas.microsoft.com/office/drawing/2014/main" id="{E792B901-EB4F-3B44-A397-47A2C94BA6A0}"/>
              </a:ext>
            </a:extLst>
          </p:cNvPr>
          <p:cNvSpPr>
            <a:spLocks noGrp="1"/>
          </p:cNvSpPr>
          <p:nvPr>
            <p:ph type="body" idx="1" hasCustomPrompt="1"/>
          </p:nvPr>
        </p:nvSpPr>
        <p:spPr>
          <a:xfrm>
            <a:off x="831850" y="3559741"/>
            <a:ext cx="10515600" cy="597529"/>
          </a:xfrm>
        </p:spPr>
        <p:txBody>
          <a:bodyPr>
            <a:normAutofit/>
          </a:bodyPr>
          <a:lstStyle>
            <a:lvl1pPr marL="0" indent="0" algn="ctr">
              <a:buNone/>
              <a:defRPr sz="1800" b="0" i="0">
                <a:solidFill>
                  <a:schemeClr val="bg1"/>
                </a:solidFill>
                <a:latin typeface="SST Light" panose="020B0304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a:t>
            </a:r>
            <a:r>
              <a:rPr lang="en-US" dirty="0" err="1"/>
              <a:t>subheader</a:t>
            </a:r>
            <a:r>
              <a:rPr lang="en-US" dirty="0"/>
              <a:t> SST Light 18pt</a:t>
            </a:r>
          </a:p>
        </p:txBody>
      </p:sp>
      <p:sp>
        <p:nvSpPr>
          <p:cNvPr id="7" name="Date Placeholder 6">
            <a:extLst>
              <a:ext uri="{FF2B5EF4-FFF2-40B4-BE49-F238E27FC236}">
                <a16:creationId xmlns:a16="http://schemas.microsoft.com/office/drawing/2014/main" id="{48BE8699-927B-0149-A52C-2B8696CE1461}"/>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8" name="Footer Placeholder 7">
            <a:extLst>
              <a:ext uri="{FF2B5EF4-FFF2-40B4-BE49-F238E27FC236}">
                <a16:creationId xmlns:a16="http://schemas.microsoft.com/office/drawing/2014/main" id="{8B9AFA44-9E26-694F-A1F3-4502A5835580}"/>
              </a:ext>
            </a:extLst>
          </p:cNvPr>
          <p:cNvSpPr>
            <a:spLocks noGrp="1"/>
          </p:cNvSpPr>
          <p:nvPr>
            <p:ph type="ftr" sz="quarter" idx="11"/>
          </p:nvPr>
        </p:nvSpPr>
        <p:spPr/>
        <p:txBody>
          <a:bodyPr/>
          <a:lstStyle/>
          <a:p>
            <a:endParaRPr lang="sv-SE" dirty="0"/>
          </a:p>
        </p:txBody>
      </p:sp>
      <p:sp>
        <p:nvSpPr>
          <p:cNvPr id="9" name="TextBox 8">
            <a:extLst>
              <a:ext uri="{FF2B5EF4-FFF2-40B4-BE49-F238E27FC236}">
                <a16:creationId xmlns:a16="http://schemas.microsoft.com/office/drawing/2014/main" id="{56DE590D-709B-0B4E-BFC8-27C14756F0DA}"/>
              </a:ext>
            </a:extLst>
          </p:cNvPr>
          <p:cNvSpPr txBox="1"/>
          <p:nvPr userDrawn="1"/>
        </p:nvSpPr>
        <p:spPr>
          <a:xfrm>
            <a:off x="-359596" y="3852809"/>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1397373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0053-2E1D-6D40-A88E-6AF8EFB1D111}"/>
              </a:ext>
            </a:extLst>
          </p:cNvPr>
          <p:cNvSpPr>
            <a:spLocks noGrp="1"/>
          </p:cNvSpPr>
          <p:nvPr>
            <p:ph type="title" hasCustomPrompt="1"/>
          </p:nvPr>
        </p:nvSpPr>
        <p:spPr>
          <a:xfrm>
            <a:off x="7211996" y="557216"/>
            <a:ext cx="4797124" cy="424538"/>
          </a:xfrm>
        </p:spPr>
        <p:txBody>
          <a:bodyPr anchor="b">
            <a:noAutofit/>
          </a:bodyPr>
          <a:lstStyle>
            <a:lvl1pPr>
              <a:defRPr sz="2400"/>
            </a:lvl1pPr>
          </a:lstStyle>
          <a:p>
            <a:r>
              <a:rPr lang="en-US" dirty="0"/>
              <a:t>Header SST Medium 24pt</a:t>
            </a:r>
            <a:endParaRPr lang="sv-SE" dirty="0"/>
          </a:p>
        </p:txBody>
      </p:sp>
      <p:sp>
        <p:nvSpPr>
          <p:cNvPr id="3" name="Picture Placeholder 2">
            <a:extLst>
              <a:ext uri="{FF2B5EF4-FFF2-40B4-BE49-F238E27FC236}">
                <a16:creationId xmlns:a16="http://schemas.microsoft.com/office/drawing/2014/main" id="{4A5E5836-A276-664C-AAD7-EF316AF65207}"/>
              </a:ext>
            </a:extLst>
          </p:cNvPr>
          <p:cNvSpPr>
            <a:spLocks noGrp="1"/>
          </p:cNvSpPr>
          <p:nvPr>
            <p:ph type="pic" idx="1" hasCustomPrompt="1"/>
          </p:nvPr>
        </p:nvSpPr>
        <p:spPr>
          <a:xfrm>
            <a:off x="-9625" y="0"/>
            <a:ext cx="6802502" cy="64563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Insert</a:t>
            </a:r>
            <a:r>
              <a:rPr lang="sv-SE" dirty="0"/>
              <a:t> image</a:t>
            </a:r>
          </a:p>
        </p:txBody>
      </p:sp>
      <p:sp>
        <p:nvSpPr>
          <p:cNvPr id="10" name="Date Placeholder 9">
            <a:extLst>
              <a:ext uri="{FF2B5EF4-FFF2-40B4-BE49-F238E27FC236}">
                <a16:creationId xmlns:a16="http://schemas.microsoft.com/office/drawing/2014/main" id="{6A8BACF1-A203-8F4C-8F2D-DA079DE6E3FB}"/>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11" name="Footer Placeholder 10">
            <a:extLst>
              <a:ext uri="{FF2B5EF4-FFF2-40B4-BE49-F238E27FC236}">
                <a16:creationId xmlns:a16="http://schemas.microsoft.com/office/drawing/2014/main" id="{548BAB90-FFE5-C044-A754-CE6BAD8D3DBE}"/>
              </a:ext>
            </a:extLst>
          </p:cNvPr>
          <p:cNvSpPr>
            <a:spLocks noGrp="1"/>
          </p:cNvSpPr>
          <p:nvPr>
            <p:ph type="ftr" sz="quarter" idx="11"/>
          </p:nvPr>
        </p:nvSpPr>
        <p:spPr/>
        <p:txBody>
          <a:bodyPr/>
          <a:lstStyle/>
          <a:p>
            <a:endParaRPr lang="sv-SE" dirty="0"/>
          </a:p>
        </p:txBody>
      </p:sp>
      <p:sp>
        <p:nvSpPr>
          <p:cNvPr id="16" name="Text Placeholder 15">
            <a:extLst>
              <a:ext uri="{FF2B5EF4-FFF2-40B4-BE49-F238E27FC236}">
                <a16:creationId xmlns:a16="http://schemas.microsoft.com/office/drawing/2014/main" id="{D93D5E6F-BA25-2B48-B6F2-90A99880F4CA}"/>
              </a:ext>
            </a:extLst>
          </p:cNvPr>
          <p:cNvSpPr>
            <a:spLocks noGrp="1"/>
          </p:cNvSpPr>
          <p:nvPr>
            <p:ph type="body" sz="quarter" idx="12" hasCustomPrompt="1"/>
          </p:nvPr>
        </p:nvSpPr>
        <p:spPr>
          <a:xfrm>
            <a:off x="7211994" y="298850"/>
            <a:ext cx="4797123" cy="414338"/>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sp>
        <p:nvSpPr>
          <p:cNvPr id="18" name="Text Placeholder 17">
            <a:extLst>
              <a:ext uri="{FF2B5EF4-FFF2-40B4-BE49-F238E27FC236}">
                <a16:creationId xmlns:a16="http://schemas.microsoft.com/office/drawing/2014/main" id="{15356C53-FF8F-D74C-9BE1-F351057E4701}"/>
              </a:ext>
            </a:extLst>
          </p:cNvPr>
          <p:cNvSpPr>
            <a:spLocks noGrp="1"/>
          </p:cNvSpPr>
          <p:nvPr>
            <p:ph type="body" sz="quarter" idx="13"/>
          </p:nvPr>
        </p:nvSpPr>
        <p:spPr>
          <a:xfrm>
            <a:off x="7211695" y="1453414"/>
            <a:ext cx="4695825" cy="38497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cxnSp>
        <p:nvCxnSpPr>
          <p:cNvPr id="12" name="Straight Connector 11">
            <a:extLst>
              <a:ext uri="{FF2B5EF4-FFF2-40B4-BE49-F238E27FC236}">
                <a16:creationId xmlns:a16="http://schemas.microsoft.com/office/drawing/2014/main" id="{44CB8673-DF21-6243-AB97-20DB33E3962E}"/>
              </a:ext>
            </a:extLst>
          </p:cNvPr>
          <p:cNvCxnSpPr>
            <a:cxnSpLocks/>
          </p:cNvCxnSpPr>
          <p:nvPr userDrawn="1"/>
        </p:nvCxnSpPr>
        <p:spPr>
          <a:xfrm>
            <a:off x="7327343" y="1210249"/>
            <a:ext cx="2030930" cy="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11778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 Opposite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0053-2E1D-6D40-A88E-6AF8EFB1D111}"/>
              </a:ext>
            </a:extLst>
          </p:cNvPr>
          <p:cNvSpPr>
            <a:spLocks noGrp="1"/>
          </p:cNvSpPr>
          <p:nvPr>
            <p:ph type="title" hasCustomPrompt="1"/>
          </p:nvPr>
        </p:nvSpPr>
        <p:spPr>
          <a:xfrm>
            <a:off x="337287" y="3002466"/>
            <a:ext cx="5620453" cy="424538"/>
          </a:xfrm>
        </p:spPr>
        <p:txBody>
          <a:bodyPr anchor="b">
            <a:noAutofit/>
          </a:bodyPr>
          <a:lstStyle>
            <a:lvl1pPr>
              <a:defRPr sz="2400"/>
            </a:lvl1pPr>
          </a:lstStyle>
          <a:p>
            <a:r>
              <a:rPr lang="en-US" dirty="0"/>
              <a:t>Header SST Medium 24pt</a:t>
            </a:r>
            <a:endParaRPr lang="sv-SE" dirty="0"/>
          </a:p>
        </p:txBody>
      </p:sp>
      <p:sp>
        <p:nvSpPr>
          <p:cNvPr id="3" name="Picture Placeholder 2">
            <a:extLst>
              <a:ext uri="{FF2B5EF4-FFF2-40B4-BE49-F238E27FC236}">
                <a16:creationId xmlns:a16="http://schemas.microsoft.com/office/drawing/2014/main" id="{4A5E5836-A276-664C-AAD7-EF316AF65207}"/>
              </a:ext>
            </a:extLst>
          </p:cNvPr>
          <p:cNvSpPr>
            <a:spLocks noGrp="1"/>
          </p:cNvSpPr>
          <p:nvPr>
            <p:ph type="pic" idx="1" hasCustomPrompt="1"/>
          </p:nvPr>
        </p:nvSpPr>
        <p:spPr>
          <a:xfrm>
            <a:off x="6095999" y="0"/>
            <a:ext cx="6101813" cy="64563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Insert</a:t>
            </a:r>
            <a:r>
              <a:rPr lang="sv-SE" dirty="0"/>
              <a:t> image</a:t>
            </a:r>
          </a:p>
        </p:txBody>
      </p:sp>
      <p:sp>
        <p:nvSpPr>
          <p:cNvPr id="10" name="Date Placeholder 9">
            <a:extLst>
              <a:ext uri="{FF2B5EF4-FFF2-40B4-BE49-F238E27FC236}">
                <a16:creationId xmlns:a16="http://schemas.microsoft.com/office/drawing/2014/main" id="{6A8BACF1-A203-8F4C-8F2D-DA079DE6E3FB}"/>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11" name="Footer Placeholder 10">
            <a:extLst>
              <a:ext uri="{FF2B5EF4-FFF2-40B4-BE49-F238E27FC236}">
                <a16:creationId xmlns:a16="http://schemas.microsoft.com/office/drawing/2014/main" id="{548BAB90-FFE5-C044-A754-CE6BAD8D3DBE}"/>
              </a:ext>
            </a:extLst>
          </p:cNvPr>
          <p:cNvSpPr>
            <a:spLocks noGrp="1"/>
          </p:cNvSpPr>
          <p:nvPr>
            <p:ph type="ftr" sz="quarter" idx="11"/>
          </p:nvPr>
        </p:nvSpPr>
        <p:spPr/>
        <p:txBody>
          <a:bodyPr/>
          <a:lstStyle/>
          <a:p>
            <a:endParaRPr lang="sv-SE" dirty="0"/>
          </a:p>
        </p:txBody>
      </p:sp>
      <p:sp>
        <p:nvSpPr>
          <p:cNvPr id="16" name="Text Placeholder 15">
            <a:extLst>
              <a:ext uri="{FF2B5EF4-FFF2-40B4-BE49-F238E27FC236}">
                <a16:creationId xmlns:a16="http://schemas.microsoft.com/office/drawing/2014/main" id="{D93D5E6F-BA25-2B48-B6F2-90A99880F4CA}"/>
              </a:ext>
            </a:extLst>
          </p:cNvPr>
          <p:cNvSpPr>
            <a:spLocks noGrp="1"/>
          </p:cNvSpPr>
          <p:nvPr>
            <p:ph type="body" sz="quarter" idx="12" hasCustomPrompt="1"/>
          </p:nvPr>
        </p:nvSpPr>
        <p:spPr>
          <a:xfrm>
            <a:off x="337287" y="2744100"/>
            <a:ext cx="5620453" cy="414338"/>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cxnSp>
        <p:nvCxnSpPr>
          <p:cNvPr id="20" name="Straight Connector 19">
            <a:extLst>
              <a:ext uri="{FF2B5EF4-FFF2-40B4-BE49-F238E27FC236}">
                <a16:creationId xmlns:a16="http://schemas.microsoft.com/office/drawing/2014/main" id="{7ACBA2EF-C155-2C4B-9960-8B2F54E5B14F}"/>
              </a:ext>
            </a:extLst>
          </p:cNvPr>
          <p:cNvCxnSpPr>
            <a:cxnSpLocks/>
          </p:cNvCxnSpPr>
          <p:nvPr userDrawn="1"/>
        </p:nvCxnSpPr>
        <p:spPr>
          <a:xfrm>
            <a:off x="447089" y="3656342"/>
            <a:ext cx="1515061" cy="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4734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RED NUMBE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A9186831-9186-1A46-8C51-DF0C6926CA7C}" type="datetime4">
              <a:rPr lang="en-GB" smtClean="0"/>
              <a:t>9 November 2023</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dirty="0"/>
              <a:t>#</a:t>
            </a:r>
          </a:p>
        </p:txBody>
      </p:sp>
      <p:pic>
        <p:nvPicPr>
          <p:cNvPr id="10" name="Picture 9">
            <a:extLst>
              <a:ext uri="{FF2B5EF4-FFF2-40B4-BE49-F238E27FC236}">
                <a16:creationId xmlns:a16="http://schemas.microsoft.com/office/drawing/2014/main" id="{36DCB6E0-1124-2648-9A9A-2536D85760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1098361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ture with Caption -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0053-2E1D-6D40-A88E-6AF8EFB1D111}"/>
              </a:ext>
            </a:extLst>
          </p:cNvPr>
          <p:cNvSpPr>
            <a:spLocks noGrp="1"/>
          </p:cNvSpPr>
          <p:nvPr>
            <p:ph type="title" hasCustomPrompt="1"/>
          </p:nvPr>
        </p:nvSpPr>
        <p:spPr>
          <a:xfrm>
            <a:off x="337287" y="3002466"/>
            <a:ext cx="5620453" cy="424538"/>
          </a:xfrm>
        </p:spPr>
        <p:txBody>
          <a:bodyPr anchor="b">
            <a:noAutofit/>
          </a:bodyPr>
          <a:lstStyle>
            <a:lvl1pPr>
              <a:defRPr sz="2400"/>
            </a:lvl1pPr>
          </a:lstStyle>
          <a:p>
            <a:r>
              <a:rPr lang="en-US" dirty="0"/>
              <a:t>Header SST Medium 24pt</a:t>
            </a:r>
            <a:endParaRPr lang="sv-SE" dirty="0"/>
          </a:p>
        </p:txBody>
      </p:sp>
      <p:sp>
        <p:nvSpPr>
          <p:cNvPr id="3" name="Picture Placeholder 2">
            <a:extLst>
              <a:ext uri="{FF2B5EF4-FFF2-40B4-BE49-F238E27FC236}">
                <a16:creationId xmlns:a16="http://schemas.microsoft.com/office/drawing/2014/main" id="{4A5E5836-A276-664C-AAD7-EF316AF65207}"/>
              </a:ext>
            </a:extLst>
          </p:cNvPr>
          <p:cNvSpPr>
            <a:spLocks noGrp="1"/>
          </p:cNvSpPr>
          <p:nvPr>
            <p:ph type="pic" idx="1" hasCustomPrompt="1"/>
          </p:nvPr>
        </p:nvSpPr>
        <p:spPr>
          <a:xfrm>
            <a:off x="6095999" y="0"/>
            <a:ext cx="6101813" cy="64563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Insert</a:t>
            </a:r>
            <a:r>
              <a:rPr lang="sv-SE" dirty="0"/>
              <a:t> image</a:t>
            </a:r>
          </a:p>
        </p:txBody>
      </p:sp>
      <p:sp>
        <p:nvSpPr>
          <p:cNvPr id="10" name="Date Placeholder 9">
            <a:extLst>
              <a:ext uri="{FF2B5EF4-FFF2-40B4-BE49-F238E27FC236}">
                <a16:creationId xmlns:a16="http://schemas.microsoft.com/office/drawing/2014/main" id="{6A8BACF1-A203-8F4C-8F2D-DA079DE6E3FB}"/>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11" name="Footer Placeholder 10">
            <a:extLst>
              <a:ext uri="{FF2B5EF4-FFF2-40B4-BE49-F238E27FC236}">
                <a16:creationId xmlns:a16="http://schemas.microsoft.com/office/drawing/2014/main" id="{548BAB90-FFE5-C044-A754-CE6BAD8D3DBE}"/>
              </a:ext>
            </a:extLst>
          </p:cNvPr>
          <p:cNvSpPr>
            <a:spLocks noGrp="1"/>
          </p:cNvSpPr>
          <p:nvPr>
            <p:ph type="ftr" sz="quarter" idx="11"/>
          </p:nvPr>
        </p:nvSpPr>
        <p:spPr/>
        <p:txBody>
          <a:bodyPr/>
          <a:lstStyle/>
          <a:p>
            <a:endParaRPr lang="sv-SE" dirty="0"/>
          </a:p>
        </p:txBody>
      </p:sp>
      <p:cxnSp>
        <p:nvCxnSpPr>
          <p:cNvPr id="20" name="Straight Connector 19">
            <a:extLst>
              <a:ext uri="{FF2B5EF4-FFF2-40B4-BE49-F238E27FC236}">
                <a16:creationId xmlns:a16="http://schemas.microsoft.com/office/drawing/2014/main" id="{7ACBA2EF-C155-2C4B-9960-8B2F54E5B14F}"/>
              </a:ext>
            </a:extLst>
          </p:cNvPr>
          <p:cNvCxnSpPr>
            <a:cxnSpLocks/>
          </p:cNvCxnSpPr>
          <p:nvPr userDrawn="1"/>
        </p:nvCxnSpPr>
        <p:spPr>
          <a:xfrm>
            <a:off x="447089" y="3656342"/>
            <a:ext cx="1515061" cy="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65400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s w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E301-6443-3748-A50A-95DAC7BEEED4}"/>
              </a:ext>
            </a:extLst>
          </p:cNvPr>
          <p:cNvSpPr>
            <a:spLocks noGrp="1"/>
          </p:cNvSpPr>
          <p:nvPr>
            <p:ph type="title"/>
          </p:nvPr>
        </p:nvSpPr>
        <p:spPr>
          <a:xfrm>
            <a:off x="864000" y="259201"/>
            <a:ext cx="10883863" cy="742982"/>
          </a:xfrm>
        </p:spPr>
        <p:txBody>
          <a:bodyPr/>
          <a:lstStyle/>
          <a:p>
            <a:r>
              <a:rPr lang="en-US" dirty="0"/>
              <a:t>Click to edit Master title style</a:t>
            </a:r>
            <a:endParaRPr lang="sv-SE" dirty="0"/>
          </a:p>
        </p:txBody>
      </p:sp>
      <p:sp>
        <p:nvSpPr>
          <p:cNvPr id="3" name="Date Placeholder 2">
            <a:extLst>
              <a:ext uri="{FF2B5EF4-FFF2-40B4-BE49-F238E27FC236}">
                <a16:creationId xmlns:a16="http://schemas.microsoft.com/office/drawing/2014/main" id="{5E664718-91A9-6C4A-8A40-2CC7065356B4}"/>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4" name="Footer Placeholder 3">
            <a:extLst>
              <a:ext uri="{FF2B5EF4-FFF2-40B4-BE49-F238E27FC236}">
                <a16:creationId xmlns:a16="http://schemas.microsoft.com/office/drawing/2014/main" id="{CAFB4D4C-82A2-B949-A70C-0418E952B907}"/>
              </a:ext>
            </a:extLst>
          </p:cNvPr>
          <p:cNvSpPr>
            <a:spLocks noGrp="1"/>
          </p:cNvSpPr>
          <p:nvPr>
            <p:ph type="ftr" sz="quarter" idx="11"/>
          </p:nvPr>
        </p:nvSpPr>
        <p:spPr/>
        <p:txBody>
          <a:bodyPr/>
          <a:lstStyle/>
          <a:p>
            <a:endParaRPr lang="sv-SE" dirty="0"/>
          </a:p>
        </p:txBody>
      </p:sp>
      <p:sp>
        <p:nvSpPr>
          <p:cNvPr id="5" name="Platshållare för bild 13">
            <a:extLst>
              <a:ext uri="{FF2B5EF4-FFF2-40B4-BE49-F238E27FC236}">
                <a16:creationId xmlns:a16="http://schemas.microsoft.com/office/drawing/2014/main" id="{8A803037-99AF-9348-B6AF-2BEFB5C67FF4}"/>
              </a:ext>
            </a:extLst>
          </p:cNvPr>
          <p:cNvSpPr>
            <a:spLocks noGrp="1"/>
          </p:cNvSpPr>
          <p:nvPr>
            <p:ph type="pic" sz="quarter" idx="14" hasCustomPrompt="1"/>
            <p:custDataLst>
              <p:tags r:id="rId1"/>
            </p:custDataLst>
          </p:nvPr>
        </p:nvSpPr>
        <p:spPr>
          <a:xfrm>
            <a:off x="947738" y="1865128"/>
            <a:ext cx="3027365" cy="2065726"/>
          </a:xfrm>
          <a:prstGeom prst="rect">
            <a:avLst/>
          </a:prstGeom>
        </p:spPr>
        <p:txBody>
          <a:bodyPr/>
          <a:lstStyle/>
          <a:p>
            <a:r>
              <a:rPr lang="sv-SE"/>
              <a:t>Image</a:t>
            </a:r>
          </a:p>
        </p:txBody>
      </p:sp>
      <p:sp>
        <p:nvSpPr>
          <p:cNvPr id="6" name="Platshållare för bild 13">
            <a:extLst>
              <a:ext uri="{FF2B5EF4-FFF2-40B4-BE49-F238E27FC236}">
                <a16:creationId xmlns:a16="http://schemas.microsoft.com/office/drawing/2014/main" id="{0ABE2C43-3D26-E449-B81D-166C5C0FB1E4}"/>
              </a:ext>
            </a:extLst>
          </p:cNvPr>
          <p:cNvSpPr>
            <a:spLocks noGrp="1"/>
          </p:cNvSpPr>
          <p:nvPr>
            <p:ph type="pic" sz="quarter" idx="15" hasCustomPrompt="1"/>
            <p:custDataLst>
              <p:tags r:id="rId2"/>
            </p:custDataLst>
          </p:nvPr>
        </p:nvSpPr>
        <p:spPr>
          <a:xfrm>
            <a:off x="4457697" y="1865126"/>
            <a:ext cx="3027359" cy="2065726"/>
          </a:xfrm>
          <a:prstGeom prst="rect">
            <a:avLst/>
          </a:prstGeom>
        </p:spPr>
        <p:txBody>
          <a:bodyPr/>
          <a:lstStyle/>
          <a:p>
            <a:r>
              <a:rPr lang="sv-SE"/>
              <a:t>Image</a:t>
            </a:r>
          </a:p>
        </p:txBody>
      </p:sp>
      <p:sp>
        <p:nvSpPr>
          <p:cNvPr id="7" name="Platshållare för text 21">
            <a:extLst>
              <a:ext uri="{FF2B5EF4-FFF2-40B4-BE49-F238E27FC236}">
                <a16:creationId xmlns:a16="http://schemas.microsoft.com/office/drawing/2014/main" id="{60E20033-7BFF-D743-81D7-B22A30D47943}"/>
              </a:ext>
            </a:extLst>
          </p:cNvPr>
          <p:cNvSpPr>
            <a:spLocks noGrp="1"/>
          </p:cNvSpPr>
          <p:nvPr>
            <p:ph type="body" sz="quarter" idx="16" hasCustomPrompt="1"/>
            <p:custDataLst>
              <p:tags r:id="rId3"/>
            </p:custDataLst>
          </p:nvPr>
        </p:nvSpPr>
        <p:spPr>
          <a:xfrm>
            <a:off x="966859" y="4123233"/>
            <a:ext cx="3008244" cy="232985"/>
          </a:xfrm>
          <a:prstGeom prst="rect">
            <a:avLst/>
          </a:prstGeom>
        </p:spPr>
        <p:txBody>
          <a:bodyPr>
            <a:noAutofit/>
          </a:bodyPr>
          <a:lstStyle>
            <a:lvl1pPr marL="0" indent="0">
              <a:buNone/>
              <a:defRPr sz="1600" b="0" i="0">
                <a:latin typeface="SST Medium" panose="020B0504030504020204" pitchFamily="34" charset="0"/>
              </a:defRPr>
            </a:lvl1pPr>
          </a:lstStyle>
          <a:p>
            <a:pPr lvl="0"/>
            <a:r>
              <a:rPr lang="sv-SE" dirty="0" err="1"/>
              <a:t>Heading</a:t>
            </a:r>
            <a:r>
              <a:rPr lang="sv-SE" dirty="0"/>
              <a:t> SST medium 16pt</a:t>
            </a:r>
          </a:p>
        </p:txBody>
      </p:sp>
      <p:sp>
        <p:nvSpPr>
          <p:cNvPr id="8" name="Platshållare för text 21">
            <a:extLst>
              <a:ext uri="{FF2B5EF4-FFF2-40B4-BE49-F238E27FC236}">
                <a16:creationId xmlns:a16="http://schemas.microsoft.com/office/drawing/2014/main" id="{B6F410F3-EED9-C347-B297-A63D7650E846}"/>
              </a:ext>
            </a:extLst>
          </p:cNvPr>
          <p:cNvSpPr>
            <a:spLocks noGrp="1"/>
          </p:cNvSpPr>
          <p:nvPr>
            <p:ph type="body" sz="quarter" idx="17" hasCustomPrompt="1"/>
            <p:custDataLst>
              <p:tags r:id="rId4"/>
            </p:custDataLst>
          </p:nvPr>
        </p:nvSpPr>
        <p:spPr>
          <a:xfrm>
            <a:off x="966859" y="4478299"/>
            <a:ext cx="3008244" cy="1107996"/>
          </a:xfrm>
          <a:prstGeom prst="rect">
            <a:avLst/>
          </a:prstGeom>
        </p:spPr>
        <p:txBody>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4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14pt </a:t>
            </a:r>
          </a:p>
          <a:p>
            <a:pPr lvl="0"/>
            <a:endParaRPr lang="sv-SE" dirty="0"/>
          </a:p>
        </p:txBody>
      </p:sp>
      <p:sp>
        <p:nvSpPr>
          <p:cNvPr id="9" name="Platshållare för text 21">
            <a:extLst>
              <a:ext uri="{FF2B5EF4-FFF2-40B4-BE49-F238E27FC236}">
                <a16:creationId xmlns:a16="http://schemas.microsoft.com/office/drawing/2014/main" id="{2CFB6A6C-B667-D845-8311-47F734685DC5}"/>
              </a:ext>
            </a:extLst>
          </p:cNvPr>
          <p:cNvSpPr>
            <a:spLocks noGrp="1"/>
          </p:cNvSpPr>
          <p:nvPr>
            <p:ph type="body" sz="quarter" idx="18" hasCustomPrompt="1"/>
            <p:custDataLst>
              <p:tags r:id="rId5"/>
            </p:custDataLst>
          </p:nvPr>
        </p:nvSpPr>
        <p:spPr>
          <a:xfrm>
            <a:off x="4476816" y="4123233"/>
            <a:ext cx="3008239" cy="232985"/>
          </a:xfrm>
          <a:prstGeom prst="rect">
            <a:avLst/>
          </a:prstGeom>
        </p:spPr>
        <p:txBody>
          <a:bodyPr>
            <a:noAutofit/>
          </a:bodyPr>
          <a:lstStyle>
            <a:lvl1pPr marL="0" indent="0">
              <a:buNone/>
              <a:defRPr sz="1600" b="0" i="0">
                <a:latin typeface="SST Medium" panose="020B0504030504020204" pitchFamily="34" charset="0"/>
              </a:defRPr>
            </a:lvl1pPr>
          </a:lstStyle>
          <a:p>
            <a:pPr lvl="0"/>
            <a:r>
              <a:rPr lang="sv-SE" dirty="0" err="1"/>
              <a:t>Heading</a:t>
            </a:r>
            <a:r>
              <a:rPr lang="sv-SE" dirty="0"/>
              <a:t> SST medium 16pt</a:t>
            </a:r>
          </a:p>
        </p:txBody>
      </p:sp>
      <p:sp>
        <p:nvSpPr>
          <p:cNvPr id="10" name="Platshållare för text 21">
            <a:extLst>
              <a:ext uri="{FF2B5EF4-FFF2-40B4-BE49-F238E27FC236}">
                <a16:creationId xmlns:a16="http://schemas.microsoft.com/office/drawing/2014/main" id="{C6473EDC-855F-9940-B71D-F7CAC6387DA9}"/>
              </a:ext>
            </a:extLst>
          </p:cNvPr>
          <p:cNvSpPr>
            <a:spLocks noGrp="1"/>
          </p:cNvSpPr>
          <p:nvPr>
            <p:ph type="body" sz="quarter" idx="19" hasCustomPrompt="1"/>
            <p:custDataLst>
              <p:tags r:id="rId6"/>
            </p:custDataLst>
          </p:nvPr>
        </p:nvSpPr>
        <p:spPr>
          <a:xfrm>
            <a:off x="4476816" y="4478299"/>
            <a:ext cx="3008239" cy="1107996"/>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4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14pt </a:t>
            </a:r>
          </a:p>
          <a:p>
            <a:pPr lvl="0"/>
            <a:endParaRPr lang="sv-SE" dirty="0"/>
          </a:p>
        </p:txBody>
      </p:sp>
      <p:sp>
        <p:nvSpPr>
          <p:cNvPr id="11" name="Platshållare för bild 13">
            <a:extLst>
              <a:ext uri="{FF2B5EF4-FFF2-40B4-BE49-F238E27FC236}">
                <a16:creationId xmlns:a16="http://schemas.microsoft.com/office/drawing/2014/main" id="{43505EF5-CAA3-4B4E-AC35-36A813184EDB}"/>
              </a:ext>
            </a:extLst>
          </p:cNvPr>
          <p:cNvSpPr>
            <a:spLocks noGrp="1"/>
          </p:cNvSpPr>
          <p:nvPr>
            <p:ph type="pic" sz="quarter" idx="25" hasCustomPrompt="1"/>
            <p:custDataLst>
              <p:tags r:id="rId7"/>
            </p:custDataLst>
          </p:nvPr>
        </p:nvSpPr>
        <p:spPr>
          <a:xfrm>
            <a:off x="7967650" y="1865126"/>
            <a:ext cx="3027359" cy="2065726"/>
          </a:xfrm>
          <a:prstGeom prst="rect">
            <a:avLst/>
          </a:prstGeom>
        </p:spPr>
        <p:txBody>
          <a:bodyPr/>
          <a:lstStyle/>
          <a:p>
            <a:r>
              <a:rPr lang="sv-SE"/>
              <a:t>Image</a:t>
            </a:r>
          </a:p>
        </p:txBody>
      </p:sp>
      <p:sp>
        <p:nvSpPr>
          <p:cNvPr id="12" name="Platshållare för text 21">
            <a:extLst>
              <a:ext uri="{FF2B5EF4-FFF2-40B4-BE49-F238E27FC236}">
                <a16:creationId xmlns:a16="http://schemas.microsoft.com/office/drawing/2014/main" id="{186AB9C6-D33F-B241-A778-3C6BB02D5BEA}"/>
              </a:ext>
            </a:extLst>
          </p:cNvPr>
          <p:cNvSpPr>
            <a:spLocks noGrp="1"/>
          </p:cNvSpPr>
          <p:nvPr>
            <p:ph type="body" sz="quarter" idx="26" hasCustomPrompt="1"/>
            <p:custDataLst>
              <p:tags r:id="rId8"/>
            </p:custDataLst>
          </p:nvPr>
        </p:nvSpPr>
        <p:spPr>
          <a:xfrm>
            <a:off x="8000023" y="4123233"/>
            <a:ext cx="2994986" cy="232985"/>
          </a:xfrm>
          <a:prstGeom prst="rect">
            <a:avLst/>
          </a:prstGeom>
        </p:spPr>
        <p:txBody>
          <a:bodyPr>
            <a:noAutofit/>
          </a:bodyPr>
          <a:lstStyle>
            <a:lvl1pPr marL="0" indent="0">
              <a:buNone/>
              <a:defRPr sz="1600" b="0" i="0">
                <a:latin typeface="SST Medium" panose="020B0504030504020204" pitchFamily="34" charset="0"/>
              </a:defRPr>
            </a:lvl1pPr>
          </a:lstStyle>
          <a:p>
            <a:pPr lvl="0"/>
            <a:r>
              <a:rPr lang="sv-SE" dirty="0" err="1"/>
              <a:t>Heading</a:t>
            </a:r>
            <a:r>
              <a:rPr lang="sv-SE" dirty="0"/>
              <a:t> SST medium 16pt</a:t>
            </a:r>
          </a:p>
        </p:txBody>
      </p:sp>
      <p:sp>
        <p:nvSpPr>
          <p:cNvPr id="13" name="Platshållare för text 21">
            <a:extLst>
              <a:ext uri="{FF2B5EF4-FFF2-40B4-BE49-F238E27FC236}">
                <a16:creationId xmlns:a16="http://schemas.microsoft.com/office/drawing/2014/main" id="{AE80EAAF-A674-1649-AEFB-A3913A866860}"/>
              </a:ext>
            </a:extLst>
          </p:cNvPr>
          <p:cNvSpPr>
            <a:spLocks noGrp="1"/>
          </p:cNvSpPr>
          <p:nvPr>
            <p:ph type="body" sz="quarter" idx="27" hasCustomPrompt="1"/>
            <p:custDataLst>
              <p:tags r:id="rId9"/>
            </p:custDataLst>
          </p:nvPr>
        </p:nvSpPr>
        <p:spPr>
          <a:xfrm>
            <a:off x="8000023" y="4478299"/>
            <a:ext cx="2994986" cy="1107996"/>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4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14pt </a:t>
            </a:r>
          </a:p>
          <a:p>
            <a:pPr lvl="0"/>
            <a:endParaRPr lang="sv-SE" dirty="0"/>
          </a:p>
        </p:txBody>
      </p:sp>
      <p:cxnSp>
        <p:nvCxnSpPr>
          <p:cNvPr id="16" name="Straight Connector 15">
            <a:extLst>
              <a:ext uri="{FF2B5EF4-FFF2-40B4-BE49-F238E27FC236}">
                <a16:creationId xmlns:a16="http://schemas.microsoft.com/office/drawing/2014/main" id="{2301F622-FDCA-3D46-94A1-35E3407D2816}"/>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46692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Nimway Team small">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5131142-289C-8944-A706-880417D778E2}"/>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6" name="Picture 25" descr="Icon&#10;&#10;Description automatically generated">
            <a:extLst>
              <a:ext uri="{FF2B5EF4-FFF2-40B4-BE49-F238E27FC236}">
                <a16:creationId xmlns:a16="http://schemas.microsoft.com/office/drawing/2014/main" id="{D5822A89-57A5-5C45-BA34-88F960E04561}"/>
              </a:ext>
            </a:extLst>
          </p:cNvPr>
          <p:cNvPicPr>
            <a:picLocks noChangeAspect="1"/>
          </p:cNvPicPr>
          <p:nvPr userDrawn="1"/>
        </p:nvPicPr>
        <p:blipFill>
          <a:blip r:embed="rId14" cstate="email">
            <a:alphaModFix amt="60000"/>
            <a:extLst>
              <a:ext uri="{28A0092B-C50C-407E-A947-70E740481C1C}">
                <a14:useLocalDpi xmlns:a14="http://schemas.microsoft.com/office/drawing/2010/main"/>
              </a:ext>
            </a:extLst>
          </a:blip>
          <a:stretch>
            <a:fillRect/>
          </a:stretch>
        </p:blipFill>
        <p:spPr>
          <a:xfrm>
            <a:off x="-1222730" y="1450528"/>
            <a:ext cx="4743000" cy="4590000"/>
          </a:xfrm>
          <a:prstGeom prst="rect">
            <a:avLst/>
          </a:prstGeom>
        </p:spPr>
      </p:pic>
      <p:sp>
        <p:nvSpPr>
          <p:cNvPr id="2" name="Title 1">
            <a:extLst>
              <a:ext uri="{FF2B5EF4-FFF2-40B4-BE49-F238E27FC236}">
                <a16:creationId xmlns:a16="http://schemas.microsoft.com/office/drawing/2014/main" id="{C4DAE301-6443-3748-A50A-95DAC7BEEED4}"/>
              </a:ext>
            </a:extLst>
          </p:cNvPr>
          <p:cNvSpPr>
            <a:spLocks noGrp="1"/>
          </p:cNvSpPr>
          <p:nvPr>
            <p:ph type="title" hasCustomPrompt="1"/>
          </p:nvPr>
        </p:nvSpPr>
        <p:spPr>
          <a:xfrm>
            <a:off x="864000" y="259201"/>
            <a:ext cx="10805482" cy="759637"/>
          </a:xfrm>
        </p:spPr>
        <p:txBody>
          <a:bodyPr/>
          <a:lstStyle/>
          <a:p>
            <a:r>
              <a:rPr lang="en-US" dirty="0" err="1"/>
              <a:t>Nimway</a:t>
            </a:r>
            <a:r>
              <a:rPr lang="en-US" dirty="0"/>
              <a:t> team</a:t>
            </a:r>
            <a:endParaRPr lang="sv-SE" dirty="0"/>
          </a:p>
        </p:txBody>
      </p:sp>
      <p:sp>
        <p:nvSpPr>
          <p:cNvPr id="3" name="Date Placeholder 2">
            <a:extLst>
              <a:ext uri="{FF2B5EF4-FFF2-40B4-BE49-F238E27FC236}">
                <a16:creationId xmlns:a16="http://schemas.microsoft.com/office/drawing/2014/main" id="{5E664718-91A9-6C4A-8A40-2CC7065356B4}"/>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4" name="Footer Placeholder 3">
            <a:extLst>
              <a:ext uri="{FF2B5EF4-FFF2-40B4-BE49-F238E27FC236}">
                <a16:creationId xmlns:a16="http://schemas.microsoft.com/office/drawing/2014/main" id="{CAFB4D4C-82A2-B949-A70C-0418E952B907}"/>
              </a:ext>
            </a:extLst>
          </p:cNvPr>
          <p:cNvSpPr>
            <a:spLocks noGrp="1"/>
          </p:cNvSpPr>
          <p:nvPr>
            <p:ph type="ftr" sz="quarter" idx="11"/>
          </p:nvPr>
        </p:nvSpPr>
        <p:spPr/>
        <p:txBody>
          <a:bodyPr/>
          <a:lstStyle/>
          <a:p>
            <a:endParaRPr lang="sv-SE" dirty="0"/>
          </a:p>
        </p:txBody>
      </p:sp>
      <p:sp>
        <p:nvSpPr>
          <p:cNvPr id="5" name="Platshållare för bild 13">
            <a:extLst>
              <a:ext uri="{FF2B5EF4-FFF2-40B4-BE49-F238E27FC236}">
                <a16:creationId xmlns:a16="http://schemas.microsoft.com/office/drawing/2014/main" id="{8A803037-99AF-9348-B6AF-2BEFB5C67FF4}"/>
              </a:ext>
            </a:extLst>
          </p:cNvPr>
          <p:cNvSpPr>
            <a:spLocks noGrp="1"/>
          </p:cNvSpPr>
          <p:nvPr>
            <p:ph type="pic" sz="quarter" idx="14" hasCustomPrompt="1"/>
            <p:custDataLst>
              <p:tags r:id="rId1"/>
            </p:custDataLst>
          </p:nvPr>
        </p:nvSpPr>
        <p:spPr>
          <a:xfrm>
            <a:off x="947738" y="2077783"/>
            <a:ext cx="2160000" cy="2160000"/>
          </a:xfrm>
          <a:prstGeom prst="rect">
            <a:avLst/>
          </a:prstGeom>
        </p:spPr>
        <p:txBody>
          <a:bodyPr/>
          <a:lstStyle>
            <a:lvl1pPr>
              <a:defRPr>
                <a:solidFill>
                  <a:schemeClr val="bg1"/>
                </a:solidFill>
              </a:defRPr>
            </a:lvl1pPr>
          </a:lstStyle>
          <a:p>
            <a:r>
              <a:rPr lang="sv-SE" dirty="0" err="1"/>
              <a:t>Insert</a:t>
            </a:r>
            <a:r>
              <a:rPr lang="sv-SE" dirty="0"/>
              <a:t> </a:t>
            </a:r>
            <a:r>
              <a:rPr lang="sv-SE" dirty="0" err="1"/>
              <a:t>profile</a:t>
            </a:r>
            <a:r>
              <a:rPr lang="sv-SE" dirty="0"/>
              <a:t> </a:t>
            </a:r>
            <a:r>
              <a:rPr lang="sv-SE" dirty="0" err="1"/>
              <a:t>photo</a:t>
            </a:r>
            <a:endParaRPr lang="sv-SE" dirty="0"/>
          </a:p>
        </p:txBody>
      </p:sp>
      <p:sp>
        <p:nvSpPr>
          <p:cNvPr id="6" name="Platshållare för bild 13">
            <a:extLst>
              <a:ext uri="{FF2B5EF4-FFF2-40B4-BE49-F238E27FC236}">
                <a16:creationId xmlns:a16="http://schemas.microsoft.com/office/drawing/2014/main" id="{0ABE2C43-3D26-E449-B81D-166C5C0FB1E4}"/>
              </a:ext>
            </a:extLst>
          </p:cNvPr>
          <p:cNvSpPr>
            <a:spLocks noGrp="1"/>
          </p:cNvSpPr>
          <p:nvPr>
            <p:ph type="pic" sz="quarter" idx="15" hasCustomPrompt="1"/>
            <p:custDataLst>
              <p:tags r:id="rId2"/>
            </p:custDataLst>
          </p:nvPr>
        </p:nvSpPr>
        <p:spPr>
          <a:xfrm>
            <a:off x="3678285" y="2077781"/>
            <a:ext cx="2160000" cy="2160000"/>
          </a:xfrm>
          <a:prstGeom prst="rect">
            <a:avLst/>
          </a:prstGeom>
        </p:spPr>
        <p:txBody>
          <a:bodyPr/>
          <a:lstStyle>
            <a:lvl1pPr>
              <a:defRPr>
                <a:solidFill>
                  <a:schemeClr val="bg1"/>
                </a:solidFill>
              </a:defRPr>
            </a:lvl1pPr>
          </a:lstStyle>
          <a:p>
            <a:r>
              <a:rPr lang="sv-SE" dirty="0" err="1"/>
              <a:t>Insert</a:t>
            </a:r>
            <a:r>
              <a:rPr lang="sv-SE" dirty="0"/>
              <a:t> </a:t>
            </a:r>
            <a:r>
              <a:rPr lang="sv-SE" dirty="0" err="1"/>
              <a:t>profile</a:t>
            </a:r>
            <a:r>
              <a:rPr lang="sv-SE" dirty="0"/>
              <a:t> </a:t>
            </a:r>
            <a:r>
              <a:rPr lang="sv-SE" dirty="0" err="1"/>
              <a:t>photo</a:t>
            </a:r>
            <a:endParaRPr lang="sv-SE" dirty="0"/>
          </a:p>
        </p:txBody>
      </p:sp>
      <p:sp>
        <p:nvSpPr>
          <p:cNvPr id="7" name="Platshållare för text 21">
            <a:extLst>
              <a:ext uri="{FF2B5EF4-FFF2-40B4-BE49-F238E27FC236}">
                <a16:creationId xmlns:a16="http://schemas.microsoft.com/office/drawing/2014/main" id="{60E20033-7BFF-D743-81D7-B22A30D47943}"/>
              </a:ext>
            </a:extLst>
          </p:cNvPr>
          <p:cNvSpPr>
            <a:spLocks noGrp="1"/>
          </p:cNvSpPr>
          <p:nvPr>
            <p:ph type="body" sz="quarter" idx="16" hasCustomPrompt="1"/>
            <p:custDataLst>
              <p:tags r:id="rId3"/>
            </p:custDataLst>
          </p:nvPr>
        </p:nvSpPr>
        <p:spPr>
          <a:xfrm>
            <a:off x="947739" y="4418632"/>
            <a:ext cx="2160000" cy="232985"/>
          </a:xfrm>
          <a:prstGeom prst="rect">
            <a:avLst/>
          </a:prstGeom>
        </p:spPr>
        <p:txBody>
          <a:bodyPr>
            <a:noAutofit/>
          </a:bodyPr>
          <a:lstStyle>
            <a:lvl1pPr marL="0" indent="0" algn="ctr">
              <a:buNone/>
              <a:defRPr sz="1400" b="0" i="0">
                <a:solidFill>
                  <a:schemeClr val="bg1"/>
                </a:solidFill>
                <a:latin typeface="SST Light" panose="020B0304030504020204" pitchFamily="34" charset="0"/>
              </a:defRPr>
            </a:lvl1pPr>
          </a:lstStyle>
          <a:p>
            <a:pPr lvl="0"/>
            <a:r>
              <a:rPr lang="sv-SE" dirty="0" err="1"/>
              <a:t>Name</a:t>
            </a:r>
            <a:endParaRPr lang="sv-SE" dirty="0"/>
          </a:p>
        </p:txBody>
      </p:sp>
      <p:sp>
        <p:nvSpPr>
          <p:cNvPr id="8" name="Platshållare för text 21">
            <a:extLst>
              <a:ext uri="{FF2B5EF4-FFF2-40B4-BE49-F238E27FC236}">
                <a16:creationId xmlns:a16="http://schemas.microsoft.com/office/drawing/2014/main" id="{B6F410F3-EED9-C347-B297-A63D7650E846}"/>
              </a:ext>
            </a:extLst>
          </p:cNvPr>
          <p:cNvSpPr>
            <a:spLocks noGrp="1"/>
          </p:cNvSpPr>
          <p:nvPr>
            <p:ph type="body" sz="quarter" idx="17" hasCustomPrompt="1"/>
            <p:custDataLst>
              <p:tags r:id="rId4"/>
            </p:custDataLst>
          </p:nvPr>
        </p:nvSpPr>
        <p:spPr>
          <a:xfrm>
            <a:off x="947739" y="4690723"/>
            <a:ext cx="2160000" cy="1107996"/>
          </a:xfrm>
          <a:prstGeom prst="rect">
            <a:avLst/>
          </a:prstGeom>
        </p:spPr>
        <p:txBody>
          <a:bodyPr>
            <a:normAutofit/>
          </a:bodyPr>
          <a:lstStyle>
            <a:lvl1pPr marL="0" marR="0" indent="0" algn="ctr" defTabSz="914400" rtl="0" eaLnBrk="1" fontAlgn="auto" latinLnBrk="0" hangingPunct="1">
              <a:lnSpc>
                <a:spcPct val="90000"/>
              </a:lnSpc>
              <a:spcBef>
                <a:spcPts val="1000"/>
              </a:spcBef>
              <a:spcAft>
                <a:spcPct val="0"/>
              </a:spcAft>
              <a:buClrTx/>
              <a:buSzTx/>
              <a:buFont typeface="Arial" pitchFamily="34" charset="0"/>
              <a:buNone/>
              <a:defRPr sz="1000" b="0" i="0">
                <a:solidFill>
                  <a:schemeClr val="bg1"/>
                </a:solidFill>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Position</a:t>
            </a:r>
          </a:p>
        </p:txBody>
      </p:sp>
      <p:sp>
        <p:nvSpPr>
          <p:cNvPr id="11" name="Platshållare för bild 13">
            <a:extLst>
              <a:ext uri="{FF2B5EF4-FFF2-40B4-BE49-F238E27FC236}">
                <a16:creationId xmlns:a16="http://schemas.microsoft.com/office/drawing/2014/main" id="{43505EF5-CAA3-4B4E-AC35-36A813184EDB}"/>
              </a:ext>
            </a:extLst>
          </p:cNvPr>
          <p:cNvSpPr>
            <a:spLocks noGrp="1"/>
          </p:cNvSpPr>
          <p:nvPr>
            <p:ph type="pic" sz="quarter" idx="25" hasCustomPrompt="1"/>
            <p:custDataLst>
              <p:tags r:id="rId5"/>
            </p:custDataLst>
          </p:nvPr>
        </p:nvSpPr>
        <p:spPr>
          <a:xfrm>
            <a:off x="6408832" y="2077781"/>
            <a:ext cx="2160000" cy="2160000"/>
          </a:xfrm>
          <a:prstGeom prst="rect">
            <a:avLst/>
          </a:prstGeom>
        </p:spPr>
        <p:txBody>
          <a:bodyPr/>
          <a:lstStyle>
            <a:lvl1pPr>
              <a:defRPr>
                <a:solidFill>
                  <a:schemeClr val="bg1"/>
                </a:solidFill>
              </a:defRPr>
            </a:lvl1pPr>
          </a:lstStyle>
          <a:p>
            <a:r>
              <a:rPr lang="sv-SE" dirty="0" err="1"/>
              <a:t>Insert</a:t>
            </a:r>
            <a:r>
              <a:rPr lang="sv-SE" dirty="0"/>
              <a:t> </a:t>
            </a:r>
            <a:r>
              <a:rPr lang="sv-SE" dirty="0" err="1"/>
              <a:t>profile</a:t>
            </a:r>
            <a:r>
              <a:rPr lang="sv-SE" dirty="0"/>
              <a:t> </a:t>
            </a:r>
            <a:r>
              <a:rPr lang="sv-SE" dirty="0" err="1"/>
              <a:t>photo</a:t>
            </a:r>
            <a:endParaRPr lang="sv-SE" dirty="0"/>
          </a:p>
        </p:txBody>
      </p:sp>
      <p:sp>
        <p:nvSpPr>
          <p:cNvPr id="16" name="Platshållare för bild 13">
            <a:extLst>
              <a:ext uri="{FF2B5EF4-FFF2-40B4-BE49-F238E27FC236}">
                <a16:creationId xmlns:a16="http://schemas.microsoft.com/office/drawing/2014/main" id="{1AAAF823-D834-A048-B81A-3BB4C524DBDE}"/>
              </a:ext>
            </a:extLst>
          </p:cNvPr>
          <p:cNvSpPr>
            <a:spLocks noGrp="1"/>
          </p:cNvSpPr>
          <p:nvPr>
            <p:ph type="pic" sz="quarter" idx="28" hasCustomPrompt="1"/>
            <p:custDataLst>
              <p:tags r:id="rId6"/>
            </p:custDataLst>
          </p:nvPr>
        </p:nvSpPr>
        <p:spPr>
          <a:xfrm>
            <a:off x="9139379" y="2077781"/>
            <a:ext cx="2160000" cy="2160000"/>
          </a:xfrm>
          <a:prstGeom prst="rect">
            <a:avLst/>
          </a:prstGeom>
        </p:spPr>
        <p:txBody>
          <a:bodyPr/>
          <a:lstStyle>
            <a:lvl1pPr>
              <a:defRPr>
                <a:solidFill>
                  <a:schemeClr val="bg1"/>
                </a:solidFill>
              </a:defRPr>
            </a:lvl1pPr>
          </a:lstStyle>
          <a:p>
            <a:r>
              <a:rPr lang="sv-SE" dirty="0" err="1"/>
              <a:t>Insert</a:t>
            </a:r>
            <a:r>
              <a:rPr lang="sv-SE" dirty="0"/>
              <a:t> </a:t>
            </a:r>
            <a:r>
              <a:rPr lang="sv-SE" dirty="0" err="1"/>
              <a:t>profile</a:t>
            </a:r>
            <a:r>
              <a:rPr lang="sv-SE" dirty="0"/>
              <a:t> </a:t>
            </a:r>
            <a:r>
              <a:rPr lang="sv-SE" dirty="0" err="1"/>
              <a:t>photo</a:t>
            </a:r>
            <a:endParaRPr lang="sv-SE" dirty="0"/>
          </a:p>
        </p:txBody>
      </p:sp>
      <p:sp>
        <p:nvSpPr>
          <p:cNvPr id="17" name="Platshållare för text 21">
            <a:extLst>
              <a:ext uri="{FF2B5EF4-FFF2-40B4-BE49-F238E27FC236}">
                <a16:creationId xmlns:a16="http://schemas.microsoft.com/office/drawing/2014/main" id="{C37647CF-891C-3B47-A129-4E3AC3400024}"/>
              </a:ext>
            </a:extLst>
          </p:cNvPr>
          <p:cNvSpPr>
            <a:spLocks noGrp="1"/>
          </p:cNvSpPr>
          <p:nvPr>
            <p:ph type="body" sz="quarter" idx="29" hasCustomPrompt="1"/>
            <p:custDataLst>
              <p:tags r:id="rId7"/>
            </p:custDataLst>
          </p:nvPr>
        </p:nvSpPr>
        <p:spPr>
          <a:xfrm>
            <a:off x="3678285" y="4397717"/>
            <a:ext cx="2160000" cy="232985"/>
          </a:xfrm>
          <a:prstGeom prst="rect">
            <a:avLst/>
          </a:prstGeom>
        </p:spPr>
        <p:txBody>
          <a:bodyPr>
            <a:noAutofit/>
          </a:bodyPr>
          <a:lstStyle>
            <a:lvl1pPr marL="0" indent="0" algn="ctr">
              <a:buNone/>
              <a:defRPr sz="1400" b="0" i="0">
                <a:solidFill>
                  <a:schemeClr val="bg1"/>
                </a:solidFill>
                <a:latin typeface="SST Light" panose="020B0304030504020204" pitchFamily="34" charset="0"/>
              </a:defRPr>
            </a:lvl1pPr>
          </a:lstStyle>
          <a:p>
            <a:pPr lvl="0"/>
            <a:r>
              <a:rPr lang="sv-SE" dirty="0" err="1"/>
              <a:t>Name</a:t>
            </a:r>
            <a:endParaRPr lang="sv-SE" dirty="0"/>
          </a:p>
        </p:txBody>
      </p:sp>
      <p:sp>
        <p:nvSpPr>
          <p:cNvPr id="18" name="Platshållare för text 21">
            <a:extLst>
              <a:ext uri="{FF2B5EF4-FFF2-40B4-BE49-F238E27FC236}">
                <a16:creationId xmlns:a16="http://schemas.microsoft.com/office/drawing/2014/main" id="{34E46839-2F74-0046-AC30-C8C9F8DD3D88}"/>
              </a:ext>
            </a:extLst>
          </p:cNvPr>
          <p:cNvSpPr>
            <a:spLocks noGrp="1"/>
          </p:cNvSpPr>
          <p:nvPr>
            <p:ph type="body" sz="quarter" idx="30" hasCustomPrompt="1"/>
            <p:custDataLst>
              <p:tags r:id="rId8"/>
            </p:custDataLst>
          </p:nvPr>
        </p:nvSpPr>
        <p:spPr>
          <a:xfrm>
            <a:off x="3678285" y="4690723"/>
            <a:ext cx="2160000" cy="1107996"/>
          </a:xfrm>
          <a:prstGeom prst="rect">
            <a:avLst/>
          </a:prstGeom>
        </p:spPr>
        <p:txBody>
          <a:bodyPr>
            <a:normAutofit/>
          </a:bodyPr>
          <a:lstStyle>
            <a:lvl1pPr marL="0" marR="0" indent="0" algn="ctr" defTabSz="914400" rtl="0" eaLnBrk="1" fontAlgn="auto" latinLnBrk="0" hangingPunct="1">
              <a:lnSpc>
                <a:spcPct val="90000"/>
              </a:lnSpc>
              <a:spcBef>
                <a:spcPts val="1000"/>
              </a:spcBef>
              <a:spcAft>
                <a:spcPct val="0"/>
              </a:spcAft>
              <a:buClrTx/>
              <a:buSzTx/>
              <a:buFont typeface="Arial" pitchFamily="34" charset="0"/>
              <a:buNone/>
              <a:defRPr sz="1000" b="0" i="0">
                <a:solidFill>
                  <a:schemeClr val="bg1"/>
                </a:solidFill>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10pt </a:t>
            </a:r>
          </a:p>
          <a:p>
            <a:pPr lvl="0"/>
            <a:endParaRPr lang="sv-SE" dirty="0"/>
          </a:p>
        </p:txBody>
      </p:sp>
      <p:sp>
        <p:nvSpPr>
          <p:cNvPr id="19" name="Platshållare för text 21">
            <a:extLst>
              <a:ext uri="{FF2B5EF4-FFF2-40B4-BE49-F238E27FC236}">
                <a16:creationId xmlns:a16="http://schemas.microsoft.com/office/drawing/2014/main" id="{14860AF6-B66B-ED41-8377-2FDDAAA4E818}"/>
              </a:ext>
            </a:extLst>
          </p:cNvPr>
          <p:cNvSpPr>
            <a:spLocks noGrp="1"/>
          </p:cNvSpPr>
          <p:nvPr>
            <p:ph type="body" sz="quarter" idx="31" hasCustomPrompt="1"/>
            <p:custDataLst>
              <p:tags r:id="rId9"/>
            </p:custDataLst>
          </p:nvPr>
        </p:nvSpPr>
        <p:spPr>
          <a:xfrm>
            <a:off x="6408831" y="4376802"/>
            <a:ext cx="2160000" cy="232985"/>
          </a:xfrm>
          <a:prstGeom prst="rect">
            <a:avLst/>
          </a:prstGeom>
        </p:spPr>
        <p:txBody>
          <a:bodyPr>
            <a:noAutofit/>
          </a:bodyPr>
          <a:lstStyle>
            <a:lvl1pPr marL="0" indent="0" algn="ctr">
              <a:buNone/>
              <a:defRPr sz="1400" b="0" i="0">
                <a:solidFill>
                  <a:schemeClr val="bg1"/>
                </a:solidFill>
                <a:latin typeface="SST Light" panose="020B0304030504020204" pitchFamily="34" charset="0"/>
              </a:defRPr>
            </a:lvl1pPr>
          </a:lstStyle>
          <a:p>
            <a:pPr lvl="0"/>
            <a:r>
              <a:rPr lang="sv-SE" dirty="0" err="1"/>
              <a:t>Name</a:t>
            </a:r>
            <a:endParaRPr lang="sv-SE" dirty="0"/>
          </a:p>
        </p:txBody>
      </p:sp>
      <p:sp>
        <p:nvSpPr>
          <p:cNvPr id="20" name="Platshållare för text 21">
            <a:extLst>
              <a:ext uri="{FF2B5EF4-FFF2-40B4-BE49-F238E27FC236}">
                <a16:creationId xmlns:a16="http://schemas.microsoft.com/office/drawing/2014/main" id="{20E02FC7-895A-794F-B32D-20354B922508}"/>
              </a:ext>
            </a:extLst>
          </p:cNvPr>
          <p:cNvSpPr>
            <a:spLocks noGrp="1"/>
          </p:cNvSpPr>
          <p:nvPr>
            <p:ph type="body" sz="quarter" idx="32" hasCustomPrompt="1"/>
            <p:custDataLst>
              <p:tags r:id="rId10"/>
            </p:custDataLst>
          </p:nvPr>
        </p:nvSpPr>
        <p:spPr>
          <a:xfrm>
            <a:off x="6408831" y="4690723"/>
            <a:ext cx="2160000" cy="1107996"/>
          </a:xfrm>
          <a:prstGeom prst="rect">
            <a:avLst/>
          </a:prstGeom>
        </p:spPr>
        <p:txBody>
          <a:bodyPr>
            <a:normAutofit/>
          </a:bodyPr>
          <a:lstStyle>
            <a:lvl1pPr marL="0" marR="0" indent="0" algn="ctr" defTabSz="914400" rtl="0" eaLnBrk="1" fontAlgn="auto" latinLnBrk="0" hangingPunct="1">
              <a:lnSpc>
                <a:spcPct val="90000"/>
              </a:lnSpc>
              <a:spcBef>
                <a:spcPts val="1000"/>
              </a:spcBef>
              <a:spcAft>
                <a:spcPct val="0"/>
              </a:spcAft>
              <a:buClrTx/>
              <a:buSzTx/>
              <a:buFont typeface="Arial" pitchFamily="34" charset="0"/>
              <a:buNone/>
              <a:defRPr sz="1000" b="0" i="0">
                <a:solidFill>
                  <a:schemeClr val="bg1"/>
                </a:solidFill>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10pt </a:t>
            </a:r>
          </a:p>
          <a:p>
            <a:pPr lvl="0"/>
            <a:endParaRPr lang="sv-SE" dirty="0"/>
          </a:p>
        </p:txBody>
      </p:sp>
      <p:sp>
        <p:nvSpPr>
          <p:cNvPr id="21" name="Platshållare för text 21">
            <a:extLst>
              <a:ext uri="{FF2B5EF4-FFF2-40B4-BE49-F238E27FC236}">
                <a16:creationId xmlns:a16="http://schemas.microsoft.com/office/drawing/2014/main" id="{C8C66A9A-2EF8-394B-B631-1D07F6CF8D44}"/>
              </a:ext>
            </a:extLst>
          </p:cNvPr>
          <p:cNvSpPr>
            <a:spLocks noGrp="1"/>
          </p:cNvSpPr>
          <p:nvPr>
            <p:ph type="body" sz="quarter" idx="33" hasCustomPrompt="1"/>
            <p:custDataLst>
              <p:tags r:id="rId11"/>
            </p:custDataLst>
          </p:nvPr>
        </p:nvSpPr>
        <p:spPr>
          <a:xfrm>
            <a:off x="9139377" y="4355887"/>
            <a:ext cx="2160000" cy="232985"/>
          </a:xfrm>
          <a:prstGeom prst="rect">
            <a:avLst/>
          </a:prstGeom>
        </p:spPr>
        <p:txBody>
          <a:bodyPr>
            <a:noAutofit/>
          </a:bodyPr>
          <a:lstStyle>
            <a:lvl1pPr marL="0" indent="0" algn="ctr">
              <a:buNone/>
              <a:defRPr sz="1400" b="0" i="0">
                <a:solidFill>
                  <a:schemeClr val="bg1"/>
                </a:solidFill>
                <a:latin typeface="SST Light" panose="020B0304030504020204" pitchFamily="34" charset="0"/>
              </a:defRPr>
            </a:lvl1pPr>
          </a:lstStyle>
          <a:p>
            <a:pPr lvl="0"/>
            <a:r>
              <a:rPr lang="sv-SE" dirty="0" err="1"/>
              <a:t>Name</a:t>
            </a:r>
            <a:endParaRPr lang="sv-SE" dirty="0"/>
          </a:p>
        </p:txBody>
      </p:sp>
      <p:sp>
        <p:nvSpPr>
          <p:cNvPr id="22" name="Platshållare för text 21">
            <a:extLst>
              <a:ext uri="{FF2B5EF4-FFF2-40B4-BE49-F238E27FC236}">
                <a16:creationId xmlns:a16="http://schemas.microsoft.com/office/drawing/2014/main" id="{8B85CEB4-3EFD-8643-A12D-B83C7E26A6A4}"/>
              </a:ext>
            </a:extLst>
          </p:cNvPr>
          <p:cNvSpPr>
            <a:spLocks noGrp="1"/>
          </p:cNvSpPr>
          <p:nvPr>
            <p:ph type="body" sz="quarter" idx="34" hasCustomPrompt="1"/>
            <p:custDataLst>
              <p:tags r:id="rId12"/>
            </p:custDataLst>
          </p:nvPr>
        </p:nvSpPr>
        <p:spPr>
          <a:xfrm>
            <a:off x="9139377" y="4690723"/>
            <a:ext cx="2160000" cy="1107996"/>
          </a:xfrm>
          <a:prstGeom prst="rect">
            <a:avLst/>
          </a:prstGeom>
        </p:spPr>
        <p:txBody>
          <a:bodyPr>
            <a:normAutofit/>
          </a:bodyPr>
          <a:lstStyle>
            <a:lvl1pPr marL="0" marR="0" indent="0" algn="ctr" defTabSz="914400" rtl="0" eaLnBrk="1" fontAlgn="auto" latinLnBrk="0" hangingPunct="1">
              <a:lnSpc>
                <a:spcPct val="90000"/>
              </a:lnSpc>
              <a:spcBef>
                <a:spcPts val="1000"/>
              </a:spcBef>
              <a:spcAft>
                <a:spcPct val="0"/>
              </a:spcAft>
              <a:buClrTx/>
              <a:buSzTx/>
              <a:buFont typeface="Arial" pitchFamily="34" charset="0"/>
              <a:buNone/>
              <a:defRPr sz="1000" b="0" i="0">
                <a:solidFill>
                  <a:schemeClr val="bg1"/>
                </a:solidFill>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10pt </a:t>
            </a:r>
          </a:p>
          <a:p>
            <a:pPr lvl="0"/>
            <a:endParaRPr lang="sv-SE" dirty="0"/>
          </a:p>
        </p:txBody>
      </p:sp>
      <p:cxnSp>
        <p:nvCxnSpPr>
          <p:cNvPr id="23" name="Straight Connector 22">
            <a:extLst>
              <a:ext uri="{FF2B5EF4-FFF2-40B4-BE49-F238E27FC236}">
                <a16:creationId xmlns:a16="http://schemas.microsoft.com/office/drawing/2014/main" id="{E8B26425-F1F7-C54F-A677-1B8DAEEF2A6F}"/>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39090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 columns w image an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664718-91A9-6C4A-8A40-2CC7065356B4}"/>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4" name="Footer Placeholder 3">
            <a:extLst>
              <a:ext uri="{FF2B5EF4-FFF2-40B4-BE49-F238E27FC236}">
                <a16:creationId xmlns:a16="http://schemas.microsoft.com/office/drawing/2014/main" id="{CAFB4D4C-82A2-B949-A70C-0418E952B907}"/>
              </a:ext>
            </a:extLst>
          </p:cNvPr>
          <p:cNvSpPr>
            <a:spLocks noGrp="1"/>
          </p:cNvSpPr>
          <p:nvPr>
            <p:ph type="ftr" sz="quarter" idx="11"/>
          </p:nvPr>
        </p:nvSpPr>
        <p:spPr>
          <a:xfrm>
            <a:off x="4038600" y="6035269"/>
            <a:ext cx="4114800" cy="365125"/>
          </a:xfrm>
        </p:spPr>
        <p:txBody>
          <a:bodyPr/>
          <a:lstStyle/>
          <a:p>
            <a:endParaRPr lang="sv-SE" dirty="0"/>
          </a:p>
        </p:txBody>
      </p:sp>
      <p:sp>
        <p:nvSpPr>
          <p:cNvPr id="5" name="Platshållare för bild 13">
            <a:extLst>
              <a:ext uri="{FF2B5EF4-FFF2-40B4-BE49-F238E27FC236}">
                <a16:creationId xmlns:a16="http://schemas.microsoft.com/office/drawing/2014/main" id="{8A803037-99AF-9348-B6AF-2BEFB5C67FF4}"/>
              </a:ext>
            </a:extLst>
          </p:cNvPr>
          <p:cNvSpPr>
            <a:spLocks noGrp="1"/>
          </p:cNvSpPr>
          <p:nvPr>
            <p:ph type="pic" sz="quarter" idx="14" hasCustomPrompt="1"/>
            <p:custDataLst>
              <p:tags r:id="rId1"/>
            </p:custDataLst>
          </p:nvPr>
        </p:nvSpPr>
        <p:spPr>
          <a:xfrm>
            <a:off x="947738" y="1413711"/>
            <a:ext cx="3027365" cy="1563874"/>
          </a:xfrm>
          <a:prstGeom prst="rect">
            <a:avLst/>
          </a:prstGeom>
        </p:spPr>
        <p:txBody>
          <a:bodyPr/>
          <a:lstStyle/>
          <a:p>
            <a:r>
              <a:rPr lang="sv-SE"/>
              <a:t>Image</a:t>
            </a:r>
          </a:p>
        </p:txBody>
      </p:sp>
      <p:sp>
        <p:nvSpPr>
          <p:cNvPr id="6" name="Platshållare för bild 13">
            <a:extLst>
              <a:ext uri="{FF2B5EF4-FFF2-40B4-BE49-F238E27FC236}">
                <a16:creationId xmlns:a16="http://schemas.microsoft.com/office/drawing/2014/main" id="{0ABE2C43-3D26-E449-B81D-166C5C0FB1E4}"/>
              </a:ext>
            </a:extLst>
          </p:cNvPr>
          <p:cNvSpPr>
            <a:spLocks noGrp="1"/>
          </p:cNvSpPr>
          <p:nvPr>
            <p:ph type="pic" sz="quarter" idx="15" hasCustomPrompt="1"/>
            <p:custDataLst>
              <p:tags r:id="rId2"/>
            </p:custDataLst>
          </p:nvPr>
        </p:nvSpPr>
        <p:spPr>
          <a:xfrm>
            <a:off x="4457697" y="1413709"/>
            <a:ext cx="3027359" cy="1563874"/>
          </a:xfrm>
          <a:prstGeom prst="rect">
            <a:avLst/>
          </a:prstGeom>
        </p:spPr>
        <p:txBody>
          <a:bodyPr/>
          <a:lstStyle/>
          <a:p>
            <a:r>
              <a:rPr lang="sv-SE"/>
              <a:t>Image</a:t>
            </a:r>
          </a:p>
        </p:txBody>
      </p:sp>
      <p:sp>
        <p:nvSpPr>
          <p:cNvPr id="7" name="Platshållare för text 21">
            <a:extLst>
              <a:ext uri="{FF2B5EF4-FFF2-40B4-BE49-F238E27FC236}">
                <a16:creationId xmlns:a16="http://schemas.microsoft.com/office/drawing/2014/main" id="{60E20033-7BFF-D743-81D7-B22A30D47943}"/>
              </a:ext>
            </a:extLst>
          </p:cNvPr>
          <p:cNvSpPr>
            <a:spLocks noGrp="1"/>
          </p:cNvSpPr>
          <p:nvPr>
            <p:ph type="body" sz="quarter" idx="16" hasCustomPrompt="1"/>
            <p:custDataLst>
              <p:tags r:id="rId3"/>
            </p:custDataLst>
          </p:nvPr>
        </p:nvSpPr>
        <p:spPr>
          <a:xfrm>
            <a:off x="966859" y="3043584"/>
            <a:ext cx="3008244"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8" name="Platshållare för text 21">
            <a:extLst>
              <a:ext uri="{FF2B5EF4-FFF2-40B4-BE49-F238E27FC236}">
                <a16:creationId xmlns:a16="http://schemas.microsoft.com/office/drawing/2014/main" id="{B6F410F3-EED9-C347-B297-A63D7650E846}"/>
              </a:ext>
            </a:extLst>
          </p:cNvPr>
          <p:cNvSpPr>
            <a:spLocks noGrp="1"/>
          </p:cNvSpPr>
          <p:nvPr>
            <p:ph type="body" sz="quarter" idx="17" hasCustomPrompt="1"/>
            <p:custDataLst>
              <p:tags r:id="rId4"/>
            </p:custDataLst>
          </p:nvPr>
        </p:nvSpPr>
        <p:spPr>
          <a:xfrm>
            <a:off x="966859" y="3292647"/>
            <a:ext cx="3008244"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a:p>
            <a:pPr lvl="0"/>
            <a:endParaRPr lang="sv-SE" dirty="0"/>
          </a:p>
        </p:txBody>
      </p:sp>
      <p:sp>
        <p:nvSpPr>
          <p:cNvPr id="9" name="Platshållare för text 21">
            <a:extLst>
              <a:ext uri="{FF2B5EF4-FFF2-40B4-BE49-F238E27FC236}">
                <a16:creationId xmlns:a16="http://schemas.microsoft.com/office/drawing/2014/main" id="{2CFB6A6C-B667-D845-8311-47F734685DC5}"/>
              </a:ext>
            </a:extLst>
          </p:cNvPr>
          <p:cNvSpPr>
            <a:spLocks noGrp="1"/>
          </p:cNvSpPr>
          <p:nvPr>
            <p:ph type="body" sz="quarter" idx="18" hasCustomPrompt="1"/>
            <p:custDataLst>
              <p:tags r:id="rId5"/>
            </p:custDataLst>
          </p:nvPr>
        </p:nvSpPr>
        <p:spPr>
          <a:xfrm>
            <a:off x="4476816" y="3043584"/>
            <a:ext cx="3008239"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10" name="Platshållare för text 21">
            <a:extLst>
              <a:ext uri="{FF2B5EF4-FFF2-40B4-BE49-F238E27FC236}">
                <a16:creationId xmlns:a16="http://schemas.microsoft.com/office/drawing/2014/main" id="{C6473EDC-855F-9940-B71D-F7CAC6387DA9}"/>
              </a:ext>
            </a:extLst>
          </p:cNvPr>
          <p:cNvSpPr>
            <a:spLocks noGrp="1"/>
          </p:cNvSpPr>
          <p:nvPr>
            <p:ph type="body" sz="quarter" idx="19" hasCustomPrompt="1"/>
            <p:custDataLst>
              <p:tags r:id="rId6"/>
            </p:custDataLst>
          </p:nvPr>
        </p:nvSpPr>
        <p:spPr>
          <a:xfrm>
            <a:off x="4476816" y="3292647"/>
            <a:ext cx="3008239"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p:txBody>
      </p:sp>
      <p:sp>
        <p:nvSpPr>
          <p:cNvPr id="11" name="Platshållare för bild 13">
            <a:extLst>
              <a:ext uri="{FF2B5EF4-FFF2-40B4-BE49-F238E27FC236}">
                <a16:creationId xmlns:a16="http://schemas.microsoft.com/office/drawing/2014/main" id="{43505EF5-CAA3-4B4E-AC35-36A813184EDB}"/>
              </a:ext>
            </a:extLst>
          </p:cNvPr>
          <p:cNvSpPr>
            <a:spLocks noGrp="1"/>
          </p:cNvSpPr>
          <p:nvPr>
            <p:ph type="pic" sz="quarter" idx="25" hasCustomPrompt="1"/>
            <p:custDataLst>
              <p:tags r:id="rId7"/>
            </p:custDataLst>
          </p:nvPr>
        </p:nvSpPr>
        <p:spPr>
          <a:xfrm>
            <a:off x="7967650" y="1413709"/>
            <a:ext cx="3027359" cy="1563874"/>
          </a:xfrm>
          <a:prstGeom prst="rect">
            <a:avLst/>
          </a:prstGeom>
        </p:spPr>
        <p:txBody>
          <a:bodyPr/>
          <a:lstStyle/>
          <a:p>
            <a:r>
              <a:rPr lang="sv-SE"/>
              <a:t>Image</a:t>
            </a:r>
          </a:p>
        </p:txBody>
      </p:sp>
      <p:sp>
        <p:nvSpPr>
          <p:cNvPr id="12" name="Platshållare för text 21">
            <a:extLst>
              <a:ext uri="{FF2B5EF4-FFF2-40B4-BE49-F238E27FC236}">
                <a16:creationId xmlns:a16="http://schemas.microsoft.com/office/drawing/2014/main" id="{186AB9C6-D33F-B241-A778-3C6BB02D5BEA}"/>
              </a:ext>
            </a:extLst>
          </p:cNvPr>
          <p:cNvSpPr>
            <a:spLocks noGrp="1"/>
          </p:cNvSpPr>
          <p:nvPr>
            <p:ph type="body" sz="quarter" idx="26" hasCustomPrompt="1"/>
            <p:custDataLst>
              <p:tags r:id="rId8"/>
            </p:custDataLst>
          </p:nvPr>
        </p:nvSpPr>
        <p:spPr>
          <a:xfrm>
            <a:off x="8000023" y="3043584"/>
            <a:ext cx="2994986"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13" name="Platshållare för text 21">
            <a:extLst>
              <a:ext uri="{FF2B5EF4-FFF2-40B4-BE49-F238E27FC236}">
                <a16:creationId xmlns:a16="http://schemas.microsoft.com/office/drawing/2014/main" id="{AE80EAAF-A674-1649-AEFB-A3913A866860}"/>
              </a:ext>
            </a:extLst>
          </p:cNvPr>
          <p:cNvSpPr>
            <a:spLocks noGrp="1"/>
          </p:cNvSpPr>
          <p:nvPr>
            <p:ph type="body" sz="quarter" idx="27" hasCustomPrompt="1"/>
            <p:custDataLst>
              <p:tags r:id="rId9"/>
            </p:custDataLst>
          </p:nvPr>
        </p:nvSpPr>
        <p:spPr>
          <a:xfrm>
            <a:off x="8000023" y="3292647"/>
            <a:ext cx="2994986"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p:txBody>
      </p:sp>
      <p:sp>
        <p:nvSpPr>
          <p:cNvPr id="14" name="Platshållare för bild 13">
            <a:extLst>
              <a:ext uri="{FF2B5EF4-FFF2-40B4-BE49-F238E27FC236}">
                <a16:creationId xmlns:a16="http://schemas.microsoft.com/office/drawing/2014/main" id="{181EF99A-6E36-564B-8BAC-32C0233CFD3F}"/>
              </a:ext>
            </a:extLst>
          </p:cNvPr>
          <p:cNvSpPr>
            <a:spLocks noGrp="1"/>
          </p:cNvSpPr>
          <p:nvPr>
            <p:ph type="pic" sz="quarter" idx="28" hasCustomPrompt="1"/>
            <p:custDataLst>
              <p:tags r:id="rId10"/>
            </p:custDataLst>
          </p:nvPr>
        </p:nvSpPr>
        <p:spPr>
          <a:xfrm>
            <a:off x="966859" y="4013771"/>
            <a:ext cx="3027365" cy="1563874"/>
          </a:xfrm>
          <a:prstGeom prst="rect">
            <a:avLst/>
          </a:prstGeom>
        </p:spPr>
        <p:txBody>
          <a:bodyPr/>
          <a:lstStyle/>
          <a:p>
            <a:r>
              <a:rPr lang="sv-SE"/>
              <a:t>Image</a:t>
            </a:r>
          </a:p>
        </p:txBody>
      </p:sp>
      <p:sp>
        <p:nvSpPr>
          <p:cNvPr id="15" name="Platshållare för bild 13">
            <a:extLst>
              <a:ext uri="{FF2B5EF4-FFF2-40B4-BE49-F238E27FC236}">
                <a16:creationId xmlns:a16="http://schemas.microsoft.com/office/drawing/2014/main" id="{67117ABA-13DF-5D45-AD46-EEED1469488B}"/>
              </a:ext>
            </a:extLst>
          </p:cNvPr>
          <p:cNvSpPr>
            <a:spLocks noGrp="1"/>
          </p:cNvSpPr>
          <p:nvPr>
            <p:ph type="pic" sz="quarter" idx="29" hasCustomPrompt="1"/>
            <p:custDataLst>
              <p:tags r:id="rId11"/>
            </p:custDataLst>
          </p:nvPr>
        </p:nvSpPr>
        <p:spPr>
          <a:xfrm>
            <a:off x="4476818" y="4013769"/>
            <a:ext cx="3027359" cy="1563874"/>
          </a:xfrm>
          <a:prstGeom prst="rect">
            <a:avLst/>
          </a:prstGeom>
        </p:spPr>
        <p:txBody>
          <a:bodyPr/>
          <a:lstStyle/>
          <a:p>
            <a:r>
              <a:rPr lang="sv-SE"/>
              <a:t>Image</a:t>
            </a:r>
          </a:p>
        </p:txBody>
      </p:sp>
      <p:sp>
        <p:nvSpPr>
          <p:cNvPr id="16" name="Platshållare för text 21">
            <a:extLst>
              <a:ext uri="{FF2B5EF4-FFF2-40B4-BE49-F238E27FC236}">
                <a16:creationId xmlns:a16="http://schemas.microsoft.com/office/drawing/2014/main" id="{C44AF78C-1FDC-BF47-A555-14E00B20AB84}"/>
              </a:ext>
            </a:extLst>
          </p:cNvPr>
          <p:cNvSpPr>
            <a:spLocks noGrp="1"/>
          </p:cNvSpPr>
          <p:nvPr>
            <p:ph type="body" sz="quarter" idx="30" hasCustomPrompt="1"/>
            <p:custDataLst>
              <p:tags r:id="rId12"/>
            </p:custDataLst>
          </p:nvPr>
        </p:nvSpPr>
        <p:spPr>
          <a:xfrm>
            <a:off x="985980" y="5643644"/>
            <a:ext cx="3008244"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17" name="Platshållare för text 21">
            <a:extLst>
              <a:ext uri="{FF2B5EF4-FFF2-40B4-BE49-F238E27FC236}">
                <a16:creationId xmlns:a16="http://schemas.microsoft.com/office/drawing/2014/main" id="{36A5C20D-7780-D64A-B97F-665FF13E351A}"/>
              </a:ext>
            </a:extLst>
          </p:cNvPr>
          <p:cNvSpPr>
            <a:spLocks noGrp="1"/>
          </p:cNvSpPr>
          <p:nvPr>
            <p:ph type="body" sz="quarter" idx="31" hasCustomPrompt="1"/>
            <p:custDataLst>
              <p:tags r:id="rId13"/>
            </p:custDataLst>
          </p:nvPr>
        </p:nvSpPr>
        <p:spPr>
          <a:xfrm>
            <a:off x="985980" y="5892707"/>
            <a:ext cx="3008244"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p:txBody>
      </p:sp>
      <p:sp>
        <p:nvSpPr>
          <p:cNvPr id="18" name="Platshållare för text 21">
            <a:extLst>
              <a:ext uri="{FF2B5EF4-FFF2-40B4-BE49-F238E27FC236}">
                <a16:creationId xmlns:a16="http://schemas.microsoft.com/office/drawing/2014/main" id="{3F9BDDAB-2168-C140-9BCD-E1CCFD7C2C4C}"/>
              </a:ext>
            </a:extLst>
          </p:cNvPr>
          <p:cNvSpPr>
            <a:spLocks noGrp="1"/>
          </p:cNvSpPr>
          <p:nvPr>
            <p:ph type="body" sz="quarter" idx="32" hasCustomPrompt="1"/>
            <p:custDataLst>
              <p:tags r:id="rId14"/>
            </p:custDataLst>
          </p:nvPr>
        </p:nvSpPr>
        <p:spPr>
          <a:xfrm>
            <a:off x="4495937" y="5643644"/>
            <a:ext cx="3008239"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19" name="Platshållare för text 21">
            <a:extLst>
              <a:ext uri="{FF2B5EF4-FFF2-40B4-BE49-F238E27FC236}">
                <a16:creationId xmlns:a16="http://schemas.microsoft.com/office/drawing/2014/main" id="{F0225728-DFB0-2D4B-91B1-79539E9E7DF1}"/>
              </a:ext>
            </a:extLst>
          </p:cNvPr>
          <p:cNvSpPr>
            <a:spLocks noGrp="1"/>
          </p:cNvSpPr>
          <p:nvPr>
            <p:ph type="body" sz="quarter" idx="33" hasCustomPrompt="1"/>
            <p:custDataLst>
              <p:tags r:id="rId15"/>
            </p:custDataLst>
          </p:nvPr>
        </p:nvSpPr>
        <p:spPr>
          <a:xfrm>
            <a:off x="4495937" y="5892707"/>
            <a:ext cx="3008239"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p:txBody>
      </p:sp>
      <p:sp>
        <p:nvSpPr>
          <p:cNvPr id="20" name="Platshållare för bild 13">
            <a:extLst>
              <a:ext uri="{FF2B5EF4-FFF2-40B4-BE49-F238E27FC236}">
                <a16:creationId xmlns:a16="http://schemas.microsoft.com/office/drawing/2014/main" id="{B42E609B-5771-F34B-9A3B-F8AAFC10713B}"/>
              </a:ext>
            </a:extLst>
          </p:cNvPr>
          <p:cNvSpPr>
            <a:spLocks noGrp="1"/>
          </p:cNvSpPr>
          <p:nvPr>
            <p:ph type="pic" sz="quarter" idx="34" hasCustomPrompt="1"/>
            <p:custDataLst>
              <p:tags r:id="rId16"/>
            </p:custDataLst>
          </p:nvPr>
        </p:nvSpPr>
        <p:spPr>
          <a:xfrm>
            <a:off x="7986771" y="4013769"/>
            <a:ext cx="3027359" cy="1563874"/>
          </a:xfrm>
          <a:prstGeom prst="rect">
            <a:avLst/>
          </a:prstGeom>
        </p:spPr>
        <p:txBody>
          <a:bodyPr/>
          <a:lstStyle/>
          <a:p>
            <a:r>
              <a:rPr lang="sv-SE"/>
              <a:t>Image</a:t>
            </a:r>
          </a:p>
        </p:txBody>
      </p:sp>
      <p:sp>
        <p:nvSpPr>
          <p:cNvPr id="21" name="Platshållare för text 21">
            <a:extLst>
              <a:ext uri="{FF2B5EF4-FFF2-40B4-BE49-F238E27FC236}">
                <a16:creationId xmlns:a16="http://schemas.microsoft.com/office/drawing/2014/main" id="{2D856243-9F9B-4141-988A-6D75D480A194}"/>
              </a:ext>
            </a:extLst>
          </p:cNvPr>
          <p:cNvSpPr>
            <a:spLocks noGrp="1"/>
          </p:cNvSpPr>
          <p:nvPr>
            <p:ph type="body" sz="quarter" idx="35" hasCustomPrompt="1"/>
            <p:custDataLst>
              <p:tags r:id="rId17"/>
            </p:custDataLst>
          </p:nvPr>
        </p:nvSpPr>
        <p:spPr>
          <a:xfrm>
            <a:off x="8019144" y="5643644"/>
            <a:ext cx="2994986" cy="232985"/>
          </a:xfrm>
          <a:prstGeom prst="rect">
            <a:avLst/>
          </a:prstGeom>
        </p:spPr>
        <p:txBody>
          <a:bodyPr>
            <a:noAutofit/>
          </a:bodyPr>
          <a:lstStyle>
            <a:lvl1pPr marL="0" indent="0">
              <a:buNone/>
              <a:defRPr sz="1200" b="1" i="0">
                <a:latin typeface="SST" pitchFamily="34" charset="0"/>
              </a:defRPr>
            </a:lvl1pPr>
          </a:lstStyle>
          <a:p>
            <a:pPr lvl="0"/>
            <a:r>
              <a:rPr lang="sv-SE" dirty="0" err="1"/>
              <a:t>Heading</a:t>
            </a:r>
            <a:r>
              <a:rPr lang="sv-SE" dirty="0"/>
              <a:t> SST </a:t>
            </a:r>
            <a:r>
              <a:rPr lang="sv-SE" dirty="0" err="1"/>
              <a:t>bold</a:t>
            </a:r>
            <a:r>
              <a:rPr lang="sv-SE" dirty="0"/>
              <a:t> 12pt</a:t>
            </a:r>
          </a:p>
        </p:txBody>
      </p:sp>
      <p:sp>
        <p:nvSpPr>
          <p:cNvPr id="22" name="Platshållare för text 21">
            <a:extLst>
              <a:ext uri="{FF2B5EF4-FFF2-40B4-BE49-F238E27FC236}">
                <a16:creationId xmlns:a16="http://schemas.microsoft.com/office/drawing/2014/main" id="{BE310577-7843-134E-A2E8-A1B645188C95}"/>
              </a:ext>
            </a:extLst>
          </p:cNvPr>
          <p:cNvSpPr>
            <a:spLocks noGrp="1"/>
          </p:cNvSpPr>
          <p:nvPr>
            <p:ph type="body" sz="quarter" idx="36" hasCustomPrompt="1"/>
            <p:custDataLst>
              <p:tags r:id="rId18"/>
            </p:custDataLst>
          </p:nvPr>
        </p:nvSpPr>
        <p:spPr>
          <a:xfrm>
            <a:off x="8019144" y="5892707"/>
            <a:ext cx="2994986" cy="375337"/>
          </a:xfrm>
          <a:prstGeom prst="rect">
            <a:avLst/>
          </a:prstGeom>
        </p:spPr>
        <p:txBody>
          <a:bodyPr>
            <a:normAutofit/>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1100" b="0" i="0">
                <a:latin typeface="SST Light" panose="020B0304030504020204" pitchFamily="34" charset="0"/>
              </a:defRPr>
            </a:lvl1pPr>
          </a:lstStyle>
          <a:p>
            <a:pPr marL="0" marR="0" lvl="0" indent="0" algn="l" defTabSz="914400" rtl="0" eaLnBrk="1" fontAlgn="auto" latinLnBrk="0" hangingPunct="1">
              <a:lnSpc>
                <a:spcPct val="90000"/>
              </a:lnSpc>
              <a:spcBef>
                <a:spcPts val="1000"/>
              </a:spcBef>
              <a:spcAft>
                <a:spcPct val="0"/>
              </a:spcAft>
              <a:buClrTx/>
              <a:buSzTx/>
              <a:buFont typeface="Arial" pitchFamily="34" charset="0"/>
              <a:buNone/>
              <a:defRPr/>
            </a:pPr>
            <a:r>
              <a:rPr lang="sv-SE" dirty="0"/>
              <a:t>Copy SST </a:t>
            </a:r>
            <a:r>
              <a:rPr lang="sv-SE" dirty="0" err="1"/>
              <a:t>Light</a:t>
            </a:r>
            <a:r>
              <a:rPr lang="sv-SE" dirty="0"/>
              <a:t> 11pt </a:t>
            </a:r>
          </a:p>
        </p:txBody>
      </p:sp>
      <p:cxnSp>
        <p:nvCxnSpPr>
          <p:cNvPr id="24" name="Straight Connector 23">
            <a:extLst>
              <a:ext uri="{FF2B5EF4-FFF2-40B4-BE49-F238E27FC236}">
                <a16:creationId xmlns:a16="http://schemas.microsoft.com/office/drawing/2014/main" id="{A7CE59F4-A238-C245-AF37-741635C7CD1B}"/>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26" name="Title 1">
            <a:extLst>
              <a:ext uri="{FF2B5EF4-FFF2-40B4-BE49-F238E27FC236}">
                <a16:creationId xmlns:a16="http://schemas.microsoft.com/office/drawing/2014/main" id="{92F2EC88-B8FC-1140-BB47-A3BD75ED2037}"/>
              </a:ext>
            </a:extLst>
          </p:cNvPr>
          <p:cNvSpPr>
            <a:spLocks noGrp="1"/>
          </p:cNvSpPr>
          <p:nvPr>
            <p:ph type="title"/>
          </p:nvPr>
        </p:nvSpPr>
        <p:spPr>
          <a:xfrm>
            <a:off x="864000" y="259201"/>
            <a:ext cx="10956525" cy="742982"/>
          </a:xfrm>
        </p:spPr>
        <p:txBody>
          <a:bodyPr/>
          <a:lstStyle/>
          <a:p>
            <a:r>
              <a:rPr lang="en-US" dirty="0"/>
              <a:t>Click to edit Master title style</a:t>
            </a:r>
            <a:endParaRPr lang="sv-SE" dirty="0"/>
          </a:p>
        </p:txBody>
      </p:sp>
    </p:spTree>
    <p:extLst>
      <p:ext uri="{BB962C8B-B14F-4D97-AF65-F5344CB8AC3E}">
        <p14:creationId xmlns:p14="http://schemas.microsoft.com/office/powerpoint/2010/main" val="839327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imway Illustration/Vide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BCFB71-67D0-D34F-A051-93B2393FD431}"/>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1FF6FE60-3AA1-0D4A-B09F-8C73698F46F6}"/>
              </a:ext>
            </a:extLst>
          </p:cNvPr>
          <p:cNvSpPr>
            <a:spLocks noGrp="1"/>
          </p:cNvSpPr>
          <p:nvPr>
            <p:ph type="title"/>
          </p:nvPr>
        </p:nvSpPr>
        <p:spPr>
          <a:xfrm>
            <a:off x="874712" y="260351"/>
            <a:ext cx="10936284" cy="744020"/>
          </a:xfrm>
        </p:spPr>
        <p:txBody>
          <a:bodyPr/>
          <a:lstStyle/>
          <a:p>
            <a:r>
              <a:rPr lang="en-US" dirty="0"/>
              <a:t>Click to edit Master title style</a:t>
            </a:r>
            <a:endParaRPr lang="sv-SE" dirty="0"/>
          </a:p>
        </p:txBody>
      </p:sp>
      <p:cxnSp>
        <p:nvCxnSpPr>
          <p:cNvPr id="9" name="Straight Connector 8">
            <a:extLst>
              <a:ext uri="{FF2B5EF4-FFF2-40B4-BE49-F238E27FC236}">
                <a16:creationId xmlns:a16="http://schemas.microsoft.com/office/drawing/2014/main" id="{DA3B42D3-FA63-6241-8B85-450ED251D956}"/>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6" name="Date Placeholder 5">
            <a:extLst>
              <a:ext uri="{FF2B5EF4-FFF2-40B4-BE49-F238E27FC236}">
                <a16:creationId xmlns:a16="http://schemas.microsoft.com/office/drawing/2014/main" id="{E4357A9D-CDCA-6F40-8725-5CF1F0FBDC38}"/>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7" name="Footer Placeholder 6">
            <a:extLst>
              <a:ext uri="{FF2B5EF4-FFF2-40B4-BE49-F238E27FC236}">
                <a16:creationId xmlns:a16="http://schemas.microsoft.com/office/drawing/2014/main" id="{D28B502C-7B62-2245-9102-5BFC12DF5744}"/>
              </a:ext>
            </a:extLst>
          </p:cNvPr>
          <p:cNvSpPr>
            <a:spLocks noGrp="1"/>
          </p:cNvSpPr>
          <p:nvPr>
            <p:ph type="ftr" sz="quarter" idx="11"/>
          </p:nvPr>
        </p:nvSpPr>
        <p:spPr/>
        <p:txBody>
          <a:bodyPr/>
          <a:lstStyle/>
          <a:p>
            <a:endParaRPr lang="sv-SE" dirty="0"/>
          </a:p>
        </p:txBody>
      </p:sp>
      <p:pic>
        <p:nvPicPr>
          <p:cNvPr id="12" name="Picture 11" descr="Icon&#10;&#10;Description automatically generated">
            <a:extLst>
              <a:ext uri="{FF2B5EF4-FFF2-40B4-BE49-F238E27FC236}">
                <a16:creationId xmlns:a16="http://schemas.microsoft.com/office/drawing/2014/main" id="{FE0FF380-FAC8-194E-91E6-E3B5AC88B509}"/>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0528"/>
            <a:ext cx="4743000" cy="4590000"/>
          </a:xfrm>
          <a:prstGeom prst="rect">
            <a:avLst/>
          </a:prstGeom>
        </p:spPr>
      </p:pic>
    </p:spTree>
    <p:extLst>
      <p:ext uri="{BB962C8B-B14F-4D97-AF65-F5344CB8AC3E}">
        <p14:creationId xmlns:p14="http://schemas.microsoft.com/office/powerpoint/2010/main" val="4162924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imway Screenshots/video">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32DC753-C877-C346-AB0D-40B9A181DF7A}"/>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itle 1">
            <a:extLst>
              <a:ext uri="{FF2B5EF4-FFF2-40B4-BE49-F238E27FC236}">
                <a16:creationId xmlns:a16="http://schemas.microsoft.com/office/drawing/2014/main" id="{38BA1376-15D3-464E-9481-60EE7FA2FB6E}"/>
              </a:ext>
            </a:extLst>
          </p:cNvPr>
          <p:cNvSpPr>
            <a:spLocks noGrp="1"/>
          </p:cNvSpPr>
          <p:nvPr>
            <p:ph type="title" hasCustomPrompt="1"/>
          </p:nvPr>
        </p:nvSpPr>
        <p:spPr>
          <a:xfrm>
            <a:off x="883386" y="754566"/>
            <a:ext cx="10927611" cy="424538"/>
          </a:xfrm>
        </p:spPr>
        <p:txBody>
          <a:bodyPr anchor="b">
            <a:noAutofit/>
          </a:bodyPr>
          <a:lstStyle>
            <a:lvl1pPr>
              <a:defRPr sz="2400"/>
            </a:lvl1pPr>
          </a:lstStyle>
          <a:p>
            <a:r>
              <a:rPr lang="en-US" dirty="0"/>
              <a:t>Header SST Medium 24pt</a:t>
            </a:r>
            <a:endParaRPr lang="sv-SE" dirty="0"/>
          </a:p>
        </p:txBody>
      </p:sp>
      <p:sp>
        <p:nvSpPr>
          <p:cNvPr id="9" name="Text Placeholder 15">
            <a:extLst>
              <a:ext uri="{FF2B5EF4-FFF2-40B4-BE49-F238E27FC236}">
                <a16:creationId xmlns:a16="http://schemas.microsoft.com/office/drawing/2014/main" id="{007F91CC-C71E-C04A-A4E4-1F64C8CE42FA}"/>
              </a:ext>
            </a:extLst>
          </p:cNvPr>
          <p:cNvSpPr>
            <a:spLocks noGrp="1"/>
          </p:cNvSpPr>
          <p:nvPr>
            <p:ph type="body" sz="quarter" idx="12" hasCustomPrompt="1"/>
          </p:nvPr>
        </p:nvSpPr>
        <p:spPr>
          <a:xfrm>
            <a:off x="883386" y="496200"/>
            <a:ext cx="10937139" cy="414338"/>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sp>
        <p:nvSpPr>
          <p:cNvPr id="21" name="Text Placeholder 20">
            <a:extLst>
              <a:ext uri="{FF2B5EF4-FFF2-40B4-BE49-F238E27FC236}">
                <a16:creationId xmlns:a16="http://schemas.microsoft.com/office/drawing/2014/main" id="{5651426C-DA6F-F649-BC07-10CDD71870F1}"/>
              </a:ext>
            </a:extLst>
          </p:cNvPr>
          <p:cNvSpPr>
            <a:spLocks noGrp="1"/>
          </p:cNvSpPr>
          <p:nvPr>
            <p:ph type="body" sz="quarter" idx="13" hasCustomPrompt="1"/>
          </p:nvPr>
        </p:nvSpPr>
        <p:spPr>
          <a:xfrm>
            <a:off x="882650" y="2286000"/>
            <a:ext cx="4723836"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3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22" name="Date Placeholder 21">
            <a:extLst>
              <a:ext uri="{FF2B5EF4-FFF2-40B4-BE49-F238E27FC236}">
                <a16:creationId xmlns:a16="http://schemas.microsoft.com/office/drawing/2014/main" id="{76642A95-5324-5044-9A9C-9A5C8348E15A}"/>
              </a:ext>
            </a:extLst>
          </p:cNvPr>
          <p:cNvSpPr>
            <a:spLocks noGrp="1"/>
          </p:cNvSpPr>
          <p:nvPr>
            <p:ph type="dt" sz="half" idx="14"/>
          </p:nvPr>
        </p:nvSpPr>
        <p:spPr/>
        <p:txBody>
          <a:bodyPr/>
          <a:lstStyle/>
          <a:p>
            <a:fld id="{2F97E157-B8C1-4B44-AEED-F81762C4A495}" type="datetimeFigureOut">
              <a:rPr lang="sv-SE" smtClean="0"/>
              <a:pPr/>
              <a:t>2023-11-09</a:t>
            </a:fld>
            <a:endParaRPr lang="sv-SE" dirty="0"/>
          </a:p>
        </p:txBody>
      </p:sp>
      <p:sp>
        <p:nvSpPr>
          <p:cNvPr id="23" name="Footer Placeholder 22">
            <a:extLst>
              <a:ext uri="{FF2B5EF4-FFF2-40B4-BE49-F238E27FC236}">
                <a16:creationId xmlns:a16="http://schemas.microsoft.com/office/drawing/2014/main" id="{C682CD33-7710-D742-8331-E4FF777DFC4D}"/>
              </a:ext>
            </a:extLst>
          </p:cNvPr>
          <p:cNvSpPr>
            <a:spLocks noGrp="1"/>
          </p:cNvSpPr>
          <p:nvPr>
            <p:ph type="ftr" sz="quarter" idx="15"/>
          </p:nvPr>
        </p:nvSpPr>
        <p:spPr/>
        <p:txBody>
          <a:bodyPr/>
          <a:lstStyle/>
          <a:p>
            <a:endParaRPr lang="sv-SE" dirty="0"/>
          </a:p>
        </p:txBody>
      </p:sp>
      <p:cxnSp>
        <p:nvCxnSpPr>
          <p:cNvPr id="10" name="Straight Connector 9">
            <a:extLst>
              <a:ext uri="{FF2B5EF4-FFF2-40B4-BE49-F238E27FC236}">
                <a16:creationId xmlns:a16="http://schemas.microsoft.com/office/drawing/2014/main" id="{CA8EE923-03C9-9744-8938-DC05CCA038EB}"/>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pic>
        <p:nvPicPr>
          <p:cNvPr id="12" name="Picture 11" descr="Icon&#10;&#10;Description automatically generated">
            <a:extLst>
              <a:ext uri="{FF2B5EF4-FFF2-40B4-BE49-F238E27FC236}">
                <a16:creationId xmlns:a16="http://schemas.microsoft.com/office/drawing/2014/main" id="{B74FE358-1E1A-C346-85CC-21941CE9557B}"/>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4882"/>
            <a:ext cx="4743000" cy="4590000"/>
          </a:xfrm>
          <a:prstGeom prst="rect">
            <a:avLst/>
          </a:prstGeom>
        </p:spPr>
      </p:pic>
      <p:sp>
        <p:nvSpPr>
          <p:cNvPr id="3" name="Picture Placeholder 2">
            <a:extLst>
              <a:ext uri="{FF2B5EF4-FFF2-40B4-BE49-F238E27FC236}">
                <a16:creationId xmlns:a16="http://schemas.microsoft.com/office/drawing/2014/main" id="{6B348AA2-644E-A041-839D-63B90E25FB2D}"/>
              </a:ext>
            </a:extLst>
          </p:cNvPr>
          <p:cNvSpPr>
            <a:spLocks noGrp="1"/>
          </p:cNvSpPr>
          <p:nvPr>
            <p:ph type="pic" sz="quarter" idx="16"/>
          </p:nvPr>
        </p:nvSpPr>
        <p:spPr>
          <a:xfrm>
            <a:off x="6096000" y="1450975"/>
            <a:ext cx="6108700" cy="4589463"/>
          </a:xfrm>
        </p:spPr>
        <p:txBody>
          <a:bodyPr/>
          <a:lstStyle/>
          <a:p>
            <a:endParaRPr lang="en-SE"/>
          </a:p>
        </p:txBody>
      </p:sp>
    </p:spTree>
    <p:extLst>
      <p:ext uri="{BB962C8B-B14F-4D97-AF65-F5344CB8AC3E}">
        <p14:creationId xmlns:p14="http://schemas.microsoft.com/office/powerpoint/2010/main" val="861742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Nimway Screenshots Sony phon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32DC753-C877-C346-AB0D-40B9A181DF7A}"/>
              </a:ext>
            </a:extLst>
          </p:cNvPr>
          <p:cNvSpPr/>
          <p:nvPr userDrawn="1"/>
        </p:nvSpPr>
        <p:spPr>
          <a:xfrm>
            <a:off x="0" y="1454882"/>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itle 1">
            <a:extLst>
              <a:ext uri="{FF2B5EF4-FFF2-40B4-BE49-F238E27FC236}">
                <a16:creationId xmlns:a16="http://schemas.microsoft.com/office/drawing/2014/main" id="{38BA1376-15D3-464E-9481-60EE7FA2FB6E}"/>
              </a:ext>
            </a:extLst>
          </p:cNvPr>
          <p:cNvSpPr>
            <a:spLocks noGrp="1"/>
          </p:cNvSpPr>
          <p:nvPr>
            <p:ph type="title" hasCustomPrompt="1"/>
          </p:nvPr>
        </p:nvSpPr>
        <p:spPr>
          <a:xfrm>
            <a:off x="883386" y="754566"/>
            <a:ext cx="10927611" cy="424538"/>
          </a:xfrm>
        </p:spPr>
        <p:txBody>
          <a:bodyPr anchor="b">
            <a:noAutofit/>
          </a:bodyPr>
          <a:lstStyle>
            <a:lvl1pPr>
              <a:defRPr sz="2400"/>
            </a:lvl1pPr>
          </a:lstStyle>
          <a:p>
            <a:r>
              <a:rPr lang="en-US" dirty="0"/>
              <a:t>Header SST Medium 24pt</a:t>
            </a:r>
            <a:endParaRPr lang="sv-SE" dirty="0"/>
          </a:p>
        </p:txBody>
      </p:sp>
      <p:sp>
        <p:nvSpPr>
          <p:cNvPr id="9" name="Text Placeholder 15">
            <a:extLst>
              <a:ext uri="{FF2B5EF4-FFF2-40B4-BE49-F238E27FC236}">
                <a16:creationId xmlns:a16="http://schemas.microsoft.com/office/drawing/2014/main" id="{007F91CC-C71E-C04A-A4E4-1F64C8CE42FA}"/>
              </a:ext>
            </a:extLst>
          </p:cNvPr>
          <p:cNvSpPr>
            <a:spLocks noGrp="1"/>
          </p:cNvSpPr>
          <p:nvPr>
            <p:ph type="body" sz="quarter" idx="12" hasCustomPrompt="1"/>
          </p:nvPr>
        </p:nvSpPr>
        <p:spPr>
          <a:xfrm>
            <a:off x="883386" y="496200"/>
            <a:ext cx="10937139" cy="414338"/>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sp>
        <p:nvSpPr>
          <p:cNvPr id="21" name="Text Placeholder 20">
            <a:extLst>
              <a:ext uri="{FF2B5EF4-FFF2-40B4-BE49-F238E27FC236}">
                <a16:creationId xmlns:a16="http://schemas.microsoft.com/office/drawing/2014/main" id="{5651426C-DA6F-F649-BC07-10CDD71870F1}"/>
              </a:ext>
            </a:extLst>
          </p:cNvPr>
          <p:cNvSpPr>
            <a:spLocks noGrp="1"/>
          </p:cNvSpPr>
          <p:nvPr>
            <p:ph type="body" sz="quarter" idx="13" hasCustomPrompt="1"/>
          </p:nvPr>
        </p:nvSpPr>
        <p:spPr>
          <a:xfrm>
            <a:off x="882650" y="2286000"/>
            <a:ext cx="4723836"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4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pic>
        <p:nvPicPr>
          <p:cNvPr id="12" name="Picture 11" descr="Icon&#10;&#10;Description automatically generated">
            <a:extLst>
              <a:ext uri="{FF2B5EF4-FFF2-40B4-BE49-F238E27FC236}">
                <a16:creationId xmlns:a16="http://schemas.microsoft.com/office/drawing/2014/main" id="{B74FE358-1E1A-C346-85CC-21941CE9557B}"/>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4882"/>
            <a:ext cx="4743000" cy="4590000"/>
          </a:xfrm>
          <a:prstGeom prst="rect">
            <a:avLst/>
          </a:prstGeom>
        </p:spPr>
      </p:pic>
      <p:pic>
        <p:nvPicPr>
          <p:cNvPr id="4" name="Picture 3">
            <a:extLst>
              <a:ext uri="{FF2B5EF4-FFF2-40B4-BE49-F238E27FC236}">
                <a16:creationId xmlns:a16="http://schemas.microsoft.com/office/drawing/2014/main" id="{3ED15993-50EA-AB46-88F4-3876AEB40F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926273" y="93088"/>
            <a:ext cx="3451295" cy="6294589"/>
          </a:xfrm>
          <a:prstGeom prst="rect">
            <a:avLst/>
          </a:prstGeom>
        </p:spPr>
      </p:pic>
      <p:sp>
        <p:nvSpPr>
          <p:cNvPr id="22" name="Date Placeholder 21">
            <a:extLst>
              <a:ext uri="{FF2B5EF4-FFF2-40B4-BE49-F238E27FC236}">
                <a16:creationId xmlns:a16="http://schemas.microsoft.com/office/drawing/2014/main" id="{76642A95-5324-5044-9A9C-9A5C8348E15A}"/>
              </a:ext>
            </a:extLst>
          </p:cNvPr>
          <p:cNvSpPr>
            <a:spLocks noGrp="1"/>
          </p:cNvSpPr>
          <p:nvPr>
            <p:ph type="dt" sz="half" idx="14"/>
          </p:nvPr>
        </p:nvSpPr>
        <p:spPr/>
        <p:txBody>
          <a:bodyPr/>
          <a:lstStyle/>
          <a:p>
            <a:fld id="{2F97E157-B8C1-4B44-AEED-F81762C4A495}" type="datetimeFigureOut">
              <a:rPr lang="sv-SE" smtClean="0"/>
              <a:pPr/>
              <a:t>2023-11-09</a:t>
            </a:fld>
            <a:endParaRPr lang="sv-SE" dirty="0"/>
          </a:p>
        </p:txBody>
      </p:sp>
      <p:sp>
        <p:nvSpPr>
          <p:cNvPr id="23" name="Footer Placeholder 22">
            <a:extLst>
              <a:ext uri="{FF2B5EF4-FFF2-40B4-BE49-F238E27FC236}">
                <a16:creationId xmlns:a16="http://schemas.microsoft.com/office/drawing/2014/main" id="{C682CD33-7710-D742-8331-E4FF777DFC4D}"/>
              </a:ext>
            </a:extLst>
          </p:cNvPr>
          <p:cNvSpPr>
            <a:spLocks noGrp="1"/>
          </p:cNvSpPr>
          <p:nvPr>
            <p:ph type="ftr" sz="quarter" idx="15"/>
          </p:nvPr>
        </p:nvSpPr>
        <p:spPr/>
        <p:txBody>
          <a:bodyPr/>
          <a:lstStyle/>
          <a:p>
            <a:endParaRPr lang="sv-SE" dirty="0"/>
          </a:p>
        </p:txBody>
      </p:sp>
      <p:cxnSp>
        <p:nvCxnSpPr>
          <p:cNvPr id="10" name="Straight Connector 9">
            <a:extLst>
              <a:ext uri="{FF2B5EF4-FFF2-40B4-BE49-F238E27FC236}">
                <a16:creationId xmlns:a16="http://schemas.microsoft.com/office/drawing/2014/main" id="{CA8EE923-03C9-9744-8938-DC05CCA038EB}"/>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7" name="Picture Placeholder 6">
            <a:extLst>
              <a:ext uri="{FF2B5EF4-FFF2-40B4-BE49-F238E27FC236}">
                <a16:creationId xmlns:a16="http://schemas.microsoft.com/office/drawing/2014/main" id="{7CE01639-72B4-E546-A9CC-F1A53B743AD0}"/>
              </a:ext>
            </a:extLst>
          </p:cNvPr>
          <p:cNvSpPr>
            <a:spLocks noGrp="1"/>
          </p:cNvSpPr>
          <p:nvPr>
            <p:ph type="pic" sz="quarter" idx="16"/>
          </p:nvPr>
        </p:nvSpPr>
        <p:spPr>
          <a:xfrm>
            <a:off x="7435968" y="369597"/>
            <a:ext cx="2462213" cy="5776560"/>
          </a:xfrm>
        </p:spPr>
        <p:txBody>
          <a:bodyPr/>
          <a:lstStyle/>
          <a:p>
            <a:endParaRPr lang="en-SE" dirty="0"/>
          </a:p>
        </p:txBody>
      </p:sp>
    </p:spTree>
    <p:extLst>
      <p:ext uri="{BB962C8B-B14F-4D97-AF65-F5344CB8AC3E}">
        <p14:creationId xmlns:p14="http://schemas.microsoft.com/office/powerpoint/2010/main" val="1811062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Nimway Vide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154704-9C80-EC4F-9495-3DBF0D83CC40}"/>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2" name="Date Placeholder 21">
            <a:extLst>
              <a:ext uri="{FF2B5EF4-FFF2-40B4-BE49-F238E27FC236}">
                <a16:creationId xmlns:a16="http://schemas.microsoft.com/office/drawing/2014/main" id="{76642A95-5324-5044-9A9C-9A5C8348E15A}"/>
              </a:ext>
            </a:extLst>
          </p:cNvPr>
          <p:cNvSpPr>
            <a:spLocks noGrp="1"/>
          </p:cNvSpPr>
          <p:nvPr>
            <p:ph type="dt" sz="half" idx="14"/>
          </p:nvPr>
        </p:nvSpPr>
        <p:spPr/>
        <p:txBody>
          <a:bodyPr/>
          <a:lstStyle/>
          <a:p>
            <a:fld id="{2F97E157-B8C1-4B44-AEED-F81762C4A495}" type="datetimeFigureOut">
              <a:rPr lang="sv-SE" smtClean="0"/>
              <a:pPr/>
              <a:t>2023-11-09</a:t>
            </a:fld>
            <a:endParaRPr lang="sv-SE" dirty="0"/>
          </a:p>
        </p:txBody>
      </p:sp>
      <p:sp>
        <p:nvSpPr>
          <p:cNvPr id="23" name="Footer Placeholder 22">
            <a:extLst>
              <a:ext uri="{FF2B5EF4-FFF2-40B4-BE49-F238E27FC236}">
                <a16:creationId xmlns:a16="http://schemas.microsoft.com/office/drawing/2014/main" id="{C682CD33-7710-D742-8331-E4FF777DFC4D}"/>
              </a:ext>
            </a:extLst>
          </p:cNvPr>
          <p:cNvSpPr>
            <a:spLocks noGrp="1"/>
          </p:cNvSpPr>
          <p:nvPr>
            <p:ph type="ftr" sz="quarter" idx="15"/>
          </p:nvPr>
        </p:nvSpPr>
        <p:spPr/>
        <p:txBody>
          <a:bodyPr/>
          <a:lstStyle/>
          <a:p>
            <a:endParaRPr lang="sv-SE" dirty="0"/>
          </a:p>
        </p:txBody>
      </p:sp>
      <p:sp>
        <p:nvSpPr>
          <p:cNvPr id="3" name="Media Placeholder 2">
            <a:extLst>
              <a:ext uri="{FF2B5EF4-FFF2-40B4-BE49-F238E27FC236}">
                <a16:creationId xmlns:a16="http://schemas.microsoft.com/office/drawing/2014/main" id="{E41E5CB1-4467-E14A-865C-6C46EA84C671}"/>
              </a:ext>
            </a:extLst>
          </p:cNvPr>
          <p:cNvSpPr>
            <a:spLocks noGrp="1"/>
          </p:cNvSpPr>
          <p:nvPr>
            <p:ph type="media" sz="quarter" idx="16" hasCustomPrompt="1"/>
          </p:nvPr>
        </p:nvSpPr>
        <p:spPr>
          <a:xfrm>
            <a:off x="4088935" y="1467622"/>
            <a:ext cx="8092800" cy="4554670"/>
          </a:xfrm>
        </p:spPr>
        <p:txBody>
          <a:bodyPr/>
          <a:lstStyle>
            <a:lvl1pPr>
              <a:defRPr>
                <a:solidFill>
                  <a:schemeClr val="bg1"/>
                </a:solidFill>
              </a:defRPr>
            </a:lvl1pPr>
          </a:lstStyle>
          <a:p>
            <a:r>
              <a:rPr lang="en-SE" dirty="0"/>
              <a:t>Insert video here</a:t>
            </a:r>
          </a:p>
        </p:txBody>
      </p:sp>
      <p:sp>
        <p:nvSpPr>
          <p:cNvPr id="16" name="Title 1">
            <a:extLst>
              <a:ext uri="{FF2B5EF4-FFF2-40B4-BE49-F238E27FC236}">
                <a16:creationId xmlns:a16="http://schemas.microsoft.com/office/drawing/2014/main" id="{29B7089C-7036-E146-83B2-C3F5005BEC62}"/>
              </a:ext>
            </a:extLst>
          </p:cNvPr>
          <p:cNvSpPr>
            <a:spLocks noGrp="1"/>
          </p:cNvSpPr>
          <p:nvPr>
            <p:ph type="title" hasCustomPrompt="1"/>
          </p:nvPr>
        </p:nvSpPr>
        <p:spPr>
          <a:xfrm>
            <a:off x="883387" y="754566"/>
            <a:ext cx="10937138" cy="424538"/>
          </a:xfrm>
        </p:spPr>
        <p:txBody>
          <a:bodyPr anchor="b">
            <a:noAutofit/>
          </a:bodyPr>
          <a:lstStyle>
            <a:lvl1pPr>
              <a:defRPr sz="2400"/>
            </a:lvl1pPr>
          </a:lstStyle>
          <a:p>
            <a:r>
              <a:rPr lang="en-US" dirty="0"/>
              <a:t>Header SST Medium 24pt</a:t>
            </a:r>
            <a:endParaRPr lang="sv-SE" dirty="0"/>
          </a:p>
        </p:txBody>
      </p:sp>
      <p:sp>
        <p:nvSpPr>
          <p:cNvPr id="17" name="Text Placeholder 15">
            <a:extLst>
              <a:ext uri="{FF2B5EF4-FFF2-40B4-BE49-F238E27FC236}">
                <a16:creationId xmlns:a16="http://schemas.microsoft.com/office/drawing/2014/main" id="{D07FCE2E-D9EF-E142-9447-7709C567707C}"/>
              </a:ext>
            </a:extLst>
          </p:cNvPr>
          <p:cNvSpPr>
            <a:spLocks noGrp="1"/>
          </p:cNvSpPr>
          <p:nvPr>
            <p:ph type="body" sz="quarter" idx="12" hasCustomPrompt="1"/>
          </p:nvPr>
        </p:nvSpPr>
        <p:spPr>
          <a:xfrm>
            <a:off x="883387" y="496199"/>
            <a:ext cx="10927610" cy="321267"/>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cxnSp>
        <p:nvCxnSpPr>
          <p:cNvPr id="10" name="Straight Connector 9">
            <a:extLst>
              <a:ext uri="{FF2B5EF4-FFF2-40B4-BE49-F238E27FC236}">
                <a16:creationId xmlns:a16="http://schemas.microsoft.com/office/drawing/2014/main" id="{0A389982-BFA5-D64A-B20E-2FA781119492}"/>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pic>
        <p:nvPicPr>
          <p:cNvPr id="14" name="Picture 13" descr="Icon&#10;&#10;Description automatically generated">
            <a:extLst>
              <a:ext uri="{FF2B5EF4-FFF2-40B4-BE49-F238E27FC236}">
                <a16:creationId xmlns:a16="http://schemas.microsoft.com/office/drawing/2014/main" id="{94C2ECFC-06F9-2544-AEBC-43F83A4A407C}"/>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0528"/>
            <a:ext cx="4743000" cy="4590000"/>
          </a:xfrm>
          <a:prstGeom prst="rect">
            <a:avLst/>
          </a:prstGeom>
        </p:spPr>
      </p:pic>
      <p:sp>
        <p:nvSpPr>
          <p:cNvPr id="12" name="Text Placeholder 20">
            <a:extLst>
              <a:ext uri="{FF2B5EF4-FFF2-40B4-BE49-F238E27FC236}">
                <a16:creationId xmlns:a16="http://schemas.microsoft.com/office/drawing/2014/main" id="{4A705D0C-7E70-9C44-B40A-C73DE22DED25}"/>
              </a:ext>
            </a:extLst>
          </p:cNvPr>
          <p:cNvSpPr>
            <a:spLocks noGrp="1"/>
          </p:cNvSpPr>
          <p:nvPr>
            <p:ph type="body" sz="quarter" idx="13" hasCustomPrompt="1"/>
          </p:nvPr>
        </p:nvSpPr>
        <p:spPr>
          <a:xfrm>
            <a:off x="882649" y="2286000"/>
            <a:ext cx="3088459"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3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457660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02DF-F825-E040-BAAA-8BB2236E65BE}"/>
              </a:ext>
            </a:extLst>
          </p:cNvPr>
          <p:cNvSpPr>
            <a:spLocks noGrp="1"/>
          </p:cNvSpPr>
          <p:nvPr>
            <p:ph type="title"/>
          </p:nvPr>
        </p:nvSpPr>
        <p:spPr>
          <a:xfrm>
            <a:off x="874712" y="260350"/>
            <a:ext cx="10504887" cy="744585"/>
          </a:xfrm>
        </p:spPr>
        <p:txBody>
          <a:bodyPr/>
          <a:lstStyle/>
          <a:p>
            <a:r>
              <a:rPr lang="en-US" dirty="0"/>
              <a:t>Click to edit Master title style</a:t>
            </a:r>
            <a:endParaRPr lang="sv-SE" dirty="0"/>
          </a:p>
        </p:txBody>
      </p:sp>
      <p:sp>
        <p:nvSpPr>
          <p:cNvPr id="3" name="Content Placeholder 2">
            <a:extLst>
              <a:ext uri="{FF2B5EF4-FFF2-40B4-BE49-F238E27FC236}">
                <a16:creationId xmlns:a16="http://schemas.microsoft.com/office/drawing/2014/main" id="{0DA37DFA-FE2D-0347-934F-DF00222F12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765A27EA-BA9A-2B4A-9A25-210825763155}"/>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5" name="Footer Placeholder 4">
            <a:extLst>
              <a:ext uri="{FF2B5EF4-FFF2-40B4-BE49-F238E27FC236}">
                <a16:creationId xmlns:a16="http://schemas.microsoft.com/office/drawing/2014/main" id="{FE7E491B-CC9D-2143-9B20-63F0E6BB079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D73F7534-178B-F549-87B6-64BFD688C12C}"/>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cxnSp>
        <p:nvCxnSpPr>
          <p:cNvPr id="8" name="Straight Connector 7">
            <a:extLst>
              <a:ext uri="{FF2B5EF4-FFF2-40B4-BE49-F238E27FC236}">
                <a16:creationId xmlns:a16="http://schemas.microsoft.com/office/drawing/2014/main" id="{F771F748-2A65-6146-9975-A8675F5A2BF6}"/>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31128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ppendix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C875-E3E1-914F-94F0-7F9E2BB65EC7}"/>
              </a:ext>
            </a:extLst>
          </p:cNvPr>
          <p:cNvSpPr>
            <a:spLocks noGrp="1"/>
          </p:cNvSpPr>
          <p:nvPr>
            <p:ph type="title" hasCustomPrompt="1"/>
          </p:nvPr>
        </p:nvSpPr>
        <p:spPr>
          <a:xfrm>
            <a:off x="864000" y="260350"/>
            <a:ext cx="10515600" cy="744021"/>
          </a:xfrm>
        </p:spPr>
        <p:txBody>
          <a:bodyPr/>
          <a:lstStyle>
            <a:lvl1pPr>
              <a:defRPr/>
            </a:lvl1pPr>
          </a:lstStyle>
          <a:p>
            <a:r>
              <a:rPr lang="en-US" dirty="0"/>
              <a:t>This is for appendix slides with notes for pdf</a:t>
            </a:r>
            <a:endParaRPr lang="sv-SE" dirty="0"/>
          </a:p>
        </p:txBody>
      </p:sp>
      <p:sp>
        <p:nvSpPr>
          <p:cNvPr id="3" name="Date Placeholder 2">
            <a:extLst>
              <a:ext uri="{FF2B5EF4-FFF2-40B4-BE49-F238E27FC236}">
                <a16:creationId xmlns:a16="http://schemas.microsoft.com/office/drawing/2014/main" id="{FE3059D8-E239-BB44-A342-B59C0E145E4B}"/>
              </a:ext>
            </a:extLst>
          </p:cNvPr>
          <p:cNvSpPr>
            <a:spLocks noGrp="1"/>
          </p:cNvSpPr>
          <p:nvPr>
            <p:ph type="dt" sz="half" idx="10"/>
          </p:nvPr>
        </p:nvSpPr>
        <p:spPr/>
        <p:txBody>
          <a:bodyPr/>
          <a:lstStyle/>
          <a:p>
            <a:fld id="{2F97E157-B8C1-4B44-AEED-F81762C4A495}" type="datetimeFigureOut">
              <a:rPr lang="sv-SE" smtClean="0"/>
              <a:pPr/>
              <a:t>2023-11-09</a:t>
            </a:fld>
            <a:endParaRPr lang="sv-SE" dirty="0"/>
          </a:p>
        </p:txBody>
      </p:sp>
      <p:sp>
        <p:nvSpPr>
          <p:cNvPr id="4" name="Footer Placeholder 3">
            <a:extLst>
              <a:ext uri="{FF2B5EF4-FFF2-40B4-BE49-F238E27FC236}">
                <a16:creationId xmlns:a16="http://schemas.microsoft.com/office/drawing/2014/main" id="{262CE9F8-0742-7845-8D43-063E7B7A5EB3}"/>
              </a:ext>
            </a:extLst>
          </p:cNvPr>
          <p:cNvSpPr>
            <a:spLocks noGrp="1"/>
          </p:cNvSpPr>
          <p:nvPr>
            <p:ph type="ftr" sz="quarter" idx="11"/>
          </p:nvPr>
        </p:nvSpPr>
        <p:spPr/>
        <p:txBody>
          <a:bodyPr/>
          <a:lstStyle/>
          <a:p>
            <a:endParaRPr lang="sv-SE" dirty="0"/>
          </a:p>
        </p:txBody>
      </p:sp>
      <p:cxnSp>
        <p:nvCxnSpPr>
          <p:cNvPr id="6" name="Straight Connector 5">
            <a:extLst>
              <a:ext uri="{FF2B5EF4-FFF2-40B4-BE49-F238E27FC236}">
                <a16:creationId xmlns:a16="http://schemas.microsoft.com/office/drawing/2014/main" id="{6AD6A089-9E48-434C-A2F8-60443C7DDED5}"/>
              </a:ext>
            </a:extLst>
          </p:cNvPr>
          <p:cNvCxnSpPr>
            <a:cxnSpLocks/>
          </p:cNvCxnSpPr>
          <p:nvPr userDrawn="1"/>
        </p:nvCxnSpPr>
        <p:spPr>
          <a:xfrm>
            <a:off x="877502" y="1239193"/>
            <a:ext cx="2030930" cy="0"/>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7" name="Content Placeholder 2">
            <a:extLst>
              <a:ext uri="{FF2B5EF4-FFF2-40B4-BE49-F238E27FC236}">
                <a16:creationId xmlns:a16="http://schemas.microsoft.com/office/drawing/2014/main" id="{45061BAE-BCB8-124E-AC75-831649122139}"/>
              </a:ext>
            </a:extLst>
          </p:cNvPr>
          <p:cNvSpPr>
            <a:spLocks noGrp="1"/>
          </p:cNvSpPr>
          <p:nvPr>
            <p:ph sz="half" idx="1" hasCustomPrompt="1"/>
          </p:nvPr>
        </p:nvSpPr>
        <p:spPr>
          <a:xfrm>
            <a:off x="864000" y="1907463"/>
            <a:ext cx="5181600" cy="4351338"/>
          </a:xfrm>
        </p:spPr>
        <p:txBody>
          <a:bodyPr>
            <a:normAutofit/>
          </a:bodyPr>
          <a:lstStyle>
            <a:lvl1pPr marL="0" indent="0">
              <a:buFontTx/>
              <a:buNone/>
              <a:defRPr sz="1400"/>
            </a:lvl1pPr>
            <a:lvl2pPr marL="457200" indent="0">
              <a:buFontTx/>
              <a:buNone/>
              <a:defRPr sz="1500"/>
            </a:lvl2pPr>
            <a:lvl3pPr marL="914400" indent="0">
              <a:buFontTx/>
              <a:buNone/>
              <a:defRPr sz="1500"/>
            </a:lvl3pPr>
            <a:lvl4pPr marL="1371600" indent="0">
              <a:buFontTx/>
              <a:buNone/>
              <a:defRPr sz="1500"/>
            </a:lvl4pPr>
            <a:lvl5pPr marL="1828800" indent="0">
              <a:buFontTx/>
              <a:buNone/>
              <a:defRPr sz="1500"/>
            </a:lvl5pPr>
          </a:lstStyle>
          <a:p>
            <a:pPr lvl="0"/>
            <a:r>
              <a:rPr lang="en-US" dirty="0"/>
              <a:t>Edit Master text styles</a:t>
            </a:r>
            <a:endParaRPr lang="sv-SE" dirty="0"/>
          </a:p>
        </p:txBody>
      </p:sp>
      <p:sp>
        <p:nvSpPr>
          <p:cNvPr id="8" name="Content Placeholder 3">
            <a:extLst>
              <a:ext uri="{FF2B5EF4-FFF2-40B4-BE49-F238E27FC236}">
                <a16:creationId xmlns:a16="http://schemas.microsoft.com/office/drawing/2014/main" id="{C6B92FDB-E5F4-8D4F-B421-48931D37EFBD}"/>
              </a:ext>
            </a:extLst>
          </p:cNvPr>
          <p:cNvSpPr>
            <a:spLocks noGrp="1"/>
          </p:cNvSpPr>
          <p:nvPr>
            <p:ph sz="half" idx="2" hasCustomPrompt="1"/>
          </p:nvPr>
        </p:nvSpPr>
        <p:spPr>
          <a:xfrm>
            <a:off x="6198000" y="1907463"/>
            <a:ext cx="5181600" cy="4351338"/>
          </a:xfrm>
        </p:spPr>
        <p:txBody>
          <a:bodyPr>
            <a:normAutofit/>
          </a:bodyPr>
          <a:lstStyle>
            <a:lvl1pPr marL="0" indent="0">
              <a:buFontTx/>
              <a:buNone/>
              <a:defRPr sz="1400"/>
            </a:lvl1pPr>
          </a:lstStyle>
          <a:p>
            <a:pPr lvl="0"/>
            <a:r>
              <a:rPr lang="en-US" dirty="0"/>
              <a:t>Edit Master text styles</a:t>
            </a:r>
            <a:endParaRPr lang="sv-SE" dirty="0"/>
          </a:p>
        </p:txBody>
      </p:sp>
      <p:sp>
        <p:nvSpPr>
          <p:cNvPr id="10" name="Text Placeholder 9">
            <a:extLst>
              <a:ext uri="{FF2B5EF4-FFF2-40B4-BE49-F238E27FC236}">
                <a16:creationId xmlns:a16="http://schemas.microsoft.com/office/drawing/2014/main" id="{7391B50E-2ACA-5B4C-9409-24A10E54257C}"/>
              </a:ext>
            </a:extLst>
          </p:cNvPr>
          <p:cNvSpPr>
            <a:spLocks noGrp="1"/>
          </p:cNvSpPr>
          <p:nvPr>
            <p:ph type="body" sz="quarter" idx="12"/>
          </p:nvPr>
        </p:nvSpPr>
        <p:spPr>
          <a:xfrm>
            <a:off x="864000" y="1463029"/>
            <a:ext cx="5167312" cy="325437"/>
          </a:xfrm>
        </p:spPr>
        <p:txBody>
          <a:bodyPr/>
          <a:lstStyle>
            <a:lvl1pPr marL="0" indent="0">
              <a:buFontTx/>
              <a:buNone/>
              <a:defRPr b="0" i="0">
                <a:latin typeface="SST Medium" panose="020B0504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endParaRPr lang="en-SE" dirty="0"/>
          </a:p>
        </p:txBody>
      </p:sp>
      <p:sp>
        <p:nvSpPr>
          <p:cNvPr id="11" name="Text Placeholder 9">
            <a:extLst>
              <a:ext uri="{FF2B5EF4-FFF2-40B4-BE49-F238E27FC236}">
                <a16:creationId xmlns:a16="http://schemas.microsoft.com/office/drawing/2014/main" id="{D87535BE-BCF7-7F44-A8E2-69192D4FE151}"/>
              </a:ext>
            </a:extLst>
          </p:cNvPr>
          <p:cNvSpPr>
            <a:spLocks noGrp="1"/>
          </p:cNvSpPr>
          <p:nvPr>
            <p:ph type="body" sz="quarter" idx="13"/>
          </p:nvPr>
        </p:nvSpPr>
        <p:spPr>
          <a:xfrm>
            <a:off x="6198000" y="1463029"/>
            <a:ext cx="5167312" cy="325437"/>
          </a:xfrm>
        </p:spPr>
        <p:txBody>
          <a:bodyPr/>
          <a:lstStyle>
            <a:lvl1pPr marL="0" indent="0">
              <a:buFontTx/>
              <a:buNone/>
              <a:defRPr b="0" i="0">
                <a:latin typeface="SST Medium" panose="020B0504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endParaRPr lang="en-SE" dirty="0"/>
          </a:p>
        </p:txBody>
      </p:sp>
    </p:spTree>
    <p:extLst>
      <p:ext uri="{BB962C8B-B14F-4D97-AF65-F5344CB8AC3E}">
        <p14:creationId xmlns:p14="http://schemas.microsoft.com/office/powerpoint/2010/main" val="153515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A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71BC4EAA-71C0-7847-9938-ACF78B628920}" type="datetime4">
              <a:rPr lang="en-GB" smtClean="0"/>
              <a:t>9 November 2023</a:t>
            </a:fld>
            <a:endParaRPr lang="en-GB"/>
          </a:p>
        </p:txBody>
      </p:sp>
      <p:pic>
        <p:nvPicPr>
          <p:cNvPr id="10" name="Picture 9">
            <a:extLst>
              <a:ext uri="{FF2B5EF4-FFF2-40B4-BE49-F238E27FC236}">
                <a16:creationId xmlns:a16="http://schemas.microsoft.com/office/drawing/2014/main" id="{49C02BC2-6DCB-4942-B518-B8305FCAA4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80036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C3D2D-0CEE-FB4C-97CD-0945548FD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EEEB06B9-DC0A-3741-A45E-B06D53BE93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E446D02B-2B45-7847-8A66-BD1801D00C9F}"/>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6" name="Footer Placeholder 5">
            <a:extLst>
              <a:ext uri="{FF2B5EF4-FFF2-40B4-BE49-F238E27FC236}">
                <a16:creationId xmlns:a16="http://schemas.microsoft.com/office/drawing/2014/main" id="{11CACEA3-203D-704D-8FD8-7D2D9DC03B5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24E2D674-09F5-7D43-90EB-2D71C41D5FFA}"/>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
        <p:nvSpPr>
          <p:cNvPr id="8" name="Title 1">
            <a:extLst>
              <a:ext uri="{FF2B5EF4-FFF2-40B4-BE49-F238E27FC236}">
                <a16:creationId xmlns:a16="http://schemas.microsoft.com/office/drawing/2014/main" id="{C18FA6F6-F90D-9545-B3FA-E71333A94699}"/>
              </a:ext>
            </a:extLst>
          </p:cNvPr>
          <p:cNvSpPr txBox="1">
            <a:spLocks/>
          </p:cNvSpPr>
          <p:nvPr userDrawn="1"/>
        </p:nvSpPr>
        <p:spPr>
          <a:xfrm>
            <a:off x="874712" y="260351"/>
            <a:ext cx="10504887" cy="7440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r>
              <a:rPr lang="en-US"/>
              <a:t>Click to edit Master title style</a:t>
            </a:r>
            <a:endParaRPr lang="sv-SE" dirty="0"/>
          </a:p>
        </p:txBody>
      </p:sp>
    </p:spTree>
    <p:extLst>
      <p:ext uri="{BB962C8B-B14F-4D97-AF65-F5344CB8AC3E}">
        <p14:creationId xmlns:p14="http://schemas.microsoft.com/office/powerpoint/2010/main" val="1642982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45A7-9991-CC4B-93DE-2CF7201F36F0}"/>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6623FFED-4103-984F-9B4C-F2D36BDF0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59B367-6BAF-CC42-A761-8923CDB44D3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3FA22CAD-E3B5-2645-9B77-2F3246EFF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EA4E22-65B3-BB41-B9A5-3BE77E9581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0D18E09B-022E-3E42-BBD6-94FF85F71D33}"/>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8" name="Footer Placeholder 7">
            <a:extLst>
              <a:ext uri="{FF2B5EF4-FFF2-40B4-BE49-F238E27FC236}">
                <a16:creationId xmlns:a16="http://schemas.microsoft.com/office/drawing/2014/main" id="{929DF738-B1EA-E946-9D3B-744F17F7C6E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Slide Number Placeholder 8">
            <a:extLst>
              <a:ext uri="{FF2B5EF4-FFF2-40B4-BE49-F238E27FC236}">
                <a16:creationId xmlns:a16="http://schemas.microsoft.com/office/drawing/2014/main" id="{B55514AC-73A7-2143-8470-2B83022A368F}"/>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Tree>
    <p:extLst>
      <p:ext uri="{BB962C8B-B14F-4D97-AF65-F5344CB8AC3E}">
        <p14:creationId xmlns:p14="http://schemas.microsoft.com/office/powerpoint/2010/main" val="407802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738DE93-4C0E-604E-B3B9-54A1A1FF1F84}"/>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7" name="Title 1">
            <a:extLst>
              <a:ext uri="{FF2B5EF4-FFF2-40B4-BE49-F238E27FC236}">
                <a16:creationId xmlns:a16="http://schemas.microsoft.com/office/drawing/2014/main" id="{92CF6991-E900-BA4D-AF4C-6B2A55C88D68}"/>
              </a:ext>
            </a:extLst>
          </p:cNvPr>
          <p:cNvSpPr>
            <a:spLocks noGrp="1"/>
          </p:cNvSpPr>
          <p:nvPr>
            <p:ph type="title"/>
          </p:nvPr>
        </p:nvSpPr>
        <p:spPr>
          <a:xfrm>
            <a:off x="874712" y="260351"/>
            <a:ext cx="10504887" cy="744020"/>
          </a:xfrm>
        </p:spPr>
        <p:txBody>
          <a:bodyPr/>
          <a:lstStyle/>
          <a:p>
            <a:r>
              <a:rPr lang="en-US" dirty="0"/>
              <a:t>Click to edit Master title style</a:t>
            </a:r>
            <a:endParaRPr lang="sv-SE" dirty="0"/>
          </a:p>
        </p:txBody>
      </p:sp>
    </p:spTree>
    <p:extLst>
      <p:ext uri="{BB962C8B-B14F-4D97-AF65-F5344CB8AC3E}">
        <p14:creationId xmlns:p14="http://schemas.microsoft.com/office/powerpoint/2010/main" val="3543319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E4DE3-0DB0-A84B-9B63-1F87E87C97F4}"/>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3" name="Footer Placeholder 2">
            <a:extLst>
              <a:ext uri="{FF2B5EF4-FFF2-40B4-BE49-F238E27FC236}">
                <a16:creationId xmlns:a16="http://schemas.microsoft.com/office/drawing/2014/main" id="{6C260899-7DE4-924A-9D09-03B2DEA74C98}"/>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Slide Number Placeholder 3">
            <a:extLst>
              <a:ext uri="{FF2B5EF4-FFF2-40B4-BE49-F238E27FC236}">
                <a16:creationId xmlns:a16="http://schemas.microsoft.com/office/drawing/2014/main" id="{69D1C684-B171-FD46-BC05-5025E28D39A6}"/>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Tree>
    <p:extLst>
      <p:ext uri="{BB962C8B-B14F-4D97-AF65-F5344CB8AC3E}">
        <p14:creationId xmlns:p14="http://schemas.microsoft.com/office/powerpoint/2010/main" val="3974228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A3EF-BE06-014F-8587-D612091CC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13E2660F-A55E-3247-BF6F-47AAA24CA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E5783568-E698-7946-AC63-D781DF49E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17020C-8F2C-3347-A5F2-E18023313608}"/>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6" name="Footer Placeholder 5">
            <a:extLst>
              <a:ext uri="{FF2B5EF4-FFF2-40B4-BE49-F238E27FC236}">
                <a16:creationId xmlns:a16="http://schemas.microsoft.com/office/drawing/2014/main" id="{8EDFAF7A-F5CC-3649-B84F-1BED73E4DED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FEDF2C1D-DC30-AE44-8A6A-467581934BA2}"/>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Tree>
    <p:extLst>
      <p:ext uri="{BB962C8B-B14F-4D97-AF65-F5344CB8AC3E}">
        <p14:creationId xmlns:p14="http://schemas.microsoft.com/office/powerpoint/2010/main" val="1215980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A9D21-750A-174A-8F9E-38A589192EC3}"/>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B0BDD800-A03B-B642-A37A-CEF1BD13A7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BBEF93E2-6599-E548-95F2-E267911B6ADA}"/>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5" name="Footer Placeholder 4">
            <a:extLst>
              <a:ext uri="{FF2B5EF4-FFF2-40B4-BE49-F238E27FC236}">
                <a16:creationId xmlns:a16="http://schemas.microsoft.com/office/drawing/2014/main" id="{E30653B1-71E6-944D-BE9E-85C3E27BAD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67918BC0-1BC5-D241-A2F5-89F77C5D3649}"/>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Tree>
    <p:extLst>
      <p:ext uri="{BB962C8B-B14F-4D97-AF65-F5344CB8AC3E}">
        <p14:creationId xmlns:p14="http://schemas.microsoft.com/office/powerpoint/2010/main" val="1373752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AA55FA-2B4E-A14D-BB93-B84D137BA3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7F033927-33EF-B345-861C-78867882B7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06C5FD6-7D85-424D-8578-18D49D1AA281}"/>
              </a:ext>
            </a:extLst>
          </p:cNvPr>
          <p:cNvSpPr>
            <a:spLocks noGrp="1"/>
          </p:cNvSpPr>
          <p:nvPr>
            <p:ph type="dt" sz="half" idx="10"/>
          </p:nvPr>
        </p:nvSpPr>
        <p:spPr/>
        <p:txBody>
          <a:bodyPr/>
          <a:lstStyle/>
          <a:p>
            <a:fld id="{2F97E157-B8C1-4B44-AEED-F81762C4A495}" type="datetimeFigureOut">
              <a:rPr lang="sv-SE" smtClean="0"/>
              <a:t>2023-11-09</a:t>
            </a:fld>
            <a:endParaRPr lang="sv-SE"/>
          </a:p>
        </p:txBody>
      </p:sp>
      <p:sp>
        <p:nvSpPr>
          <p:cNvPr id="5" name="Footer Placeholder 4">
            <a:extLst>
              <a:ext uri="{FF2B5EF4-FFF2-40B4-BE49-F238E27FC236}">
                <a16:creationId xmlns:a16="http://schemas.microsoft.com/office/drawing/2014/main" id="{3167AB2A-D96F-D34B-AB68-21D089DBD6D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DEAAA3D8-F377-5B4F-AF31-441B4151A948}"/>
              </a:ext>
            </a:extLst>
          </p:cNvPr>
          <p:cNvSpPr>
            <a:spLocks noGrp="1"/>
          </p:cNvSpPr>
          <p:nvPr>
            <p:ph type="sldNum" sz="quarter" idx="12"/>
          </p:nvPr>
        </p:nvSpPr>
        <p:spPr>
          <a:xfrm>
            <a:off x="8610600" y="6356350"/>
            <a:ext cx="2743200" cy="365125"/>
          </a:xfrm>
          <a:prstGeom prst="rect">
            <a:avLst/>
          </a:prstGeom>
        </p:spPr>
        <p:txBody>
          <a:bodyPr/>
          <a:lstStyle/>
          <a:p>
            <a:fld id="{CEB10F08-3777-FF46-9DAF-F1A779048977}" type="slidenum">
              <a:rPr lang="sv-SE" smtClean="0"/>
              <a:t>‹nr.›</a:t>
            </a:fld>
            <a:endParaRPr lang="sv-SE"/>
          </a:p>
        </p:txBody>
      </p:sp>
    </p:spTree>
    <p:extLst>
      <p:ext uri="{BB962C8B-B14F-4D97-AF65-F5344CB8AC3E}">
        <p14:creationId xmlns:p14="http://schemas.microsoft.com/office/powerpoint/2010/main" val="4073853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Nimway Screenshots/video">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32DC753-C877-C346-AB0D-40B9A181DF7A}"/>
              </a:ext>
            </a:extLst>
          </p:cNvPr>
          <p:cNvSpPr/>
          <p:nvPr userDrawn="1"/>
        </p:nvSpPr>
        <p:spPr>
          <a:xfrm>
            <a:off x="0" y="1450528"/>
            <a:ext cx="12204000" cy="459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itle 1">
            <a:extLst>
              <a:ext uri="{FF2B5EF4-FFF2-40B4-BE49-F238E27FC236}">
                <a16:creationId xmlns:a16="http://schemas.microsoft.com/office/drawing/2014/main" id="{38BA1376-15D3-464E-9481-60EE7FA2FB6E}"/>
              </a:ext>
            </a:extLst>
          </p:cNvPr>
          <p:cNvSpPr>
            <a:spLocks noGrp="1"/>
          </p:cNvSpPr>
          <p:nvPr>
            <p:ph type="title" hasCustomPrompt="1"/>
          </p:nvPr>
        </p:nvSpPr>
        <p:spPr>
          <a:xfrm>
            <a:off x="883386" y="754566"/>
            <a:ext cx="10927611" cy="424538"/>
          </a:xfrm>
        </p:spPr>
        <p:txBody>
          <a:bodyPr anchor="b">
            <a:noAutofit/>
          </a:bodyPr>
          <a:lstStyle>
            <a:lvl1pPr>
              <a:defRPr sz="2400"/>
            </a:lvl1pPr>
          </a:lstStyle>
          <a:p>
            <a:r>
              <a:rPr lang="en-US" dirty="0"/>
              <a:t>Header SST Medium 24pt</a:t>
            </a:r>
            <a:endParaRPr lang="sv-SE" dirty="0"/>
          </a:p>
        </p:txBody>
      </p:sp>
      <p:sp>
        <p:nvSpPr>
          <p:cNvPr id="9" name="Text Placeholder 15">
            <a:extLst>
              <a:ext uri="{FF2B5EF4-FFF2-40B4-BE49-F238E27FC236}">
                <a16:creationId xmlns:a16="http://schemas.microsoft.com/office/drawing/2014/main" id="{007F91CC-C71E-C04A-A4E4-1F64C8CE42FA}"/>
              </a:ext>
            </a:extLst>
          </p:cNvPr>
          <p:cNvSpPr>
            <a:spLocks noGrp="1"/>
          </p:cNvSpPr>
          <p:nvPr>
            <p:ph type="body" sz="quarter" idx="12" hasCustomPrompt="1"/>
          </p:nvPr>
        </p:nvSpPr>
        <p:spPr>
          <a:xfrm>
            <a:off x="883386" y="496200"/>
            <a:ext cx="10937139" cy="414338"/>
          </a:xfrm>
        </p:spPr>
        <p:txBody>
          <a:bodyPr>
            <a:normAutofit/>
          </a:bodyPr>
          <a:lstStyle>
            <a:lvl1pPr marL="0" indent="0">
              <a:buFontTx/>
              <a:buNone/>
              <a:defRPr sz="13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err="1"/>
              <a:t>Subheader</a:t>
            </a:r>
            <a:r>
              <a:rPr lang="en-US" dirty="0"/>
              <a:t> SST Light 13pt</a:t>
            </a:r>
            <a:endParaRPr lang="sv-SE" dirty="0"/>
          </a:p>
        </p:txBody>
      </p:sp>
      <p:sp>
        <p:nvSpPr>
          <p:cNvPr id="21" name="Text Placeholder 20">
            <a:extLst>
              <a:ext uri="{FF2B5EF4-FFF2-40B4-BE49-F238E27FC236}">
                <a16:creationId xmlns:a16="http://schemas.microsoft.com/office/drawing/2014/main" id="{5651426C-DA6F-F649-BC07-10CDD71870F1}"/>
              </a:ext>
            </a:extLst>
          </p:cNvPr>
          <p:cNvSpPr>
            <a:spLocks noGrp="1"/>
          </p:cNvSpPr>
          <p:nvPr>
            <p:ph type="body" sz="quarter" idx="13" hasCustomPrompt="1"/>
          </p:nvPr>
        </p:nvSpPr>
        <p:spPr>
          <a:xfrm>
            <a:off x="882650" y="2286000"/>
            <a:ext cx="4723836" cy="2770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Bullets SST Light 18pt – Use max 3 bullets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22" name="Date Placeholder 21">
            <a:extLst>
              <a:ext uri="{FF2B5EF4-FFF2-40B4-BE49-F238E27FC236}">
                <a16:creationId xmlns:a16="http://schemas.microsoft.com/office/drawing/2014/main" id="{76642A95-5324-5044-9A9C-9A5C8348E15A}"/>
              </a:ext>
            </a:extLst>
          </p:cNvPr>
          <p:cNvSpPr>
            <a:spLocks noGrp="1"/>
          </p:cNvSpPr>
          <p:nvPr>
            <p:ph type="dt" sz="half" idx="14"/>
          </p:nvPr>
        </p:nvSpPr>
        <p:spPr/>
        <p:txBody>
          <a:bodyPr/>
          <a:lstStyle/>
          <a:p>
            <a:fld id="{2F97E157-B8C1-4B44-AEED-F81762C4A495}" type="datetimeFigureOut">
              <a:rPr lang="sv-SE" smtClean="0"/>
              <a:pPr/>
              <a:t>2023-11-09</a:t>
            </a:fld>
            <a:endParaRPr lang="sv-SE" dirty="0"/>
          </a:p>
        </p:txBody>
      </p:sp>
      <p:sp>
        <p:nvSpPr>
          <p:cNvPr id="23" name="Footer Placeholder 22">
            <a:extLst>
              <a:ext uri="{FF2B5EF4-FFF2-40B4-BE49-F238E27FC236}">
                <a16:creationId xmlns:a16="http://schemas.microsoft.com/office/drawing/2014/main" id="{C682CD33-7710-D742-8331-E4FF777DFC4D}"/>
              </a:ext>
            </a:extLst>
          </p:cNvPr>
          <p:cNvSpPr>
            <a:spLocks noGrp="1"/>
          </p:cNvSpPr>
          <p:nvPr>
            <p:ph type="ftr" sz="quarter" idx="15"/>
          </p:nvPr>
        </p:nvSpPr>
        <p:spPr/>
        <p:txBody>
          <a:bodyPr/>
          <a:lstStyle/>
          <a:p>
            <a:endParaRPr lang="sv-SE" dirty="0"/>
          </a:p>
        </p:txBody>
      </p:sp>
      <p:cxnSp>
        <p:nvCxnSpPr>
          <p:cNvPr id="10" name="Straight Connector 9">
            <a:extLst>
              <a:ext uri="{FF2B5EF4-FFF2-40B4-BE49-F238E27FC236}">
                <a16:creationId xmlns:a16="http://schemas.microsoft.com/office/drawing/2014/main" id="{CA8EE923-03C9-9744-8938-DC05CCA038EB}"/>
              </a:ext>
            </a:extLst>
          </p:cNvPr>
          <p:cNvCxnSpPr>
            <a:cxnSpLocks/>
          </p:cNvCxnSpPr>
          <p:nvPr userDrawn="1"/>
        </p:nvCxnSpPr>
        <p:spPr>
          <a:xfrm flipV="1">
            <a:off x="754108" y="386849"/>
            <a:ext cx="0" cy="861245"/>
          </a:xfrm>
          <a:prstGeom prst="line">
            <a:avLst/>
          </a:prstGeom>
          <a:ln w="38100"/>
        </p:spPr>
        <p:style>
          <a:lnRef idx="3">
            <a:schemeClr val="accent4"/>
          </a:lnRef>
          <a:fillRef idx="0">
            <a:schemeClr val="accent4"/>
          </a:fillRef>
          <a:effectRef idx="2">
            <a:schemeClr val="accent4"/>
          </a:effectRef>
          <a:fontRef idx="minor">
            <a:schemeClr val="tx1"/>
          </a:fontRef>
        </p:style>
      </p:cxnSp>
      <p:pic>
        <p:nvPicPr>
          <p:cNvPr id="12" name="Picture 11" descr="Icon&#10;&#10;Description automatically generated">
            <a:extLst>
              <a:ext uri="{FF2B5EF4-FFF2-40B4-BE49-F238E27FC236}">
                <a16:creationId xmlns:a16="http://schemas.microsoft.com/office/drawing/2014/main" id="{B74FE358-1E1A-C346-85CC-21941CE9557B}"/>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222730" y="1454882"/>
            <a:ext cx="4743000" cy="4590000"/>
          </a:xfrm>
          <a:prstGeom prst="rect">
            <a:avLst/>
          </a:prstGeom>
        </p:spPr>
      </p:pic>
    </p:spTree>
    <p:extLst>
      <p:ext uri="{BB962C8B-B14F-4D97-AF65-F5344CB8AC3E}">
        <p14:creationId xmlns:p14="http://schemas.microsoft.com/office/powerpoint/2010/main" val="37870381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Picture with Caption - Opposite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0053-2E1D-6D40-A88E-6AF8EFB1D111}"/>
              </a:ext>
            </a:extLst>
          </p:cNvPr>
          <p:cNvSpPr>
            <a:spLocks noGrp="1"/>
          </p:cNvSpPr>
          <p:nvPr>
            <p:ph type="title" hasCustomPrompt="1"/>
          </p:nvPr>
        </p:nvSpPr>
        <p:spPr>
          <a:xfrm>
            <a:off x="0" y="-1126622"/>
            <a:ext cx="5620453" cy="424538"/>
          </a:xfrm>
        </p:spPr>
        <p:txBody>
          <a:bodyPr anchor="b">
            <a:noAutofit/>
          </a:bodyPr>
          <a:lstStyle>
            <a:lvl1pPr>
              <a:defRPr sz="2398"/>
            </a:lvl1pPr>
          </a:lstStyle>
          <a:p>
            <a:r>
              <a:rPr lang="en-US"/>
              <a:t>Header SST Medium 24pt</a:t>
            </a:r>
            <a:endParaRPr lang="sv-SE"/>
          </a:p>
        </p:txBody>
      </p:sp>
      <p:sp>
        <p:nvSpPr>
          <p:cNvPr id="3" name="Picture Placeholder 2">
            <a:extLst>
              <a:ext uri="{FF2B5EF4-FFF2-40B4-BE49-F238E27FC236}">
                <a16:creationId xmlns:a16="http://schemas.microsoft.com/office/drawing/2014/main" id="{4A5E5836-A276-664C-AAD7-EF316AF65207}"/>
              </a:ext>
            </a:extLst>
          </p:cNvPr>
          <p:cNvSpPr>
            <a:spLocks noGrp="1"/>
          </p:cNvSpPr>
          <p:nvPr>
            <p:ph type="pic" idx="1" hasCustomPrompt="1"/>
          </p:nvPr>
        </p:nvSpPr>
        <p:spPr>
          <a:xfrm>
            <a:off x="6096000" y="1"/>
            <a:ext cx="6101813" cy="3177240"/>
          </a:xfrm>
        </p:spPr>
        <p:txBody>
          <a:bodyPr/>
          <a:lstStyle>
            <a:lvl1pPr marL="0" indent="0">
              <a:buNone/>
              <a:defRPr sz="3198"/>
            </a:lvl1pPr>
            <a:lvl2pPr marL="456834" indent="0">
              <a:buNone/>
              <a:defRPr sz="2798"/>
            </a:lvl2pPr>
            <a:lvl3pPr marL="913668" indent="0">
              <a:buNone/>
              <a:defRPr sz="2398"/>
            </a:lvl3pPr>
            <a:lvl4pPr marL="1370502" indent="0">
              <a:buNone/>
              <a:defRPr sz="1998"/>
            </a:lvl4pPr>
            <a:lvl5pPr marL="1827337" indent="0">
              <a:buNone/>
              <a:defRPr sz="1998"/>
            </a:lvl5pPr>
            <a:lvl6pPr marL="2284171" indent="0">
              <a:buNone/>
              <a:defRPr sz="1998"/>
            </a:lvl6pPr>
            <a:lvl7pPr marL="2741005" indent="0">
              <a:buNone/>
              <a:defRPr sz="1998"/>
            </a:lvl7pPr>
            <a:lvl8pPr marL="3197839" indent="0">
              <a:buNone/>
              <a:defRPr sz="1998"/>
            </a:lvl8pPr>
            <a:lvl9pPr marL="3654674" indent="0">
              <a:buNone/>
              <a:defRPr sz="1998"/>
            </a:lvl9pPr>
          </a:lstStyle>
          <a:p>
            <a:r>
              <a:rPr lang="sv-SE" err="1"/>
              <a:t>Insert</a:t>
            </a:r>
            <a:r>
              <a:rPr lang="sv-SE"/>
              <a:t> image</a:t>
            </a:r>
          </a:p>
        </p:txBody>
      </p:sp>
      <p:sp>
        <p:nvSpPr>
          <p:cNvPr id="10" name="Date Placeholder 9">
            <a:extLst>
              <a:ext uri="{FF2B5EF4-FFF2-40B4-BE49-F238E27FC236}">
                <a16:creationId xmlns:a16="http://schemas.microsoft.com/office/drawing/2014/main" id="{6A8BACF1-A203-8F4C-8F2D-DA079DE6E3FB}"/>
              </a:ext>
            </a:extLst>
          </p:cNvPr>
          <p:cNvSpPr>
            <a:spLocks noGrp="1"/>
          </p:cNvSpPr>
          <p:nvPr>
            <p:ph type="dt" sz="half" idx="10"/>
          </p:nvPr>
        </p:nvSpPr>
        <p:spPr/>
        <p:txBody>
          <a:bodyPr/>
          <a:lstStyle/>
          <a:p>
            <a:fld id="{2F97E157-B8C1-4B44-AEED-F81762C4A495}" type="datetimeFigureOut">
              <a:rPr lang="sv-SE" smtClean="0"/>
              <a:pPr/>
              <a:t>2023-11-09</a:t>
            </a:fld>
            <a:endParaRPr lang="sv-SE"/>
          </a:p>
        </p:txBody>
      </p:sp>
      <p:sp>
        <p:nvSpPr>
          <p:cNvPr id="11" name="Footer Placeholder 10">
            <a:extLst>
              <a:ext uri="{FF2B5EF4-FFF2-40B4-BE49-F238E27FC236}">
                <a16:creationId xmlns:a16="http://schemas.microsoft.com/office/drawing/2014/main" id="{548BAB90-FFE5-C044-A754-CE6BAD8D3DBE}"/>
              </a:ext>
            </a:extLst>
          </p:cNvPr>
          <p:cNvSpPr>
            <a:spLocks noGrp="1"/>
          </p:cNvSpPr>
          <p:nvPr>
            <p:ph type="ftr" sz="quarter" idx="11"/>
          </p:nvPr>
        </p:nvSpPr>
        <p:spPr/>
        <p:txBody>
          <a:bodyPr/>
          <a:lstStyle/>
          <a:p>
            <a:endParaRPr lang="sv-SE"/>
          </a:p>
        </p:txBody>
      </p:sp>
      <p:sp>
        <p:nvSpPr>
          <p:cNvPr id="16" name="Text Placeholder 15">
            <a:extLst>
              <a:ext uri="{FF2B5EF4-FFF2-40B4-BE49-F238E27FC236}">
                <a16:creationId xmlns:a16="http://schemas.microsoft.com/office/drawing/2014/main" id="{D93D5E6F-BA25-2B48-B6F2-90A99880F4CA}"/>
              </a:ext>
            </a:extLst>
          </p:cNvPr>
          <p:cNvSpPr>
            <a:spLocks noGrp="1"/>
          </p:cNvSpPr>
          <p:nvPr>
            <p:ph type="body" sz="quarter" idx="12" hasCustomPrompt="1"/>
          </p:nvPr>
        </p:nvSpPr>
        <p:spPr>
          <a:xfrm>
            <a:off x="0" y="-1384988"/>
            <a:ext cx="5620453" cy="414338"/>
          </a:xfrm>
        </p:spPr>
        <p:txBody>
          <a:bodyPr>
            <a:normAutofit/>
          </a:bodyPr>
          <a:lstStyle>
            <a:lvl1pPr marL="0" indent="0">
              <a:buFontTx/>
              <a:buNone/>
              <a:defRPr sz="1299"/>
            </a:lvl1pPr>
            <a:lvl2pPr marL="456834" indent="0">
              <a:buFontTx/>
              <a:buNone/>
              <a:defRPr/>
            </a:lvl2pPr>
            <a:lvl3pPr marL="913668" indent="0">
              <a:buFontTx/>
              <a:buNone/>
              <a:defRPr/>
            </a:lvl3pPr>
            <a:lvl4pPr marL="1370502" indent="0">
              <a:buFontTx/>
              <a:buNone/>
              <a:defRPr/>
            </a:lvl4pPr>
            <a:lvl5pPr marL="1827337" indent="0">
              <a:buFontTx/>
              <a:buNone/>
              <a:defRPr/>
            </a:lvl5pPr>
          </a:lstStyle>
          <a:p>
            <a:pPr lvl="0"/>
            <a:r>
              <a:rPr lang="en-US" err="1"/>
              <a:t>Subheader</a:t>
            </a:r>
            <a:r>
              <a:rPr lang="en-US"/>
              <a:t> SST Light 13pt</a:t>
            </a:r>
            <a:endParaRPr lang="sv-SE"/>
          </a:p>
        </p:txBody>
      </p:sp>
      <p:sp>
        <p:nvSpPr>
          <p:cNvPr id="4" name="Picture Placeholder 2">
            <a:extLst>
              <a:ext uri="{FF2B5EF4-FFF2-40B4-BE49-F238E27FC236}">
                <a16:creationId xmlns:a16="http://schemas.microsoft.com/office/drawing/2014/main" id="{AD70A5E5-3BDC-7CBA-9F04-3B1ECE21B106}"/>
              </a:ext>
            </a:extLst>
          </p:cNvPr>
          <p:cNvSpPr>
            <a:spLocks noGrp="1"/>
          </p:cNvSpPr>
          <p:nvPr>
            <p:ph type="pic" idx="13" hasCustomPrompt="1"/>
          </p:nvPr>
        </p:nvSpPr>
        <p:spPr>
          <a:xfrm>
            <a:off x="1" y="1"/>
            <a:ext cx="6095999" cy="3177240"/>
          </a:xfrm>
        </p:spPr>
        <p:txBody>
          <a:bodyPr/>
          <a:lstStyle>
            <a:lvl1pPr marL="0" indent="0">
              <a:buNone/>
              <a:defRPr sz="3198"/>
            </a:lvl1pPr>
            <a:lvl2pPr marL="456834" indent="0">
              <a:buNone/>
              <a:defRPr sz="2798"/>
            </a:lvl2pPr>
            <a:lvl3pPr marL="913668" indent="0">
              <a:buNone/>
              <a:defRPr sz="2398"/>
            </a:lvl3pPr>
            <a:lvl4pPr marL="1370502" indent="0">
              <a:buNone/>
              <a:defRPr sz="1998"/>
            </a:lvl4pPr>
            <a:lvl5pPr marL="1827337" indent="0">
              <a:buNone/>
              <a:defRPr sz="1998"/>
            </a:lvl5pPr>
            <a:lvl6pPr marL="2284171" indent="0">
              <a:buNone/>
              <a:defRPr sz="1998"/>
            </a:lvl6pPr>
            <a:lvl7pPr marL="2741005" indent="0">
              <a:buNone/>
              <a:defRPr sz="1998"/>
            </a:lvl7pPr>
            <a:lvl8pPr marL="3197839" indent="0">
              <a:buNone/>
              <a:defRPr sz="1998"/>
            </a:lvl8pPr>
            <a:lvl9pPr marL="3654674" indent="0">
              <a:buNone/>
              <a:defRPr sz="1998"/>
            </a:lvl9pPr>
          </a:lstStyle>
          <a:p>
            <a:r>
              <a:rPr lang="sv-SE" err="1"/>
              <a:t>Insert</a:t>
            </a:r>
            <a:r>
              <a:rPr lang="sv-SE"/>
              <a:t> image</a:t>
            </a:r>
          </a:p>
        </p:txBody>
      </p:sp>
      <p:sp>
        <p:nvSpPr>
          <p:cNvPr id="5" name="Picture Placeholder 2">
            <a:extLst>
              <a:ext uri="{FF2B5EF4-FFF2-40B4-BE49-F238E27FC236}">
                <a16:creationId xmlns:a16="http://schemas.microsoft.com/office/drawing/2014/main" id="{1A09AB7F-D5C8-19DA-BB0E-DC565BE21FA5}"/>
              </a:ext>
            </a:extLst>
          </p:cNvPr>
          <p:cNvSpPr>
            <a:spLocks noGrp="1"/>
          </p:cNvSpPr>
          <p:nvPr>
            <p:ph type="pic" idx="14" hasCustomPrompt="1"/>
          </p:nvPr>
        </p:nvSpPr>
        <p:spPr>
          <a:xfrm>
            <a:off x="6090188" y="3214689"/>
            <a:ext cx="6101813" cy="3234551"/>
          </a:xfrm>
        </p:spPr>
        <p:txBody>
          <a:bodyPr/>
          <a:lstStyle>
            <a:lvl1pPr marL="0" indent="0">
              <a:buNone/>
              <a:defRPr sz="3198"/>
            </a:lvl1pPr>
            <a:lvl2pPr marL="456834" indent="0">
              <a:buNone/>
              <a:defRPr sz="2798"/>
            </a:lvl2pPr>
            <a:lvl3pPr marL="913668" indent="0">
              <a:buNone/>
              <a:defRPr sz="2398"/>
            </a:lvl3pPr>
            <a:lvl4pPr marL="1370502" indent="0">
              <a:buNone/>
              <a:defRPr sz="1998"/>
            </a:lvl4pPr>
            <a:lvl5pPr marL="1827337" indent="0">
              <a:buNone/>
              <a:defRPr sz="1998"/>
            </a:lvl5pPr>
            <a:lvl6pPr marL="2284171" indent="0">
              <a:buNone/>
              <a:defRPr sz="1998"/>
            </a:lvl6pPr>
            <a:lvl7pPr marL="2741005" indent="0">
              <a:buNone/>
              <a:defRPr sz="1998"/>
            </a:lvl7pPr>
            <a:lvl8pPr marL="3197839" indent="0">
              <a:buNone/>
              <a:defRPr sz="1998"/>
            </a:lvl8pPr>
            <a:lvl9pPr marL="3654674" indent="0">
              <a:buNone/>
              <a:defRPr sz="1998"/>
            </a:lvl9pPr>
          </a:lstStyle>
          <a:p>
            <a:r>
              <a:rPr lang="sv-SE" err="1"/>
              <a:t>Insert</a:t>
            </a:r>
            <a:r>
              <a:rPr lang="sv-SE"/>
              <a:t> image</a:t>
            </a:r>
          </a:p>
        </p:txBody>
      </p:sp>
      <p:sp>
        <p:nvSpPr>
          <p:cNvPr id="6" name="Picture Placeholder 2">
            <a:extLst>
              <a:ext uri="{FF2B5EF4-FFF2-40B4-BE49-F238E27FC236}">
                <a16:creationId xmlns:a16="http://schemas.microsoft.com/office/drawing/2014/main" id="{DD68677B-07FE-F2BA-E83C-B40A73719AB2}"/>
              </a:ext>
            </a:extLst>
          </p:cNvPr>
          <p:cNvSpPr>
            <a:spLocks noGrp="1"/>
          </p:cNvSpPr>
          <p:nvPr>
            <p:ph type="pic" idx="15" hasCustomPrompt="1"/>
          </p:nvPr>
        </p:nvSpPr>
        <p:spPr>
          <a:xfrm>
            <a:off x="-5811" y="3214689"/>
            <a:ext cx="6095999" cy="3234551"/>
          </a:xfrm>
        </p:spPr>
        <p:txBody>
          <a:bodyPr/>
          <a:lstStyle>
            <a:lvl1pPr marL="0" indent="0">
              <a:buNone/>
              <a:defRPr sz="3198"/>
            </a:lvl1pPr>
            <a:lvl2pPr marL="456834" indent="0">
              <a:buNone/>
              <a:defRPr sz="2798"/>
            </a:lvl2pPr>
            <a:lvl3pPr marL="913668" indent="0">
              <a:buNone/>
              <a:defRPr sz="2398"/>
            </a:lvl3pPr>
            <a:lvl4pPr marL="1370502" indent="0">
              <a:buNone/>
              <a:defRPr sz="1998"/>
            </a:lvl4pPr>
            <a:lvl5pPr marL="1827337" indent="0">
              <a:buNone/>
              <a:defRPr sz="1998"/>
            </a:lvl5pPr>
            <a:lvl6pPr marL="2284171" indent="0">
              <a:buNone/>
              <a:defRPr sz="1998"/>
            </a:lvl6pPr>
            <a:lvl7pPr marL="2741005" indent="0">
              <a:buNone/>
              <a:defRPr sz="1998"/>
            </a:lvl7pPr>
            <a:lvl8pPr marL="3197839" indent="0">
              <a:buNone/>
              <a:defRPr sz="1998"/>
            </a:lvl8pPr>
            <a:lvl9pPr marL="3654674" indent="0">
              <a:buNone/>
              <a:defRPr sz="1998"/>
            </a:lvl9pPr>
          </a:lstStyle>
          <a:p>
            <a:r>
              <a:rPr lang="sv-SE" err="1"/>
              <a:t>Insert</a:t>
            </a:r>
            <a:r>
              <a:rPr lang="sv-SE"/>
              <a:t> image</a:t>
            </a:r>
          </a:p>
        </p:txBody>
      </p:sp>
    </p:spTree>
    <p:extLst>
      <p:ext uri="{BB962C8B-B14F-4D97-AF65-F5344CB8AC3E}">
        <p14:creationId xmlns:p14="http://schemas.microsoft.com/office/powerpoint/2010/main" val="307441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46249"/>
          </a:xfrm>
          <a:prstGeom prst="rect">
            <a:avLst/>
          </a:prstGeom>
        </p:spPr>
        <p:txBody>
          <a:bodyPr wrap="square" lIns="0" tIns="0" rIns="0" bIns="0">
            <a:spAutoFit/>
          </a:bodyPr>
          <a:lstStyle>
            <a:lvl1pPr>
              <a:defRPr sz="2250" b="1" i="0">
                <a:solidFill>
                  <a:schemeClr val="bg1"/>
                </a:solidFill>
                <a:latin typeface="SST"/>
                <a:cs typeface="SS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27022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GREY">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50FC3112-9319-574E-965C-D7DBF43EF039}" type="datetime4">
              <a:rPr lang="en-GB" smtClean="0"/>
              <a:t>9 November 2023</a:t>
            </a:fld>
            <a:endParaRPr lang="en-GB"/>
          </a:p>
        </p:txBody>
      </p:sp>
      <p:pic>
        <p:nvPicPr>
          <p:cNvPr id="10" name="Picture 9">
            <a:extLst>
              <a:ext uri="{FF2B5EF4-FFF2-40B4-BE49-F238E27FC236}">
                <a16:creationId xmlns:a16="http://schemas.microsoft.com/office/drawing/2014/main" id="{585DEAEB-88CF-5C47-91E5-2870713B18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13469520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417" y="258319"/>
            <a:ext cx="3969279" cy="346249"/>
          </a:xfrm>
        </p:spPr>
        <p:txBody>
          <a:bodyPr lIns="0" tIns="0" rIns="0" bIns="0"/>
          <a:lstStyle>
            <a:lvl1pPr>
              <a:defRPr sz="2250" b="1" i="0">
                <a:solidFill>
                  <a:schemeClr val="bg1"/>
                </a:solidFill>
                <a:latin typeface="SST"/>
                <a:cs typeface="SS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513431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0417" y="258319"/>
            <a:ext cx="3969279" cy="346249"/>
          </a:xfrm>
        </p:spPr>
        <p:txBody>
          <a:bodyPr lIns="0" tIns="0" rIns="0" bIns="0"/>
          <a:lstStyle>
            <a:lvl1pPr>
              <a:defRPr sz="2250" b="1" i="0">
                <a:solidFill>
                  <a:schemeClr val="bg1"/>
                </a:solidFill>
                <a:latin typeface="SST"/>
                <a:cs typeface="SS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78288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0417" y="258319"/>
            <a:ext cx="3969279" cy="346249"/>
          </a:xfrm>
        </p:spPr>
        <p:txBody>
          <a:bodyPr lIns="0" tIns="0" rIns="0" bIns="0"/>
          <a:lstStyle>
            <a:lvl1pPr>
              <a:defRPr sz="2250" b="1" i="0">
                <a:solidFill>
                  <a:schemeClr val="bg1"/>
                </a:solidFill>
                <a:latin typeface="SST"/>
                <a:cs typeface="SS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078936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450602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solidFill>
          <a:schemeClr val="bg1"/>
        </a:solidFill>
        <a:effectLst/>
      </p:bgPr>
    </p:bg>
    <p:spTree>
      <p:nvGrpSpPr>
        <p:cNvPr id="1" name=""/>
        <p:cNvGrpSpPr/>
        <p:nvPr/>
      </p:nvGrpSpPr>
      <p:grpSpPr>
        <a:xfrm>
          <a:off x="0" y="0"/>
          <a:ext cx="0" cy="0"/>
          <a:chOff x="0" y="0"/>
          <a:chExt cx="0" cy="0"/>
        </a:xfrm>
      </p:grpSpPr>
      <p:sp>
        <p:nvSpPr>
          <p:cNvPr id="42" name="Picture Placeholder 41" descr="{&quot;templafy&quot;:{&quot;id&quot;:&quot;5d6cedad-6ce9-4da5-8852-fa6b0e1ac635&quot;}}">
            <a:extLst>
              <a:ext uri="{FF2B5EF4-FFF2-40B4-BE49-F238E27FC236}">
                <a16:creationId xmlns:a16="http://schemas.microsoft.com/office/drawing/2014/main" id="{04E91EB5-5D89-4D35-A466-03BCDF9879F5}"/>
              </a:ext>
            </a:extLst>
          </p:cNvPr>
          <p:cNvSpPr>
            <a:spLocks noGrp="1"/>
          </p:cNvSpPr>
          <p:nvPr>
            <p:ph type="pic" sz="quarter" idx="13" hasCustomPrompt="1"/>
          </p:nvPr>
        </p:nvSpPr>
        <p:spPr>
          <a:xfrm>
            <a:off x="0" y="0"/>
            <a:ext cx="12192001" cy="6858000"/>
          </a:xfrm>
          <a:custGeom>
            <a:avLst/>
            <a:gdLst>
              <a:gd name="connsiteX0" fmla="*/ 315784 w 12191999"/>
              <a:gd name="connsiteY0" fmla="*/ 5769768 h 6858000"/>
              <a:gd name="connsiteX1" fmla="*/ 315784 w 12191999"/>
              <a:gd name="connsiteY1" fmla="*/ 6543768 h 6858000"/>
              <a:gd name="connsiteX2" fmla="*/ 320399 w 12191999"/>
              <a:gd name="connsiteY2" fmla="*/ 6543768 h 6858000"/>
              <a:gd name="connsiteX3" fmla="*/ 320399 w 12191999"/>
              <a:gd name="connsiteY3" fmla="*/ 6544699 h 6858000"/>
              <a:gd name="connsiteX4" fmla="*/ 608399 w 12191999"/>
              <a:gd name="connsiteY4" fmla="*/ 6544699 h 6858000"/>
              <a:gd name="connsiteX5" fmla="*/ 608399 w 12191999"/>
              <a:gd name="connsiteY5" fmla="*/ 6530299 h 6858000"/>
              <a:gd name="connsiteX6" fmla="*/ 330184 w 12191999"/>
              <a:gd name="connsiteY6" fmla="*/ 6530299 h 6858000"/>
              <a:gd name="connsiteX7" fmla="*/ 330184 w 12191999"/>
              <a:gd name="connsiteY7" fmla="*/ 5769768 h 6858000"/>
              <a:gd name="connsiteX8" fmla="*/ 10692774 w 12191999"/>
              <a:gd name="connsiteY8" fmla="*/ 311072 h 6858000"/>
              <a:gd name="connsiteX9" fmla="*/ 10617198 w 12191999"/>
              <a:gd name="connsiteY9" fmla="*/ 386648 h 6858000"/>
              <a:gd name="connsiteX10" fmla="*/ 10617198 w 12191999"/>
              <a:gd name="connsiteY10" fmla="*/ 960380 h 6858000"/>
              <a:gd name="connsiteX11" fmla="*/ 10692774 w 12191999"/>
              <a:gd name="connsiteY11" fmla="*/ 1035956 h 6858000"/>
              <a:gd name="connsiteX12" fmla="*/ 11813404 w 12191999"/>
              <a:gd name="connsiteY12" fmla="*/ 1035956 h 6858000"/>
              <a:gd name="connsiteX13" fmla="*/ 11888980 w 12191999"/>
              <a:gd name="connsiteY13" fmla="*/ 960380 h 6858000"/>
              <a:gd name="connsiteX14" fmla="*/ 11888980 w 12191999"/>
              <a:gd name="connsiteY14" fmla="*/ 386648 h 6858000"/>
              <a:gd name="connsiteX15" fmla="*/ 11813404 w 12191999"/>
              <a:gd name="connsiteY15" fmla="*/ 311072 h 6858000"/>
              <a:gd name="connsiteX16" fmla="*/ 0 w 12191999"/>
              <a:gd name="connsiteY16" fmla="*/ 0 h 6858000"/>
              <a:gd name="connsiteX17" fmla="*/ 312254 w 12191999"/>
              <a:gd name="connsiteY17" fmla="*/ 0 h 6858000"/>
              <a:gd name="connsiteX18" fmla="*/ 312254 w 12191999"/>
              <a:gd name="connsiteY18" fmla="*/ 1116000 h 6858000"/>
              <a:gd name="connsiteX19" fmla="*/ 328129 w 12191999"/>
              <a:gd name="connsiteY19" fmla="*/ 1116000 h 6858000"/>
              <a:gd name="connsiteX20" fmla="*/ 328129 w 12191999"/>
              <a:gd name="connsiteY20" fmla="*/ 0 h 6858000"/>
              <a:gd name="connsiteX21" fmla="*/ 12191999 w 12191999"/>
              <a:gd name="connsiteY21" fmla="*/ 0 h 6858000"/>
              <a:gd name="connsiteX22" fmla="*/ 12191999 w 12191999"/>
              <a:gd name="connsiteY22" fmla="*/ 6531379 h 6858000"/>
              <a:gd name="connsiteX23" fmla="*/ 2482800 w 12191999"/>
              <a:gd name="connsiteY23" fmla="*/ 6531379 h 6858000"/>
              <a:gd name="connsiteX24" fmla="*/ 2482800 w 12191999"/>
              <a:gd name="connsiteY24" fmla="*/ 6545779 h 6858000"/>
              <a:gd name="connsiteX25" fmla="*/ 12191999 w 12191999"/>
              <a:gd name="connsiteY25" fmla="*/ 6545779 h 6858000"/>
              <a:gd name="connsiteX26" fmla="*/ 12191999 w 12191999"/>
              <a:gd name="connsiteY26" fmla="*/ 6858000 h 6858000"/>
              <a:gd name="connsiteX27" fmla="*/ 0 w 12191999"/>
              <a:gd name="connsiteY27" fmla="*/ 6858000 h 6858000"/>
              <a:gd name="connsiteX28" fmla="*/ 0 w 12191999"/>
              <a:gd name="connsiteY28" fmla="*/ 5558975 h 6858000"/>
              <a:gd name="connsiteX29" fmla="*/ 5780477 w 12191999"/>
              <a:gd name="connsiteY29" fmla="*/ 5558975 h 6858000"/>
              <a:gd name="connsiteX30" fmla="*/ 5780477 w 12191999"/>
              <a:gd name="connsiteY30" fmla="*/ 5342400 h 6858000"/>
              <a:gd name="connsiteX31" fmla="*/ 5986803 w 12191999"/>
              <a:gd name="connsiteY31" fmla="*/ 5342400 h 6858000"/>
              <a:gd name="connsiteX32" fmla="*/ 5986803 w 12191999"/>
              <a:gd name="connsiteY32" fmla="*/ 1317600 h 6858000"/>
              <a:gd name="connsiteX33" fmla="*/ 0 w 12191999"/>
              <a:gd name="connsiteY33" fmla="*/ 1317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99" h="6858000">
                <a:moveTo>
                  <a:pt x="315784" y="5769768"/>
                </a:moveTo>
                <a:lnTo>
                  <a:pt x="315784" y="6543768"/>
                </a:lnTo>
                <a:lnTo>
                  <a:pt x="320399" y="6543768"/>
                </a:lnTo>
                <a:lnTo>
                  <a:pt x="320399" y="6544699"/>
                </a:lnTo>
                <a:lnTo>
                  <a:pt x="608399" y="6544699"/>
                </a:lnTo>
                <a:lnTo>
                  <a:pt x="608399" y="6530299"/>
                </a:lnTo>
                <a:lnTo>
                  <a:pt x="330184" y="6530299"/>
                </a:lnTo>
                <a:lnTo>
                  <a:pt x="330184" y="5769768"/>
                </a:lnTo>
                <a:close/>
                <a:moveTo>
                  <a:pt x="10692774" y="311072"/>
                </a:moveTo>
                <a:cubicBezTo>
                  <a:pt x="10651035" y="311072"/>
                  <a:pt x="10617198" y="344909"/>
                  <a:pt x="10617198" y="386648"/>
                </a:cubicBezTo>
                <a:lnTo>
                  <a:pt x="10617198" y="960380"/>
                </a:lnTo>
                <a:cubicBezTo>
                  <a:pt x="10617198" y="1002119"/>
                  <a:pt x="10651035" y="1035956"/>
                  <a:pt x="10692774" y="1035956"/>
                </a:cubicBezTo>
                <a:lnTo>
                  <a:pt x="11813404" y="1035956"/>
                </a:lnTo>
                <a:cubicBezTo>
                  <a:pt x="11855143" y="1035956"/>
                  <a:pt x="11888980" y="1002119"/>
                  <a:pt x="11888980" y="960380"/>
                </a:cubicBezTo>
                <a:lnTo>
                  <a:pt x="11888980" y="386648"/>
                </a:lnTo>
                <a:cubicBezTo>
                  <a:pt x="11888980" y="344909"/>
                  <a:pt x="11855143" y="311072"/>
                  <a:pt x="11813404" y="311072"/>
                </a:cubicBezTo>
                <a:close/>
                <a:moveTo>
                  <a:pt x="0" y="0"/>
                </a:moveTo>
                <a:lnTo>
                  <a:pt x="312254" y="0"/>
                </a:lnTo>
                <a:lnTo>
                  <a:pt x="312254" y="1116000"/>
                </a:lnTo>
                <a:lnTo>
                  <a:pt x="328129" y="1116000"/>
                </a:lnTo>
                <a:lnTo>
                  <a:pt x="328129" y="0"/>
                </a:lnTo>
                <a:lnTo>
                  <a:pt x="12191999" y="0"/>
                </a:lnTo>
                <a:lnTo>
                  <a:pt x="12191999" y="6531379"/>
                </a:lnTo>
                <a:lnTo>
                  <a:pt x="2482800" y="6531379"/>
                </a:lnTo>
                <a:lnTo>
                  <a:pt x="2482800" y="6545779"/>
                </a:lnTo>
                <a:lnTo>
                  <a:pt x="12191999" y="6545779"/>
                </a:lnTo>
                <a:lnTo>
                  <a:pt x="12191999" y="6858000"/>
                </a:lnTo>
                <a:lnTo>
                  <a:pt x="0" y="6858000"/>
                </a:lnTo>
                <a:lnTo>
                  <a:pt x="0" y="5558975"/>
                </a:lnTo>
                <a:lnTo>
                  <a:pt x="5780477" y="5558975"/>
                </a:lnTo>
                <a:lnTo>
                  <a:pt x="5780477" y="5342400"/>
                </a:lnTo>
                <a:lnTo>
                  <a:pt x="5986803" y="5342400"/>
                </a:lnTo>
                <a:lnTo>
                  <a:pt x="5986803" y="1317600"/>
                </a:lnTo>
                <a:lnTo>
                  <a:pt x="0" y="1317600"/>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19" name="Freeform: Shape 18">
            <a:extLst>
              <a:ext uri="{FF2B5EF4-FFF2-40B4-BE49-F238E27FC236}">
                <a16:creationId xmlns:a16="http://schemas.microsoft.com/office/drawing/2014/main" id="{BE1CF834-FC02-444D-BE8A-776D0DB5691C}"/>
              </a:ext>
            </a:extLst>
          </p:cNvPr>
          <p:cNvSpPr/>
          <p:nvPr userDrawn="1"/>
        </p:nvSpPr>
        <p:spPr>
          <a:xfrm>
            <a:off x="6350" y="1321723"/>
            <a:ext cx="5986800" cy="4066103"/>
          </a:xfrm>
          <a:custGeom>
            <a:avLst/>
            <a:gdLst>
              <a:gd name="connsiteX0" fmla="*/ 0 w 5986800"/>
              <a:gd name="connsiteY0" fmla="*/ 0 h 4066103"/>
              <a:gd name="connsiteX1" fmla="*/ 5986800 w 5986800"/>
              <a:gd name="connsiteY1" fmla="*/ 0 h 4066103"/>
              <a:gd name="connsiteX2" fmla="*/ 5986800 w 5986800"/>
              <a:gd name="connsiteY2" fmla="*/ 1117006 h 4066103"/>
              <a:gd name="connsiteX3" fmla="*/ 5986800 w 5986800"/>
              <a:gd name="connsiteY3" fmla="*/ 2949097 h 4066103"/>
              <a:gd name="connsiteX4" fmla="*/ 5986800 w 5986800"/>
              <a:gd name="connsiteY4" fmla="*/ 4066103 h 4066103"/>
              <a:gd name="connsiteX5" fmla="*/ 5781600 w 5986800"/>
              <a:gd name="connsiteY5" fmla="*/ 4066103 h 4066103"/>
              <a:gd name="connsiteX6" fmla="*/ 5781600 w 5986800"/>
              <a:gd name="connsiteY6" fmla="*/ 2949600 h 4066103"/>
              <a:gd name="connsiteX7" fmla="*/ 5776530 w 5986800"/>
              <a:gd name="connsiteY7" fmla="*/ 2949600 h 4066103"/>
              <a:gd name="connsiteX8" fmla="*/ 5776530 w 5986800"/>
              <a:gd name="connsiteY8" fmla="*/ 2949097 h 4066103"/>
              <a:gd name="connsiteX9" fmla="*/ 0 w 5986800"/>
              <a:gd name="connsiteY9" fmla="*/ 2949097 h 40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800" h="4066103">
                <a:moveTo>
                  <a:pt x="0" y="0"/>
                </a:moveTo>
                <a:lnTo>
                  <a:pt x="5986800" y="0"/>
                </a:lnTo>
                <a:lnTo>
                  <a:pt x="5986800" y="1117006"/>
                </a:lnTo>
                <a:lnTo>
                  <a:pt x="5986800" y="2949097"/>
                </a:lnTo>
                <a:lnTo>
                  <a:pt x="5986800" y="4066103"/>
                </a:lnTo>
                <a:lnTo>
                  <a:pt x="5781600" y="4066103"/>
                </a:lnTo>
                <a:lnTo>
                  <a:pt x="5781600" y="2949600"/>
                </a:lnTo>
                <a:lnTo>
                  <a:pt x="5776530" y="2949600"/>
                </a:lnTo>
                <a:lnTo>
                  <a:pt x="5776530" y="2949097"/>
                </a:lnTo>
                <a:lnTo>
                  <a:pt x="0" y="2949097"/>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6" name="Title 5" descr="{&quot;templafy&quot;:{&quot;id&quot;:&quot;8947051e-f772-4396-be96-43125a037865&quot;}}">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nl-NL" dirty="0"/>
              <a:t>Klik om titel toe te voegen</a:t>
            </a:r>
            <a:endParaRPr lang="nl-NL"/>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nl-NL" dirty="0"/>
              <a:t>Click to edit Master text styles</a:t>
            </a:r>
            <a:endParaRPr lang="nl-NL"/>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7200" y="311072"/>
            <a:ext cx="1271783" cy="724884"/>
          </a:xfrm>
          <a:prstGeom prst="rect">
            <a:avLst/>
          </a:prstGeom>
        </p:spPr>
      </p:pic>
      <p:sp>
        <p:nvSpPr>
          <p:cNvPr id="11" name="date" descr="{&quot;templafy&quot;:{&quot;binding&quot;:&quot;Form.Date&quot;,&quot;format&quot;:&quot;{{DateFormats.GeneralDate}}&quot;,&quot;type&quot;:&quot;date&quot;}}" title="Form.Date">
            <a:extLst>
              <a:ext uri="{FF2B5EF4-FFF2-40B4-BE49-F238E27FC236}">
                <a16:creationId xmlns:a16="http://schemas.microsoft.com/office/drawing/2014/main" id="{D3E86DBF-1CBA-412E-9F16-C01F32DF081A}"/>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nl-NL" sz="1600" b="1" dirty="0">
              <a:solidFill>
                <a:schemeClr val="tx2"/>
              </a:solidFill>
              <a:latin typeface="+mn-lt"/>
            </a:endParaRPr>
          </a:p>
        </p:txBody>
      </p:sp>
      <p:sp>
        <p:nvSpPr>
          <p:cNvPr id="4" name="Text Placeholder 3" descr="{&quot;templafy&quot;:{&quot;id&quot;:&quot;827192cf-88a4-489c-ad55-a22771369a3c&quot;}}">
            <a:extLst>
              <a:ext uri="{FF2B5EF4-FFF2-40B4-BE49-F238E27FC236}">
                <a16:creationId xmlns:a16="http://schemas.microsoft.com/office/drawing/2014/main" id="{345010C0-D821-4BD3-A937-548F49F8A7DC}"/>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nl-NL" dirty="0"/>
              <a:t>Aangeboden door:</a:t>
            </a:r>
            <a:endParaRPr lang="nl-NL"/>
          </a:p>
        </p:txBody>
      </p:sp>
      <p:sp>
        <p:nvSpPr>
          <p:cNvPr id="16" name="Text Placeholder 3" descr="{&quot;templafy&quot;:{&quot;id&quot;:&quot;d2d552ce-85e7-4764-93c7-fb3261821095&quot;}}">
            <a:extLst>
              <a:ext uri="{FF2B5EF4-FFF2-40B4-BE49-F238E27FC236}">
                <a16:creationId xmlns:a16="http://schemas.microsoft.com/office/drawing/2014/main" id="{301EB625-C77C-44CF-9F22-69F0943C7AF0}"/>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nl-NL" dirty="0"/>
              <a:t>Aangeboden aan:</a:t>
            </a:r>
            <a:endParaRPr lang="nl-NL"/>
          </a:p>
        </p:txBody>
      </p:sp>
      <p:sp>
        <p:nvSpPr>
          <p:cNvPr id="17" name="Text Placeholder 4" descr="{&quot;templafy&quot;:{&quot;id&quot;:&quot;c7769029-9aaf-4d0d-9ab0-19b8ad103d9e&quot;}}">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266238"/>
            <a:ext cx="5108933" cy="514202"/>
          </a:xfrm>
        </p:spPr>
        <p:txBody>
          <a:bodyPr tIns="91440" anchor="t"/>
          <a:lstStyle>
            <a:lvl1pPr marL="0" indent="0">
              <a:buNone/>
              <a:defRPr sz="2800">
                <a:solidFill>
                  <a:schemeClr val="accent3"/>
                </a:solidFill>
                <a:latin typeface="+mn-lt"/>
              </a:defRPr>
            </a:lvl1pPr>
          </a:lstStyle>
          <a:p>
            <a:pPr lvl="0"/>
            <a:r>
              <a:rPr lang="nl-NL" dirty="0"/>
              <a:t>Klik om ondertitel toe te voegen</a:t>
            </a:r>
            <a:endParaRPr lang="nl-NL"/>
          </a:p>
        </p:txBody>
      </p:sp>
    </p:spTree>
    <p:extLst>
      <p:ext uri="{BB962C8B-B14F-4D97-AF65-F5344CB8AC3E}">
        <p14:creationId xmlns:p14="http://schemas.microsoft.com/office/powerpoint/2010/main" val="2409600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4" name="Picture Placeholder 23" descr="{&quot;templafy&quot;:{&quot;id&quot;:&quot;dbd94376-caf5-4dac-a8e0-86c5d21a1761&quot;}}">
            <a:extLst>
              <a:ext uri="{FF2B5EF4-FFF2-40B4-BE49-F238E27FC236}">
                <a16:creationId xmlns:a16="http://schemas.microsoft.com/office/drawing/2014/main" id="{8E2D1B06-1447-4CFF-9AB2-DAE8C97B0E95}"/>
              </a:ext>
            </a:extLst>
          </p:cNvPr>
          <p:cNvSpPr>
            <a:spLocks noGrp="1"/>
          </p:cNvSpPr>
          <p:nvPr>
            <p:ph type="pic" sz="quarter" idx="13" hasCustomPrompt="1"/>
          </p:nvPr>
        </p:nvSpPr>
        <p:spPr>
          <a:xfrm>
            <a:off x="5986463" y="-1"/>
            <a:ext cx="6205538" cy="6858001"/>
          </a:xfrm>
          <a:custGeom>
            <a:avLst/>
            <a:gdLst>
              <a:gd name="connsiteX0" fmla="*/ 111916 w 6205538"/>
              <a:gd name="connsiteY0" fmla="*/ 6545780 h 6858001"/>
              <a:gd name="connsiteX1" fmla="*/ 6205538 w 6205538"/>
              <a:gd name="connsiteY1" fmla="*/ 6545780 h 6858001"/>
              <a:gd name="connsiteX2" fmla="*/ 6205538 w 6205538"/>
              <a:gd name="connsiteY2" fmla="*/ 6858001 h 6858001"/>
              <a:gd name="connsiteX3" fmla="*/ 2 w 6205538"/>
              <a:gd name="connsiteY3" fmla="*/ 6858001 h 6858001"/>
              <a:gd name="connsiteX4" fmla="*/ 2 w 6205538"/>
              <a:gd name="connsiteY4" fmla="*/ 6546192 h 6858001"/>
              <a:gd name="connsiteX5" fmla="*/ 111916 w 6205538"/>
              <a:gd name="connsiteY5" fmla="*/ 6546192 h 6858001"/>
              <a:gd name="connsiteX6" fmla="*/ 4706313 w 6205538"/>
              <a:gd name="connsiteY6" fmla="*/ 311073 h 6858001"/>
              <a:gd name="connsiteX7" fmla="*/ 4630737 w 6205538"/>
              <a:gd name="connsiteY7" fmla="*/ 386649 h 6858001"/>
              <a:gd name="connsiteX8" fmla="*/ 4630737 w 6205538"/>
              <a:gd name="connsiteY8" fmla="*/ 960381 h 6858001"/>
              <a:gd name="connsiteX9" fmla="*/ 4706313 w 6205538"/>
              <a:gd name="connsiteY9" fmla="*/ 1035957 h 6858001"/>
              <a:gd name="connsiteX10" fmla="*/ 5826943 w 6205538"/>
              <a:gd name="connsiteY10" fmla="*/ 1035957 h 6858001"/>
              <a:gd name="connsiteX11" fmla="*/ 5902519 w 6205538"/>
              <a:gd name="connsiteY11" fmla="*/ 960381 h 6858001"/>
              <a:gd name="connsiteX12" fmla="*/ 5902519 w 6205538"/>
              <a:gd name="connsiteY12" fmla="*/ 386649 h 6858001"/>
              <a:gd name="connsiteX13" fmla="*/ 5826943 w 6205538"/>
              <a:gd name="connsiteY13" fmla="*/ 311073 h 6858001"/>
              <a:gd name="connsiteX14" fmla="*/ 0 w 6205538"/>
              <a:gd name="connsiteY14" fmla="*/ 0 h 6858001"/>
              <a:gd name="connsiteX15" fmla="*/ 14287 w 6205538"/>
              <a:gd name="connsiteY15" fmla="*/ 0 h 6858001"/>
              <a:gd name="connsiteX16" fmla="*/ 14287 w 6205538"/>
              <a:gd name="connsiteY16" fmla="*/ 1 h 6858001"/>
              <a:gd name="connsiteX17" fmla="*/ 6205538 w 6205538"/>
              <a:gd name="connsiteY17" fmla="*/ 1 h 6858001"/>
              <a:gd name="connsiteX18" fmla="*/ 6205538 w 6205538"/>
              <a:gd name="connsiteY18" fmla="*/ 6531380 h 6858001"/>
              <a:gd name="connsiteX19" fmla="*/ 14287 w 6205538"/>
              <a:gd name="connsiteY19" fmla="*/ 6531380 h 6858001"/>
              <a:gd name="connsiteX20" fmla="*/ 14287 w 6205538"/>
              <a:gd name="connsiteY20" fmla="*/ 6531792 h 6858001"/>
              <a:gd name="connsiteX21" fmla="*/ 2 w 6205538"/>
              <a:gd name="connsiteY21" fmla="*/ 6531792 h 6858001"/>
              <a:gd name="connsiteX22" fmla="*/ 2 w 6205538"/>
              <a:gd name="connsiteY22" fmla="*/ 5563739 h 6858001"/>
              <a:gd name="connsiteX23" fmla="*/ 219076 w 6205538"/>
              <a:gd name="connsiteY23" fmla="*/ 5563739 h 6858001"/>
              <a:gd name="connsiteX24" fmla="*/ 219076 w 6205538"/>
              <a:gd name="connsiteY24" fmla="*/ 5558976 h 6858001"/>
              <a:gd name="connsiteX25" fmla="*/ 219076 w 6205538"/>
              <a:gd name="connsiteY25" fmla="*/ 4271223 h 6858001"/>
              <a:gd name="connsiteX26" fmla="*/ 219076 w 6205538"/>
              <a:gd name="connsiteY26" fmla="*/ 4266460 h 6858001"/>
              <a:gd name="connsiteX27" fmla="*/ 2 w 6205538"/>
              <a:gd name="connsiteY27" fmla="*/ 4266460 h 6858001"/>
              <a:gd name="connsiteX28" fmla="*/ 2 w 6205538"/>
              <a:gd name="connsiteY28" fmla="*/ 1 h 6858001"/>
              <a:gd name="connsiteX29" fmla="*/ 0 w 6205538"/>
              <a:gd name="connsiteY2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5538" h="6858001">
                <a:moveTo>
                  <a:pt x="111916" y="6545780"/>
                </a:moveTo>
                <a:lnTo>
                  <a:pt x="6205538" y="6545780"/>
                </a:lnTo>
                <a:lnTo>
                  <a:pt x="6205538" y="6858001"/>
                </a:lnTo>
                <a:lnTo>
                  <a:pt x="2" y="6858001"/>
                </a:lnTo>
                <a:lnTo>
                  <a:pt x="2" y="6546192"/>
                </a:lnTo>
                <a:lnTo>
                  <a:pt x="111916" y="6546192"/>
                </a:lnTo>
                <a:close/>
                <a:moveTo>
                  <a:pt x="4706313" y="311073"/>
                </a:moveTo>
                <a:cubicBezTo>
                  <a:pt x="4664574" y="311073"/>
                  <a:pt x="4630737" y="344910"/>
                  <a:pt x="4630737" y="386649"/>
                </a:cubicBezTo>
                <a:lnTo>
                  <a:pt x="4630737" y="960381"/>
                </a:lnTo>
                <a:cubicBezTo>
                  <a:pt x="4630737" y="1002120"/>
                  <a:pt x="4664574" y="1035957"/>
                  <a:pt x="4706313" y="1035957"/>
                </a:cubicBezTo>
                <a:lnTo>
                  <a:pt x="5826943" y="1035957"/>
                </a:lnTo>
                <a:cubicBezTo>
                  <a:pt x="5868682" y="1035957"/>
                  <a:pt x="5902519" y="1002120"/>
                  <a:pt x="5902519" y="960381"/>
                </a:cubicBezTo>
                <a:lnTo>
                  <a:pt x="5902519" y="386649"/>
                </a:lnTo>
                <a:cubicBezTo>
                  <a:pt x="5902519" y="344910"/>
                  <a:pt x="5868682" y="311073"/>
                  <a:pt x="5826943" y="311073"/>
                </a:cubicBezTo>
                <a:close/>
                <a:moveTo>
                  <a:pt x="0" y="0"/>
                </a:moveTo>
                <a:lnTo>
                  <a:pt x="14287" y="0"/>
                </a:lnTo>
                <a:lnTo>
                  <a:pt x="14287" y="1"/>
                </a:lnTo>
                <a:lnTo>
                  <a:pt x="6205538" y="1"/>
                </a:lnTo>
                <a:lnTo>
                  <a:pt x="6205538" y="6531380"/>
                </a:lnTo>
                <a:lnTo>
                  <a:pt x="14287" y="6531380"/>
                </a:lnTo>
                <a:lnTo>
                  <a:pt x="14287" y="6531792"/>
                </a:lnTo>
                <a:lnTo>
                  <a:pt x="2" y="6531792"/>
                </a:lnTo>
                <a:lnTo>
                  <a:pt x="2" y="5563739"/>
                </a:lnTo>
                <a:lnTo>
                  <a:pt x="219076" y="5563739"/>
                </a:lnTo>
                <a:lnTo>
                  <a:pt x="219076" y="5558976"/>
                </a:lnTo>
                <a:lnTo>
                  <a:pt x="219076" y="4271223"/>
                </a:lnTo>
                <a:lnTo>
                  <a:pt x="219076" y="4266460"/>
                </a:lnTo>
                <a:lnTo>
                  <a:pt x="2" y="4266460"/>
                </a:lnTo>
                <a:lnTo>
                  <a:pt x="2" y="1"/>
                </a:lnTo>
                <a:lnTo>
                  <a:pt x="0" y="1"/>
                </a:lnTo>
                <a:close/>
              </a:path>
            </a:pathLst>
          </a:custGeom>
          <a:solidFill>
            <a:schemeClr val="bg2"/>
          </a:solidFill>
        </p:spPr>
        <p:txBody>
          <a:bodyPr wrap="square" tIns="7200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br>
              <a:rPr lang="en-US" dirty="0"/>
            </a:br>
            <a:r>
              <a:rPr lang="nl-NL" dirty="0"/>
              <a:t>Klik hier en voeg een afbeelding toe uit Templafy</a:t>
            </a:r>
            <a:endParaRPr lang="nl-NL"/>
          </a:p>
        </p:txBody>
      </p:sp>
      <p:sp>
        <p:nvSpPr>
          <p:cNvPr id="39" name="Freeform: Shape 38">
            <a:extLst>
              <a:ext uri="{FF2B5EF4-FFF2-40B4-BE49-F238E27FC236}">
                <a16:creationId xmlns:a16="http://schemas.microsoft.com/office/drawing/2014/main" id="{3DD94BF0-14F1-426B-8B17-7DF83736631F}"/>
              </a:ext>
            </a:extLst>
          </p:cNvPr>
          <p:cNvSpPr/>
          <p:nvPr userDrawn="1"/>
        </p:nvSpPr>
        <p:spPr>
          <a:xfrm>
            <a:off x="-3" y="2380"/>
            <a:ext cx="5986465" cy="6858001"/>
          </a:xfrm>
          <a:custGeom>
            <a:avLst/>
            <a:gdLst>
              <a:gd name="connsiteX0" fmla="*/ 0 w 5986465"/>
              <a:gd name="connsiteY0" fmla="*/ 4360915 h 6858001"/>
              <a:gd name="connsiteX1" fmla="*/ 1 w 5986465"/>
              <a:gd name="connsiteY1" fmla="*/ 4360915 h 6858001"/>
              <a:gd name="connsiteX2" fmla="*/ 1 w 5986465"/>
              <a:gd name="connsiteY2" fmla="*/ 5556595 h 6858001"/>
              <a:gd name="connsiteX3" fmla="*/ 3 w 5986465"/>
              <a:gd name="connsiteY3" fmla="*/ 5556595 h 6858001"/>
              <a:gd name="connsiteX4" fmla="*/ 3 w 5986465"/>
              <a:gd name="connsiteY4" fmla="*/ 5563496 h 6858001"/>
              <a:gd name="connsiteX5" fmla="*/ 5986465 w 5986465"/>
              <a:gd name="connsiteY5" fmla="*/ 5563496 h 6858001"/>
              <a:gd name="connsiteX6" fmla="*/ 5986465 w 5986465"/>
              <a:gd name="connsiteY6" fmla="*/ 6858001 h 6858001"/>
              <a:gd name="connsiteX7" fmla="*/ 0 w 5986465"/>
              <a:gd name="connsiteY7" fmla="*/ 6858001 h 6858001"/>
              <a:gd name="connsiteX8" fmla="*/ 0 w 5986465"/>
              <a:gd name="connsiteY8" fmla="*/ 0 h 6858001"/>
              <a:gd name="connsiteX9" fmla="*/ 5986465 w 5986465"/>
              <a:gd name="connsiteY9" fmla="*/ 0 h 6858001"/>
              <a:gd name="connsiteX10" fmla="*/ 5986465 w 5986465"/>
              <a:gd name="connsiteY10" fmla="*/ 4264079 h 6858001"/>
              <a:gd name="connsiteX11" fmla="*/ 1 w 5986465"/>
              <a:gd name="connsiteY11" fmla="*/ 4264079 h 6858001"/>
              <a:gd name="connsiteX12" fmla="*/ 1 w 5986465"/>
              <a:gd name="connsiteY12" fmla="*/ 4269217 h 6858001"/>
              <a:gd name="connsiteX13" fmla="*/ 0 w 5986465"/>
              <a:gd name="connsiteY13" fmla="*/ 42692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6465" h="6858001">
                <a:moveTo>
                  <a:pt x="0" y="4360915"/>
                </a:moveTo>
                <a:lnTo>
                  <a:pt x="1" y="4360915"/>
                </a:lnTo>
                <a:lnTo>
                  <a:pt x="1" y="5556595"/>
                </a:lnTo>
                <a:lnTo>
                  <a:pt x="3" y="5556595"/>
                </a:lnTo>
                <a:lnTo>
                  <a:pt x="3" y="5563496"/>
                </a:lnTo>
                <a:lnTo>
                  <a:pt x="5986465" y="5563496"/>
                </a:lnTo>
                <a:lnTo>
                  <a:pt x="5986465" y="6858001"/>
                </a:lnTo>
                <a:lnTo>
                  <a:pt x="0" y="6858001"/>
                </a:lnTo>
                <a:close/>
                <a:moveTo>
                  <a:pt x="0" y="0"/>
                </a:moveTo>
                <a:lnTo>
                  <a:pt x="5986465" y="0"/>
                </a:lnTo>
                <a:lnTo>
                  <a:pt x="5986465" y="4264079"/>
                </a:lnTo>
                <a:lnTo>
                  <a:pt x="1" y="4264079"/>
                </a:lnTo>
                <a:lnTo>
                  <a:pt x="1" y="4269217"/>
                </a:lnTo>
                <a:lnTo>
                  <a:pt x="0" y="42692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7200" y="311072"/>
            <a:ext cx="1271783" cy="724884"/>
          </a:xfrm>
          <a:prstGeom prst="rect">
            <a:avLst/>
          </a:prstGeom>
        </p:spPr>
      </p:pic>
      <p:cxnSp>
        <p:nvCxnSpPr>
          <p:cNvPr id="14" name="Straight Connector 13">
            <a:extLst>
              <a:ext uri="{FF2B5EF4-FFF2-40B4-BE49-F238E27FC236}">
                <a16:creationId xmlns:a16="http://schemas.microsoft.com/office/drawing/2014/main" id="{1C38F31F-AC62-4E93-B32F-8D23A52168C1}"/>
              </a:ext>
            </a:extLst>
          </p:cNvPr>
          <p:cNvCxnSpPr>
            <a:cxnSpLocks/>
          </p:cNvCxnSpPr>
          <p:nvPr userDrawn="1"/>
        </p:nvCxnSpPr>
        <p:spPr>
          <a:xfrm>
            <a:off x="323048" y="-8018"/>
            <a:ext cx="0" cy="40584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5768502"/>
            <a:ext cx="0" cy="7728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nl-NL" sz="1600" b="1" dirty="0">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0" name="Text Placeholder 3" descr="{&quot;templafy&quot;:{&quot;id&quot;:&quot;79286255-99de-4f38-bc09-5eca71b30860&quot;}}">
            <a:extLst>
              <a:ext uri="{FF2B5EF4-FFF2-40B4-BE49-F238E27FC236}">
                <a16:creationId xmlns:a16="http://schemas.microsoft.com/office/drawing/2014/main" id="{5A3E2B83-D6AB-4AD9-9B4B-4519AFA5B4B1}"/>
              </a:ext>
            </a:extLst>
          </p:cNvPr>
          <p:cNvSpPr>
            <a:spLocks noGrp="1"/>
          </p:cNvSpPr>
          <p:nvPr>
            <p:ph type="body" sz="quarter" idx="15" hasCustomPrompt="1"/>
          </p:nvPr>
        </p:nvSpPr>
        <p:spPr>
          <a:xfrm>
            <a:off x="647700" y="4760145"/>
            <a:ext cx="4864100" cy="246221"/>
          </a:xfrm>
        </p:spPr>
        <p:txBody>
          <a:bodyPr/>
          <a:lstStyle>
            <a:lvl1pPr marL="0" indent="0">
              <a:buNone/>
              <a:defRPr>
                <a:solidFill>
                  <a:schemeClr val="tx2"/>
                </a:solidFill>
              </a:defRPr>
            </a:lvl1pPr>
          </a:lstStyle>
          <a:p>
            <a:pPr lvl="0"/>
            <a:r>
              <a:rPr lang="nl-NL" dirty="0"/>
              <a:t>Aangeboden door:</a:t>
            </a:r>
            <a:endParaRPr lang="nl-NL"/>
          </a:p>
        </p:txBody>
      </p:sp>
      <p:sp>
        <p:nvSpPr>
          <p:cNvPr id="25" name="Text Placeholder 3" descr="{&quot;templafy&quot;:{&quot;id&quot;:&quot;f0171496-6660-4f3f-97db-bc0ee974340c&quot;}}">
            <a:extLst>
              <a:ext uri="{FF2B5EF4-FFF2-40B4-BE49-F238E27FC236}">
                <a16:creationId xmlns:a16="http://schemas.microsoft.com/office/drawing/2014/main" id="{D950E65F-D27B-4B37-82E6-065FC684AAB4}"/>
              </a:ext>
            </a:extLst>
          </p:cNvPr>
          <p:cNvSpPr>
            <a:spLocks noGrp="1"/>
          </p:cNvSpPr>
          <p:nvPr>
            <p:ph type="body" sz="quarter" idx="16" hasCustomPrompt="1"/>
          </p:nvPr>
        </p:nvSpPr>
        <p:spPr>
          <a:xfrm>
            <a:off x="647700" y="5003648"/>
            <a:ext cx="4864100" cy="242887"/>
          </a:xfrm>
        </p:spPr>
        <p:txBody>
          <a:bodyPr/>
          <a:lstStyle>
            <a:lvl1pPr marL="0" indent="0">
              <a:buNone/>
              <a:defRPr>
                <a:solidFill>
                  <a:schemeClr val="tx2"/>
                </a:solidFill>
              </a:defRPr>
            </a:lvl1pPr>
          </a:lstStyle>
          <a:p>
            <a:pPr lvl="0"/>
            <a:r>
              <a:rPr lang="nl-NL" dirty="0"/>
              <a:t>Aangeboden aan:</a:t>
            </a:r>
            <a:endParaRPr lang="nl-NL"/>
          </a:p>
        </p:txBody>
      </p:sp>
      <p:sp>
        <p:nvSpPr>
          <p:cNvPr id="26" name="Title 5" descr="{&quot;templafy&quot;:{&quot;id&quot;:&quot;ec9c0c70-cf86-4db9-993c-a7c8be59a14e&quot;}}">
            <a:extLst>
              <a:ext uri="{FF2B5EF4-FFF2-40B4-BE49-F238E27FC236}">
                <a16:creationId xmlns:a16="http://schemas.microsoft.com/office/drawing/2014/main" id="{8909FCA8-D3F6-4E6C-8B13-8079153EB25E}"/>
              </a:ext>
            </a:extLst>
          </p:cNvPr>
          <p:cNvSpPr>
            <a:spLocks noGrp="1"/>
          </p:cNvSpPr>
          <p:nvPr>
            <p:ph type="title" hasCustomPrompt="1"/>
          </p:nvPr>
        </p:nvSpPr>
        <p:spPr>
          <a:xfrm>
            <a:off x="648000" y="2041527"/>
            <a:ext cx="5108633" cy="1200828"/>
          </a:xfrm>
        </p:spPr>
        <p:txBody>
          <a:bodyPr anchor="b"/>
          <a:lstStyle>
            <a:lvl1pPr>
              <a:defRPr>
                <a:solidFill>
                  <a:schemeClr val="bg1"/>
                </a:solidFill>
              </a:defRPr>
            </a:lvl1pPr>
          </a:lstStyle>
          <a:p>
            <a:r>
              <a:rPr lang="nl-NL" dirty="0"/>
              <a:t>Klik om titel toe te voegen</a:t>
            </a:r>
            <a:endParaRPr lang="nl-NL"/>
          </a:p>
        </p:txBody>
      </p:sp>
      <p:sp>
        <p:nvSpPr>
          <p:cNvPr id="27" name="Text Placeholder 4" descr="{&quot;templafy&quot;:{&quot;id&quot;:&quot;3b446b2f-abb4-40ba-ae78-8fc6453273b4&quot;}}">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47700" y="3266238"/>
            <a:ext cx="5108933" cy="514202"/>
          </a:xfrm>
        </p:spPr>
        <p:txBody>
          <a:bodyPr tIns="91440" anchor="t"/>
          <a:lstStyle>
            <a:lvl1pPr marL="0" indent="0">
              <a:buNone/>
              <a:defRPr sz="2800">
                <a:solidFill>
                  <a:schemeClr val="accent3"/>
                </a:solidFill>
                <a:latin typeface="+mn-lt"/>
              </a:defRPr>
            </a:lvl1pPr>
          </a:lstStyle>
          <a:p>
            <a:pPr lvl="0"/>
            <a:r>
              <a:rPr lang="nl-NL" dirty="0"/>
              <a:t>Klik om ondertitel toe te voegen</a:t>
            </a:r>
            <a:endParaRPr lang="nl-NL"/>
          </a:p>
        </p:txBody>
      </p:sp>
    </p:spTree>
    <p:extLst>
      <p:ext uri="{BB962C8B-B14F-4D97-AF65-F5344CB8AC3E}">
        <p14:creationId xmlns:p14="http://schemas.microsoft.com/office/powerpoint/2010/main" val="1707870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4EDD6B5-1F7B-5021-A122-EE41139FDD87}"/>
              </a:ext>
            </a:extLst>
          </p:cNvPr>
          <p:cNvSpPr/>
          <p:nvPr userDrawn="1"/>
        </p:nvSpPr>
        <p:spPr>
          <a:xfrm>
            <a:off x="-1" y="2625215"/>
            <a:ext cx="6636775" cy="215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3" name="Freeform 12">
            <a:extLst>
              <a:ext uri="{FF2B5EF4-FFF2-40B4-BE49-F238E27FC236}">
                <a16:creationId xmlns:a16="http://schemas.microsoft.com/office/drawing/2014/main" id="{892591B0-0B8A-C281-1C2B-0892A914791D}"/>
              </a:ext>
            </a:extLst>
          </p:cNvPr>
          <p:cNvSpPr/>
          <p:nvPr userDrawn="1"/>
        </p:nvSpPr>
        <p:spPr>
          <a:xfrm>
            <a:off x="0" y="3996814"/>
            <a:ext cx="12191998" cy="2861186"/>
          </a:xfrm>
          <a:custGeom>
            <a:avLst/>
            <a:gdLst>
              <a:gd name="connsiteX0" fmla="*/ 6636774 w 12191998"/>
              <a:gd name="connsiteY0" fmla="*/ 0 h 2861186"/>
              <a:gd name="connsiteX1" fmla="*/ 12191998 w 12191998"/>
              <a:gd name="connsiteY1" fmla="*/ 0 h 2861186"/>
              <a:gd name="connsiteX2" fmla="*/ 12191998 w 12191998"/>
              <a:gd name="connsiteY2" fmla="*/ 2861186 h 2861186"/>
              <a:gd name="connsiteX3" fmla="*/ 0 w 12191998"/>
              <a:gd name="connsiteY3" fmla="*/ 2861186 h 2861186"/>
              <a:gd name="connsiteX4" fmla="*/ 0 w 12191998"/>
              <a:gd name="connsiteY4" fmla="*/ 781665 h 2861186"/>
              <a:gd name="connsiteX5" fmla="*/ 6636774 w 12191998"/>
              <a:gd name="connsiteY5" fmla="*/ 781665 h 28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2861186">
                <a:moveTo>
                  <a:pt x="6636774" y="0"/>
                </a:moveTo>
                <a:lnTo>
                  <a:pt x="12191998" y="0"/>
                </a:lnTo>
                <a:lnTo>
                  <a:pt x="12191998" y="2861186"/>
                </a:lnTo>
                <a:lnTo>
                  <a:pt x="0" y="2861186"/>
                </a:lnTo>
                <a:lnTo>
                  <a:pt x="0" y="781665"/>
                </a:lnTo>
                <a:lnTo>
                  <a:pt x="6636774" y="7816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nl-NL" sz="2000" noProof="0" dirty="0" err="1"/>
          </a:p>
        </p:txBody>
      </p:sp>
      <p:sp>
        <p:nvSpPr>
          <p:cNvPr id="11" name="Picture Placeholder 10">
            <a:extLst>
              <a:ext uri="{FF2B5EF4-FFF2-40B4-BE49-F238E27FC236}">
                <a16:creationId xmlns:a16="http://schemas.microsoft.com/office/drawing/2014/main" id="{EBD92DC0-4A71-A576-607A-D0B6B2A1C61C}"/>
              </a:ext>
            </a:extLst>
          </p:cNvPr>
          <p:cNvSpPr>
            <a:spLocks noGrp="1"/>
          </p:cNvSpPr>
          <p:nvPr>
            <p:ph type="pic" sz="quarter" idx="11"/>
          </p:nvPr>
        </p:nvSpPr>
        <p:spPr>
          <a:xfrm>
            <a:off x="0" y="-15388"/>
            <a:ext cx="12192000" cy="4012202"/>
          </a:xfrm>
          <a:custGeom>
            <a:avLst/>
            <a:gdLst>
              <a:gd name="connsiteX0" fmla="*/ 0 w 12192000"/>
              <a:gd name="connsiteY0" fmla="*/ 0 h 4012202"/>
              <a:gd name="connsiteX1" fmla="*/ 12192000 w 12192000"/>
              <a:gd name="connsiteY1" fmla="*/ 0 h 4012202"/>
              <a:gd name="connsiteX2" fmla="*/ 12192000 w 12192000"/>
              <a:gd name="connsiteY2" fmla="*/ 4012202 h 4012202"/>
              <a:gd name="connsiteX3" fmla="*/ 6636774 w 12192000"/>
              <a:gd name="connsiteY3" fmla="*/ 4012202 h 4012202"/>
              <a:gd name="connsiteX4" fmla="*/ 6636774 w 12192000"/>
              <a:gd name="connsiteY4" fmla="*/ 2640603 h 4012202"/>
              <a:gd name="connsiteX5" fmla="*/ 0 w 12192000"/>
              <a:gd name="connsiteY5" fmla="*/ 2640603 h 401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12202">
                <a:moveTo>
                  <a:pt x="0" y="0"/>
                </a:moveTo>
                <a:lnTo>
                  <a:pt x="12192000" y="0"/>
                </a:lnTo>
                <a:lnTo>
                  <a:pt x="12192000" y="4012202"/>
                </a:lnTo>
                <a:lnTo>
                  <a:pt x="6636774" y="4012202"/>
                </a:lnTo>
                <a:lnTo>
                  <a:pt x="6636774" y="2640603"/>
                </a:lnTo>
                <a:lnTo>
                  <a:pt x="0" y="2640603"/>
                </a:lnTo>
                <a:close/>
              </a:path>
            </a:pathLst>
          </a:custGeom>
          <a:solidFill>
            <a:schemeClr val="bg2"/>
          </a:solidFill>
        </p:spPr>
        <p:txBody>
          <a:bodyPr wrap="square" rtlCol="0">
            <a:noAutofit/>
          </a:bodyPr>
          <a:lstStyle>
            <a:lvl1pPr marL="0" indent="0" algn="ctr">
              <a:buNone/>
              <a:defRPr sz="1800">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lang="nl-NL" dirty="0"/>
          </a:p>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lang="nl-NL" dirty="0"/>
          </a:p>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Click here and add </a:t>
            </a:r>
            <a:br>
              <a:rPr lang="en-US" dirty="0"/>
            </a:br>
            <a:r>
              <a:rPr lang="nl-NL" dirty="0"/>
              <a:t>image from </a:t>
            </a:r>
            <a:r>
              <a:rPr lang="nl-NL" dirty="0" err="1"/>
              <a:t>Templafy</a:t>
            </a:r>
            <a:endParaRPr lang="nl-NL" dirty="0"/>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6902" y="5174550"/>
            <a:ext cx="1271783" cy="724884"/>
          </a:xfrm>
          <a:prstGeom prst="rect">
            <a:avLst/>
          </a:prstGeom>
        </p:spPr>
      </p:pic>
      <p:cxnSp>
        <p:nvCxnSpPr>
          <p:cNvPr id="15" name="Straight Connector 14">
            <a:extLst>
              <a:ext uri="{FF2B5EF4-FFF2-40B4-BE49-F238E27FC236}">
                <a16:creationId xmlns:a16="http://schemas.microsoft.com/office/drawing/2014/main" id="{FBF484C5-EEE2-4A10-AF61-B925E779D81B}"/>
              </a:ext>
            </a:extLst>
          </p:cNvPr>
          <p:cNvCxnSpPr>
            <a:cxnSpLocks/>
          </p:cNvCxnSpPr>
          <p:nvPr userDrawn="1"/>
        </p:nvCxnSpPr>
        <p:spPr>
          <a:xfrm flipH="1">
            <a:off x="2483417" y="6538762"/>
            <a:ext cx="9708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5CD37C-1E88-4BE4-9BD4-35E03C1001A5}"/>
              </a:ext>
            </a:extLst>
          </p:cNvPr>
          <p:cNvCxnSpPr>
            <a:cxnSpLocks/>
          </p:cNvCxnSpPr>
          <p:nvPr userDrawn="1"/>
        </p:nvCxnSpPr>
        <p:spPr>
          <a:xfrm flipH="1">
            <a:off x="320604"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64FE92-2605-4209-BCF6-8EE9F464CC27}"/>
              </a:ext>
            </a:extLst>
          </p:cNvPr>
          <p:cNvCxnSpPr>
            <a:cxnSpLocks/>
          </p:cNvCxnSpPr>
          <p:nvPr userDrawn="1"/>
        </p:nvCxnSpPr>
        <p:spPr>
          <a:xfrm>
            <a:off x="323048" y="3996814"/>
            <a:ext cx="0" cy="254455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date" descr="{&quot;templafy&quot;:{&quot;binding&quot;:&quot;Form.Date&quot;,&quot;format&quot;:&quot;{{DateFormats.GeneralDate}}&quot;,&quot;type&quot;:&quot;date&quot;}}" title="Form.Date">
            <a:extLst>
              <a:ext uri="{FF2B5EF4-FFF2-40B4-BE49-F238E27FC236}">
                <a16:creationId xmlns:a16="http://schemas.microsoft.com/office/drawing/2014/main" id="{511A47CD-5114-4DD4-BD85-B1A5B922F9C2}"/>
              </a:ext>
            </a:extLst>
          </p:cNvPr>
          <p:cNvSpPr txBox="1"/>
          <p:nvPr userDrawn="1"/>
        </p:nvSpPr>
        <p:spPr>
          <a:xfrm>
            <a:off x="648205" y="4513924"/>
            <a:ext cx="4863503" cy="246221"/>
          </a:xfrm>
          <a:prstGeom prst="rect">
            <a:avLst/>
          </a:prstGeom>
          <a:noFill/>
        </p:spPr>
        <p:txBody>
          <a:bodyPr wrap="square" lIns="0" tIns="0" rIns="0" bIns="0" rtlCol="0">
            <a:spAutoFit/>
          </a:bodyPr>
          <a:lstStyle/>
          <a:p>
            <a:endParaRPr lang="nl-NL" sz="1600" b="1" dirty="0">
              <a:solidFill>
                <a:schemeClr val="tx2"/>
              </a:solidFill>
              <a:latin typeface="+mn-lt"/>
            </a:endParaRPr>
          </a:p>
        </p:txBody>
      </p:sp>
      <p:pic>
        <p:nvPicPr>
          <p:cNvPr id="4" name="Graphic 3">
            <a:extLst>
              <a:ext uri="{FF2B5EF4-FFF2-40B4-BE49-F238E27FC236}">
                <a16:creationId xmlns:a16="http://schemas.microsoft.com/office/drawing/2014/main" id="{B155562C-34B0-46C8-BB0F-05B7F7D2506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582" y="6358006"/>
            <a:ext cx="1861268" cy="370401"/>
          </a:xfrm>
          <a:prstGeom prst="rect">
            <a:avLst/>
          </a:prstGeom>
        </p:spPr>
      </p:pic>
      <p:sp>
        <p:nvSpPr>
          <p:cNvPr id="26" name="Title 5" descr="{&quot;templafy&quot;:{&quot;id&quot;:&quot;6a50fd54-fdca-4811-8e9c-2545673d8033&quot;}}">
            <a:extLst>
              <a:ext uri="{FF2B5EF4-FFF2-40B4-BE49-F238E27FC236}">
                <a16:creationId xmlns:a16="http://schemas.microsoft.com/office/drawing/2014/main" id="{8909FCA8-D3F6-4E6C-8B13-8079153EB25E}"/>
              </a:ext>
            </a:extLst>
          </p:cNvPr>
          <p:cNvSpPr>
            <a:spLocks noGrp="1"/>
          </p:cNvSpPr>
          <p:nvPr>
            <p:ph type="title" hasCustomPrompt="1"/>
          </p:nvPr>
        </p:nvSpPr>
        <p:spPr>
          <a:xfrm>
            <a:off x="663475" y="3666601"/>
            <a:ext cx="5432518" cy="906242"/>
          </a:xfrm>
        </p:spPr>
        <p:txBody>
          <a:bodyPr tIns="108000" anchor="t"/>
          <a:lstStyle>
            <a:lvl1pPr>
              <a:defRPr sz="3600">
                <a:solidFill>
                  <a:schemeClr val="tx2"/>
                </a:solidFill>
              </a:defRPr>
            </a:lvl1pPr>
          </a:lstStyle>
          <a:p>
            <a:r>
              <a:rPr lang="nl-NL" dirty="0"/>
              <a:t>Klik om titel toe te voegen</a:t>
            </a:r>
            <a:endParaRPr lang="nl-NL"/>
          </a:p>
        </p:txBody>
      </p:sp>
      <p:sp>
        <p:nvSpPr>
          <p:cNvPr id="27" name="Text Placeholder 4" descr="{&quot;templafy&quot;:{&quot;id&quot;:&quot;0c17e075-dfcc-4be9-843e-45fa2866eff6&quot;}}">
            <a:extLst>
              <a:ext uri="{FF2B5EF4-FFF2-40B4-BE49-F238E27FC236}">
                <a16:creationId xmlns:a16="http://schemas.microsoft.com/office/drawing/2014/main" id="{F162967B-CD76-475D-9643-BC17E1102B1D}"/>
              </a:ext>
            </a:extLst>
          </p:cNvPr>
          <p:cNvSpPr>
            <a:spLocks noGrp="1"/>
          </p:cNvSpPr>
          <p:nvPr>
            <p:ph type="body" sz="quarter" idx="18" hasCustomPrompt="1"/>
          </p:nvPr>
        </p:nvSpPr>
        <p:spPr>
          <a:xfrm>
            <a:off x="663175" y="3110161"/>
            <a:ext cx="5108933" cy="514202"/>
          </a:xfrm>
        </p:spPr>
        <p:txBody>
          <a:bodyPr tIns="91440" anchor="t"/>
          <a:lstStyle>
            <a:lvl1pPr marL="0" indent="0">
              <a:buNone/>
              <a:defRPr sz="2000">
                <a:solidFill>
                  <a:schemeClr val="accent2"/>
                </a:solidFill>
                <a:latin typeface="+mn-lt"/>
              </a:defRPr>
            </a:lvl1pPr>
          </a:lstStyle>
          <a:p>
            <a:pPr lvl="0"/>
            <a:r>
              <a:rPr lang="nl-NL" dirty="0"/>
              <a:t>Klik om ondertitel toe te voegen</a:t>
            </a:r>
            <a:endParaRPr lang="nl-NL"/>
          </a:p>
        </p:txBody>
      </p:sp>
      <p:sp>
        <p:nvSpPr>
          <p:cNvPr id="2" name="Content Placeholder 2" descr="{&quot;templafy&quot;:{&quot;id&quot;:&quot;83c532ca-389f-4596-a9ab-ca0c440c2576&quot;}}">
            <a:extLst>
              <a:ext uri="{FF2B5EF4-FFF2-40B4-BE49-F238E27FC236}">
                <a16:creationId xmlns:a16="http://schemas.microsoft.com/office/drawing/2014/main" id="{A6BF437F-A162-DD56-A723-69A6E8D29D38}"/>
              </a:ext>
            </a:extLst>
          </p:cNvPr>
          <p:cNvSpPr>
            <a:spLocks noGrp="1"/>
          </p:cNvSpPr>
          <p:nvPr>
            <p:ph idx="1" hasCustomPrompt="1"/>
          </p:nvPr>
        </p:nvSpPr>
        <p:spPr>
          <a:xfrm>
            <a:off x="677545" y="5379367"/>
            <a:ext cx="2471094" cy="655358"/>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endParaRPr lang="nl-NL"/>
          </a:p>
        </p:txBody>
      </p:sp>
      <p:sp>
        <p:nvSpPr>
          <p:cNvPr id="5" name="Content Placeholder 2" descr="{&quot;templafy&quot;:{&quot;id&quot;:&quot;35856511-15ad-4a2c-87ad-308d1d1951fe&quot;}}">
            <a:extLst>
              <a:ext uri="{FF2B5EF4-FFF2-40B4-BE49-F238E27FC236}">
                <a16:creationId xmlns:a16="http://schemas.microsoft.com/office/drawing/2014/main" id="{E5706813-1E0D-3285-60E2-26EED9C1B335}"/>
              </a:ext>
            </a:extLst>
          </p:cNvPr>
          <p:cNvSpPr>
            <a:spLocks noGrp="1"/>
          </p:cNvSpPr>
          <p:nvPr>
            <p:ph idx="19" hasCustomPrompt="1"/>
          </p:nvPr>
        </p:nvSpPr>
        <p:spPr>
          <a:xfrm>
            <a:off x="3351734" y="5379367"/>
            <a:ext cx="2471094" cy="655358"/>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endParaRPr lang="nl-NL"/>
          </a:p>
        </p:txBody>
      </p:sp>
      <p:sp>
        <p:nvSpPr>
          <p:cNvPr id="6" name="Content Placeholder 2" descr="{&quot;templafy&quot;:{&quot;id&quot;:&quot;2249aa9d-2103-4d2d-9fac-02b226f995f3&quot;}}">
            <a:extLst>
              <a:ext uri="{FF2B5EF4-FFF2-40B4-BE49-F238E27FC236}">
                <a16:creationId xmlns:a16="http://schemas.microsoft.com/office/drawing/2014/main" id="{8931B9AC-D510-51D8-E31E-519BDDE539C8}"/>
              </a:ext>
            </a:extLst>
          </p:cNvPr>
          <p:cNvSpPr>
            <a:spLocks noGrp="1"/>
          </p:cNvSpPr>
          <p:nvPr>
            <p:ph idx="20" hasCustomPrompt="1"/>
          </p:nvPr>
        </p:nvSpPr>
        <p:spPr>
          <a:xfrm>
            <a:off x="6025923" y="5379367"/>
            <a:ext cx="2471094" cy="655358"/>
          </a:xfrm>
        </p:spPr>
        <p:txBody>
          <a:bodyPr/>
          <a:lstStyle>
            <a:lvl1pPr marL="0" indent="0">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endParaRPr lang="nl-NL"/>
          </a:p>
        </p:txBody>
      </p:sp>
    </p:spTree>
    <p:extLst>
      <p:ext uri="{BB962C8B-B14F-4D97-AF65-F5344CB8AC3E}">
        <p14:creationId xmlns:p14="http://schemas.microsoft.com/office/powerpoint/2010/main" val="827906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E5E9EE3-9965-BA94-FB8A-08516410E283}"/>
              </a:ext>
            </a:extLst>
          </p:cNvPr>
          <p:cNvSpPr/>
          <p:nvPr userDrawn="1"/>
        </p:nvSpPr>
        <p:spPr>
          <a:xfrm>
            <a:off x="-1" y="4109070"/>
            <a:ext cx="8273129" cy="149134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35" name="Rectangle 34">
            <a:extLst>
              <a:ext uri="{FF2B5EF4-FFF2-40B4-BE49-F238E27FC236}">
                <a16:creationId xmlns:a16="http://schemas.microsoft.com/office/drawing/2014/main" id="{F1DA5A58-E43E-4DDA-B597-FA3CC0D36441}"/>
              </a:ext>
            </a:extLst>
          </p:cNvPr>
          <p:cNvSpPr/>
          <p:nvPr userDrawn="1"/>
        </p:nvSpPr>
        <p:spPr>
          <a:xfrm>
            <a:off x="0" y="3534996"/>
            <a:ext cx="4419598" cy="870857"/>
          </a:xfrm>
          <a:prstGeom prst="rect">
            <a:avLst/>
          </a:prstGeom>
          <a:solidFill>
            <a:schemeClr val="accent1">
              <a:alpha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63" name="Picture Placeholder 62" descr="{&quot;templafy&quot;:{&quot;id&quot;:&quot;778ed349-45c0-4340-964c-257a3a957eb4&quot;}}">
            <a:extLst>
              <a:ext uri="{FF2B5EF4-FFF2-40B4-BE49-F238E27FC236}">
                <a16:creationId xmlns:a16="http://schemas.microsoft.com/office/drawing/2014/main" id="{6880787D-4687-7AE5-7B6E-388AB1307D6B}"/>
              </a:ext>
            </a:extLst>
          </p:cNvPr>
          <p:cNvSpPr>
            <a:spLocks noGrp="1"/>
          </p:cNvSpPr>
          <p:nvPr>
            <p:ph type="pic" sz="quarter" idx="13" hasCustomPrompt="1"/>
          </p:nvPr>
        </p:nvSpPr>
        <p:spPr>
          <a:xfrm>
            <a:off x="0" y="0"/>
            <a:ext cx="12192000" cy="6858000"/>
          </a:xfrm>
          <a:custGeom>
            <a:avLst/>
            <a:gdLst>
              <a:gd name="connsiteX0" fmla="*/ 270400 w 12192000"/>
              <a:gd name="connsiteY0" fmla="*/ 5814485 h 6858000"/>
              <a:gd name="connsiteX1" fmla="*/ 270400 w 12192000"/>
              <a:gd name="connsiteY1" fmla="*/ 6516485 h 6858000"/>
              <a:gd name="connsiteX2" fmla="*/ 270400 w 12192000"/>
              <a:gd name="connsiteY2" fmla="*/ 6534485 h 6858000"/>
              <a:gd name="connsiteX3" fmla="*/ 288400 w 12192000"/>
              <a:gd name="connsiteY3" fmla="*/ 6534485 h 6858000"/>
              <a:gd name="connsiteX4" fmla="*/ 630400 w 12192000"/>
              <a:gd name="connsiteY4" fmla="*/ 6534485 h 6858000"/>
              <a:gd name="connsiteX5" fmla="*/ 630400 w 12192000"/>
              <a:gd name="connsiteY5" fmla="*/ 6516485 h 6858000"/>
              <a:gd name="connsiteX6" fmla="*/ 288400 w 12192000"/>
              <a:gd name="connsiteY6" fmla="*/ 6516485 h 6858000"/>
              <a:gd name="connsiteX7" fmla="*/ 288400 w 12192000"/>
              <a:gd name="connsiteY7" fmla="*/ 5814485 h 6858000"/>
              <a:gd name="connsiteX8" fmla="*/ 10682962 w 12192000"/>
              <a:gd name="connsiteY8" fmla="*/ 311018 h 6858000"/>
              <a:gd name="connsiteX9" fmla="*/ 10609396 w 12192000"/>
              <a:gd name="connsiteY9" fmla="*/ 384309 h 6858000"/>
              <a:gd name="connsiteX10" fmla="*/ 10609396 w 12192000"/>
              <a:gd name="connsiteY10" fmla="*/ 962827 h 6858000"/>
              <a:gd name="connsiteX11" fmla="*/ 10678517 w 12192000"/>
              <a:gd name="connsiteY11" fmla="*/ 1035862 h 6858000"/>
              <a:gd name="connsiteX12" fmla="*/ 11819199 w 12192000"/>
              <a:gd name="connsiteY12" fmla="*/ 1035902 h 6858000"/>
              <a:gd name="connsiteX13" fmla="*/ 11819816 w 12192000"/>
              <a:gd name="connsiteY13" fmla="*/ 1035862 h 6858000"/>
              <a:gd name="connsiteX14" fmla="*/ 11888926 w 12192000"/>
              <a:gd name="connsiteY14" fmla="*/ 962648 h 6858000"/>
              <a:gd name="connsiteX15" fmla="*/ 11888926 w 12192000"/>
              <a:gd name="connsiteY15" fmla="*/ 384309 h 6858000"/>
              <a:gd name="connsiteX16" fmla="*/ 11815361 w 12192000"/>
              <a:gd name="connsiteY16" fmla="*/ 311018 h 6858000"/>
              <a:gd name="connsiteX17" fmla="*/ 0 w 12192000"/>
              <a:gd name="connsiteY17" fmla="*/ 0 h 6858000"/>
              <a:gd name="connsiteX18" fmla="*/ 270400 w 12192000"/>
              <a:gd name="connsiteY18" fmla="*/ 0 h 6858000"/>
              <a:gd name="connsiteX19" fmla="*/ 270400 w 12192000"/>
              <a:gd name="connsiteY19" fmla="*/ 3312000 h 6858000"/>
              <a:gd name="connsiteX20" fmla="*/ 288400 w 12192000"/>
              <a:gd name="connsiteY20" fmla="*/ 3312000 h 6858000"/>
              <a:gd name="connsiteX21" fmla="*/ 288400 w 12192000"/>
              <a:gd name="connsiteY21" fmla="*/ 0 h 6858000"/>
              <a:gd name="connsiteX22" fmla="*/ 12192000 w 12192000"/>
              <a:gd name="connsiteY22" fmla="*/ 0 h 6858000"/>
              <a:gd name="connsiteX23" fmla="*/ 12192000 w 12192000"/>
              <a:gd name="connsiteY23" fmla="*/ 6516485 h 6858000"/>
              <a:gd name="connsiteX24" fmla="*/ 2472000 w 12192000"/>
              <a:gd name="connsiteY24" fmla="*/ 6516485 h 6858000"/>
              <a:gd name="connsiteX25" fmla="*/ 2472000 w 12192000"/>
              <a:gd name="connsiteY25" fmla="*/ 6534485 h 6858000"/>
              <a:gd name="connsiteX26" fmla="*/ 12192000 w 12192000"/>
              <a:gd name="connsiteY26" fmla="*/ 6534485 h 6858000"/>
              <a:gd name="connsiteX27" fmla="*/ 12192000 w 12192000"/>
              <a:gd name="connsiteY27" fmla="*/ 6858000 h 6858000"/>
              <a:gd name="connsiteX28" fmla="*/ 0 w 12192000"/>
              <a:gd name="connsiteY28" fmla="*/ 6858000 h 6858000"/>
              <a:gd name="connsiteX29" fmla="*/ 0 w 12192000"/>
              <a:gd name="connsiteY29" fmla="*/ 5600411 h 6858000"/>
              <a:gd name="connsiteX30" fmla="*/ 8273128 w 12192000"/>
              <a:gd name="connsiteY30" fmla="*/ 5600411 h 6858000"/>
              <a:gd name="connsiteX31" fmla="*/ 8273128 w 12192000"/>
              <a:gd name="connsiteY31" fmla="*/ 4109070 h 6858000"/>
              <a:gd name="connsiteX32" fmla="*/ 4419598 w 12192000"/>
              <a:gd name="connsiteY32" fmla="*/ 4109070 h 6858000"/>
              <a:gd name="connsiteX33" fmla="*/ 4419598 w 12192000"/>
              <a:gd name="connsiteY33" fmla="*/ 3534996 h 6858000"/>
              <a:gd name="connsiteX34" fmla="*/ 0 w 12192000"/>
              <a:gd name="connsiteY34" fmla="*/ 3534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6858000">
                <a:moveTo>
                  <a:pt x="270400" y="5814485"/>
                </a:moveTo>
                <a:lnTo>
                  <a:pt x="270400" y="6516485"/>
                </a:lnTo>
                <a:lnTo>
                  <a:pt x="270400" y="6534485"/>
                </a:lnTo>
                <a:lnTo>
                  <a:pt x="288400" y="6534485"/>
                </a:lnTo>
                <a:lnTo>
                  <a:pt x="630400" y="6534485"/>
                </a:lnTo>
                <a:lnTo>
                  <a:pt x="630400" y="6516485"/>
                </a:lnTo>
                <a:lnTo>
                  <a:pt x="288400" y="6516485"/>
                </a:lnTo>
                <a:lnTo>
                  <a:pt x="288400" y="5814485"/>
                </a:lnTo>
                <a:close/>
                <a:moveTo>
                  <a:pt x="10682962" y="311018"/>
                </a:moveTo>
                <a:cubicBezTo>
                  <a:pt x="10642335" y="311082"/>
                  <a:pt x="10609423" y="343867"/>
                  <a:pt x="10609396" y="384309"/>
                </a:cubicBezTo>
                <a:lnTo>
                  <a:pt x="10609396" y="962827"/>
                </a:lnTo>
                <a:cubicBezTo>
                  <a:pt x="10609461" y="1001513"/>
                  <a:pt x="10639722" y="1033487"/>
                  <a:pt x="10678517" y="1035862"/>
                </a:cubicBezTo>
                <a:lnTo>
                  <a:pt x="11819199" y="1035902"/>
                </a:lnTo>
                <a:lnTo>
                  <a:pt x="11819816" y="1035862"/>
                </a:lnTo>
                <a:cubicBezTo>
                  <a:pt x="11858665" y="1033460"/>
                  <a:pt x="11888937" y="1001391"/>
                  <a:pt x="11888926" y="962648"/>
                </a:cubicBezTo>
                <a:lnTo>
                  <a:pt x="11888926" y="384309"/>
                </a:lnTo>
                <a:cubicBezTo>
                  <a:pt x="11888899" y="343867"/>
                  <a:pt x="11855988" y="311082"/>
                  <a:pt x="11815361" y="311018"/>
                </a:cubicBezTo>
                <a:close/>
                <a:moveTo>
                  <a:pt x="0" y="0"/>
                </a:moveTo>
                <a:lnTo>
                  <a:pt x="270400" y="0"/>
                </a:lnTo>
                <a:lnTo>
                  <a:pt x="270400" y="3312000"/>
                </a:lnTo>
                <a:lnTo>
                  <a:pt x="288400" y="3312000"/>
                </a:lnTo>
                <a:lnTo>
                  <a:pt x="288400" y="0"/>
                </a:lnTo>
                <a:lnTo>
                  <a:pt x="12192000" y="0"/>
                </a:lnTo>
                <a:lnTo>
                  <a:pt x="12192000" y="6516485"/>
                </a:lnTo>
                <a:lnTo>
                  <a:pt x="2472000" y="6516485"/>
                </a:lnTo>
                <a:lnTo>
                  <a:pt x="2472000" y="6534485"/>
                </a:lnTo>
                <a:lnTo>
                  <a:pt x="12192000" y="6534485"/>
                </a:lnTo>
                <a:lnTo>
                  <a:pt x="12192000" y="6858000"/>
                </a:lnTo>
                <a:lnTo>
                  <a:pt x="0" y="6858000"/>
                </a:lnTo>
                <a:lnTo>
                  <a:pt x="0" y="5600411"/>
                </a:lnTo>
                <a:lnTo>
                  <a:pt x="8273128" y="5600411"/>
                </a:lnTo>
                <a:lnTo>
                  <a:pt x="8273128" y="4109070"/>
                </a:lnTo>
                <a:lnTo>
                  <a:pt x="4419598" y="4109070"/>
                </a:lnTo>
                <a:lnTo>
                  <a:pt x="4419598" y="3534996"/>
                </a:lnTo>
                <a:lnTo>
                  <a:pt x="0" y="3534996"/>
                </a:lnTo>
                <a:close/>
              </a:path>
            </a:pathLst>
          </a:custGeom>
          <a:solidFill>
            <a:schemeClr val="bg2"/>
          </a:solidFill>
        </p:spPr>
        <p:txBody>
          <a:bodyPr wrap="square" lIns="0" tIns="0" bIns="720000" anchor="t">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nl-NL" dirty="0"/>
              <a:t>Klik hier en voeg een afbeelding toe uit Templafy</a:t>
            </a:r>
            <a:endParaRPr lang="nl-NL"/>
          </a:p>
        </p:txBody>
      </p:sp>
      <p:sp>
        <p:nvSpPr>
          <p:cNvPr id="29" name="Text Placeholder 28">
            <a:extLst>
              <a:ext uri="{FF2B5EF4-FFF2-40B4-BE49-F238E27FC236}">
                <a16:creationId xmlns:a16="http://schemas.microsoft.com/office/drawing/2014/main" id="{5E402472-E597-495E-BF52-A5E9621E0CFA}"/>
              </a:ext>
            </a:extLst>
          </p:cNvPr>
          <p:cNvSpPr>
            <a:spLocks noGrp="1"/>
          </p:cNvSpPr>
          <p:nvPr>
            <p:ph type="body" sz="quarter" idx="14"/>
          </p:nvPr>
        </p:nvSpPr>
        <p:spPr>
          <a:xfrm>
            <a:off x="614691" y="6370549"/>
            <a:ext cx="1844833" cy="36155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nl-NL" dirty="0"/>
              <a:t>Click to edit Master text styles</a:t>
            </a:r>
            <a:endParaRPr lang="nl-NL"/>
          </a:p>
        </p:txBody>
      </p:sp>
      <p:pic>
        <p:nvPicPr>
          <p:cNvPr id="43" name="Picture 42" descr="A close up of a sign&#10;&#10;Description automatically generated">
            <a:extLst>
              <a:ext uri="{FF2B5EF4-FFF2-40B4-BE49-F238E27FC236}">
                <a16:creationId xmlns:a16="http://schemas.microsoft.com/office/drawing/2014/main" id="{74C85EE8-6C66-4F5C-81AC-6564D686E1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7200" y="311072"/>
            <a:ext cx="1271783" cy="724884"/>
          </a:xfrm>
          <a:prstGeom prst="rect">
            <a:avLst/>
          </a:prstGeom>
        </p:spPr>
      </p:pic>
      <p:sp>
        <p:nvSpPr>
          <p:cNvPr id="6" name="Title 5" descr="{&quot;templafy&quot;:{&quot;id&quot;:&quot;ff697e5a-af02-4e44-985f-422a28c686ed&quot;}}">
            <a:extLst>
              <a:ext uri="{FF2B5EF4-FFF2-40B4-BE49-F238E27FC236}">
                <a16:creationId xmlns:a16="http://schemas.microsoft.com/office/drawing/2014/main" id="{9FEB1896-3371-4CA2-9C53-E43D84A65203}"/>
              </a:ext>
            </a:extLst>
          </p:cNvPr>
          <p:cNvSpPr>
            <a:spLocks noGrp="1"/>
          </p:cNvSpPr>
          <p:nvPr>
            <p:ph type="title" hasCustomPrompt="1"/>
          </p:nvPr>
        </p:nvSpPr>
        <p:spPr>
          <a:xfrm>
            <a:off x="648000" y="4571570"/>
            <a:ext cx="7244143" cy="738327"/>
          </a:xfrm>
        </p:spPr>
        <p:txBody>
          <a:bodyPr anchor="b"/>
          <a:lstStyle>
            <a:lvl1pPr>
              <a:defRPr>
                <a:solidFill>
                  <a:schemeClr val="tx2"/>
                </a:solidFill>
              </a:defRPr>
            </a:lvl1pPr>
          </a:lstStyle>
          <a:p>
            <a:r>
              <a:rPr lang="nl-NL" dirty="0"/>
              <a:t>Klik om titel toe te voegen</a:t>
            </a:r>
            <a:endParaRPr lang="nl-NL"/>
          </a:p>
        </p:txBody>
      </p:sp>
      <p:sp>
        <p:nvSpPr>
          <p:cNvPr id="17" name="Text Placeholder 4" descr="{&quot;templafy&quot;:{&quot;id&quot;:&quot;888df0fb-4c02-416a-81ac-e8c6bfa1f5b2&quot;}}">
            <a:extLst>
              <a:ext uri="{FF2B5EF4-FFF2-40B4-BE49-F238E27FC236}">
                <a16:creationId xmlns:a16="http://schemas.microsoft.com/office/drawing/2014/main" id="{A53AA8B7-7389-4FDE-A58A-B0AA817786C3}"/>
              </a:ext>
            </a:extLst>
          </p:cNvPr>
          <p:cNvSpPr>
            <a:spLocks noGrp="1"/>
          </p:cNvSpPr>
          <p:nvPr>
            <p:ph type="body" sz="quarter" idx="18" hasCustomPrompt="1"/>
          </p:nvPr>
        </p:nvSpPr>
        <p:spPr>
          <a:xfrm>
            <a:off x="647700" y="3732466"/>
            <a:ext cx="3575957" cy="514202"/>
          </a:xfrm>
        </p:spPr>
        <p:txBody>
          <a:bodyPr tIns="91440" anchor="t"/>
          <a:lstStyle>
            <a:lvl1pPr marL="0" indent="0">
              <a:buNone/>
              <a:defRPr sz="2000">
                <a:solidFill>
                  <a:schemeClr val="accent3"/>
                </a:solidFill>
                <a:latin typeface="+mn-lt"/>
              </a:defRPr>
            </a:lvl1pPr>
          </a:lstStyle>
          <a:p>
            <a:pPr lvl="0"/>
            <a:r>
              <a:rPr lang="nl-NL" dirty="0"/>
              <a:t>Klik om ondertitel toe te voegen</a:t>
            </a:r>
            <a:endParaRPr lang="nl-NL"/>
          </a:p>
        </p:txBody>
      </p:sp>
    </p:spTree>
    <p:extLst>
      <p:ext uri="{BB962C8B-B14F-4D97-AF65-F5344CB8AC3E}">
        <p14:creationId xmlns:p14="http://schemas.microsoft.com/office/powerpoint/2010/main" val="1043156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4" name="Picture Placeholder 3" descr="{&quot;templafy&quot;:{&quot;id&quot;:&quot;ca25882f-0045-4444-93e3-fee9b189b1da&quot;}}">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5985600" y="0"/>
            <a:ext cx="6206400" cy="6858000"/>
          </a:xfrm>
          <a:solidFill>
            <a:schemeClr val="bg2"/>
          </a:solidFill>
        </p:spPr>
        <p:txBody>
          <a:bodyPr bIns="720000" anchor="ctr"/>
          <a:lstStyle>
            <a:lvl1pPr marL="0" indent="0" algn="ctr">
              <a:buNone/>
              <a:defRPr>
                <a:solidFill>
                  <a:schemeClr val="bg1"/>
                </a:solidFill>
              </a:defRPr>
            </a:lvl1pPr>
          </a:lstStyle>
          <a:p>
            <a:r>
              <a:rPr lang="nl-NL" dirty="0"/>
              <a:t>Klik hier en voeg een afbeelding toe uit Templafy</a:t>
            </a:r>
            <a:endParaRPr lang="nl-NL"/>
          </a:p>
        </p:txBody>
      </p:sp>
      <p:sp>
        <p:nvSpPr>
          <p:cNvPr id="2" name="Title 1" descr="{&quot;templafy&quot;:{&quot;id&quot;:&quot;45c06e36-72b1-4cad-bb2b-bf03ce37ab24&quot;}}"/>
          <p:cNvSpPr>
            <a:spLocks noGrp="1"/>
          </p:cNvSpPr>
          <p:nvPr>
            <p:ph type="title" hasCustomPrompt="1"/>
          </p:nvPr>
        </p:nvSpPr>
        <p:spPr>
          <a:xfrm>
            <a:off x="0" y="658800"/>
            <a:ext cx="6206400" cy="1245600"/>
          </a:xfrm>
          <a:solidFill>
            <a:schemeClr val="bg1"/>
          </a:solidFill>
        </p:spPr>
        <p:txBody>
          <a:bodyPr lIns="612000" tIns="360000" rIns="216000" bIns="144000"/>
          <a:lstStyle>
            <a:lvl1pPr>
              <a:defRPr>
                <a:solidFill>
                  <a:schemeClr val="accent1"/>
                </a:solidFill>
              </a:defRPr>
            </a:lvl1pPr>
          </a:lstStyle>
          <a:p>
            <a:r>
              <a:rPr lang="nl-NL" noProof="0" dirty="0"/>
              <a:t>Klik om agenda toe te voegen</a:t>
            </a:r>
            <a:endParaRPr lang="nl-NL"/>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nl-NL" dirty="0"/>
              <a:t>Click to edit Master text styles</a:t>
            </a:r>
            <a:endParaRPr lang="nl-NL"/>
          </a:p>
        </p:txBody>
      </p:sp>
      <p:sp>
        <p:nvSpPr>
          <p:cNvPr id="11" name="Text Placeholder 2" descr="{&quot;templafy&quot;:{&quot;id&quot;:&quot;48e7320c-11e4-433a-bb7f-4f78d0830a89&quot;}}">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573213" y="2336799"/>
            <a:ext cx="4413250" cy="457201"/>
          </a:xfrm>
        </p:spPr>
        <p:txBody>
          <a:bodyPr/>
          <a:lstStyle>
            <a:lvl1pPr marL="0" indent="0">
              <a:spcAft>
                <a:spcPts val="1200"/>
              </a:spcAft>
              <a:buFont typeface="Arial" panose="020B0604020202020204" pitchFamily="34" charset="0"/>
              <a:buNone/>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647700" y="233680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a:p>
            <a:pPr lvl="1"/>
            <a:r>
              <a:rPr lang="nl-NL" dirty="0"/>
              <a:t>02</a:t>
            </a:r>
            <a:endParaRPr lang="nl-NL"/>
          </a:p>
          <a:p>
            <a:pPr lvl="2"/>
            <a:r>
              <a:rPr lang="nl-NL" dirty="0"/>
              <a:t>03</a:t>
            </a:r>
            <a:endParaRPr lang="nl-NL"/>
          </a:p>
        </p:txBody>
      </p:sp>
      <p:sp>
        <p:nvSpPr>
          <p:cNvPr id="15" name="Text Placeholder 2" descr="{&quot;templafy&quot;:{&quot;id&quot;:&quot;9e5ed4c8-9473-4aaf-9ee3-23f96381f152&quot;}}">
            <a:extLst>
              <a:ext uri="{FF2B5EF4-FFF2-40B4-BE49-F238E27FC236}">
                <a16:creationId xmlns:a16="http://schemas.microsoft.com/office/drawing/2014/main" id="{71684332-7EDA-4227-B49C-EADEEF92B890}"/>
              </a:ext>
            </a:extLst>
          </p:cNvPr>
          <p:cNvSpPr>
            <a:spLocks noGrp="1"/>
          </p:cNvSpPr>
          <p:nvPr>
            <p:ph type="body" sz="quarter" idx="20" hasCustomPrompt="1"/>
          </p:nvPr>
        </p:nvSpPr>
        <p:spPr>
          <a:xfrm>
            <a:off x="1573213" y="3153774"/>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a:t>
            </a:r>
            <a:endParaRPr lang="nl-NL"/>
          </a:p>
        </p:txBody>
      </p:sp>
      <p:sp>
        <p:nvSpPr>
          <p:cNvPr id="16" name="Text Placeholder 12">
            <a:extLst>
              <a:ext uri="{FF2B5EF4-FFF2-40B4-BE49-F238E27FC236}">
                <a16:creationId xmlns:a16="http://schemas.microsoft.com/office/drawing/2014/main" id="{5A029CA3-9365-400E-8915-A3BDD6AA06A1}"/>
              </a:ext>
            </a:extLst>
          </p:cNvPr>
          <p:cNvSpPr>
            <a:spLocks noGrp="1"/>
          </p:cNvSpPr>
          <p:nvPr>
            <p:ph type="body" sz="quarter" idx="21" hasCustomPrompt="1"/>
          </p:nvPr>
        </p:nvSpPr>
        <p:spPr>
          <a:xfrm>
            <a:off x="647700" y="3153774"/>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a:p>
            <a:pPr lvl="1"/>
            <a:r>
              <a:rPr lang="nl-NL" dirty="0"/>
              <a:t>02</a:t>
            </a:r>
            <a:endParaRPr lang="nl-NL"/>
          </a:p>
          <a:p>
            <a:pPr lvl="2"/>
            <a:r>
              <a:rPr lang="nl-NL" dirty="0"/>
              <a:t>03</a:t>
            </a:r>
            <a:endParaRPr lang="nl-NL"/>
          </a:p>
        </p:txBody>
      </p:sp>
      <p:sp>
        <p:nvSpPr>
          <p:cNvPr id="17" name="Text Placeholder 2">
            <a:extLst>
              <a:ext uri="{FF2B5EF4-FFF2-40B4-BE49-F238E27FC236}">
                <a16:creationId xmlns:a16="http://schemas.microsoft.com/office/drawing/2014/main" id="{C69A245D-E80C-4EBF-9AF4-0CE62448A3D1}"/>
              </a:ext>
            </a:extLst>
          </p:cNvPr>
          <p:cNvSpPr>
            <a:spLocks noGrp="1"/>
          </p:cNvSpPr>
          <p:nvPr>
            <p:ph type="body" sz="quarter" idx="22" hasCustomPrompt="1"/>
          </p:nvPr>
        </p:nvSpPr>
        <p:spPr>
          <a:xfrm>
            <a:off x="1573213" y="3970521"/>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Click to add agenda</a:t>
            </a:r>
            <a:endParaRPr lang="nl-NL"/>
          </a:p>
          <a:p>
            <a:pPr lvl="1"/>
            <a:r>
              <a:rPr lang="nl-NL" noProof="0" dirty="0"/>
              <a:t>Second level</a:t>
            </a:r>
            <a:endParaRPr lang="nl-NL"/>
          </a:p>
          <a:p>
            <a:pPr lvl="2"/>
            <a:r>
              <a:rPr lang="nl-NL" noProof="0" dirty="0"/>
              <a:t>Third level</a:t>
            </a:r>
            <a:endParaRPr lang="nl-NL"/>
          </a:p>
          <a:p>
            <a:pPr lvl="3"/>
            <a:r>
              <a:rPr lang="nl-NL" noProof="0" dirty="0"/>
              <a:t>Fourth level</a:t>
            </a:r>
            <a:endParaRPr lang="nl-NL"/>
          </a:p>
          <a:p>
            <a:pPr lvl="4"/>
            <a:r>
              <a:rPr lang="nl-NL" noProof="0" dirty="0"/>
              <a:t>Fifth level</a:t>
            </a:r>
            <a:endParaRPr lang="nl-NL"/>
          </a:p>
          <a:p>
            <a:pPr lvl="5"/>
            <a:r>
              <a:rPr lang="nl-NL" noProof="0" dirty="0"/>
              <a:t>6</a:t>
            </a:r>
            <a:endParaRPr lang="nl-NL"/>
          </a:p>
          <a:p>
            <a:pPr lvl="6"/>
            <a:r>
              <a:rPr lang="nl-NL" noProof="0" dirty="0"/>
              <a:t>7</a:t>
            </a:r>
            <a:endParaRPr lang="nl-NL"/>
          </a:p>
          <a:p>
            <a:pPr lvl="7"/>
            <a:r>
              <a:rPr lang="nl-NL" noProof="0" dirty="0"/>
              <a:t>8</a:t>
            </a:r>
            <a:endParaRPr lang="nl-NL"/>
          </a:p>
          <a:p>
            <a:pPr lvl="8"/>
            <a:r>
              <a:rPr lang="nl-NL" noProof="0" dirty="0"/>
              <a:t>9</a:t>
            </a:r>
            <a:endParaRPr lang="nl-NL"/>
          </a:p>
        </p:txBody>
      </p:sp>
      <p:sp>
        <p:nvSpPr>
          <p:cNvPr id="18" name="Text Placeholder 12">
            <a:extLst>
              <a:ext uri="{FF2B5EF4-FFF2-40B4-BE49-F238E27FC236}">
                <a16:creationId xmlns:a16="http://schemas.microsoft.com/office/drawing/2014/main" id="{28FBA67F-82B1-4C55-98D5-C7745BAD1E30}"/>
              </a:ext>
            </a:extLst>
          </p:cNvPr>
          <p:cNvSpPr>
            <a:spLocks noGrp="1"/>
          </p:cNvSpPr>
          <p:nvPr>
            <p:ph type="body" sz="quarter" idx="23" hasCustomPrompt="1"/>
          </p:nvPr>
        </p:nvSpPr>
        <p:spPr>
          <a:xfrm>
            <a:off x="647700" y="3970521"/>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a:p>
            <a:pPr lvl="1"/>
            <a:r>
              <a:rPr lang="nl-NL" dirty="0"/>
              <a:t>02</a:t>
            </a:r>
            <a:endParaRPr lang="nl-NL"/>
          </a:p>
          <a:p>
            <a:pPr lvl="2"/>
            <a:r>
              <a:rPr lang="nl-NL" dirty="0"/>
              <a:t>03</a:t>
            </a:r>
            <a:endParaRPr lang="nl-NL"/>
          </a:p>
        </p:txBody>
      </p:sp>
      <p:sp>
        <p:nvSpPr>
          <p:cNvPr id="19" name="Text Placeholder 2">
            <a:extLst>
              <a:ext uri="{FF2B5EF4-FFF2-40B4-BE49-F238E27FC236}">
                <a16:creationId xmlns:a16="http://schemas.microsoft.com/office/drawing/2014/main" id="{C891B4A8-66A1-43CC-BE1C-67D2828BD339}"/>
              </a:ext>
            </a:extLst>
          </p:cNvPr>
          <p:cNvSpPr>
            <a:spLocks noGrp="1"/>
          </p:cNvSpPr>
          <p:nvPr>
            <p:ph type="body" sz="quarter" idx="24" hasCustomPrompt="1"/>
          </p:nvPr>
        </p:nvSpPr>
        <p:spPr>
          <a:xfrm>
            <a:off x="1573213" y="4790685"/>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Click to add agenda</a:t>
            </a:r>
            <a:endParaRPr lang="nl-NL"/>
          </a:p>
          <a:p>
            <a:pPr lvl="1"/>
            <a:r>
              <a:rPr lang="nl-NL" noProof="0" dirty="0"/>
              <a:t>Second level</a:t>
            </a:r>
            <a:endParaRPr lang="nl-NL"/>
          </a:p>
          <a:p>
            <a:pPr lvl="2"/>
            <a:r>
              <a:rPr lang="nl-NL" noProof="0" dirty="0"/>
              <a:t>Third level</a:t>
            </a:r>
            <a:endParaRPr lang="nl-NL"/>
          </a:p>
          <a:p>
            <a:pPr lvl="3"/>
            <a:r>
              <a:rPr lang="nl-NL" noProof="0" dirty="0"/>
              <a:t>Fourth level</a:t>
            </a:r>
            <a:endParaRPr lang="nl-NL"/>
          </a:p>
          <a:p>
            <a:pPr lvl="4"/>
            <a:r>
              <a:rPr lang="nl-NL" noProof="0" dirty="0"/>
              <a:t>Fifth level</a:t>
            </a:r>
            <a:endParaRPr lang="nl-NL"/>
          </a:p>
          <a:p>
            <a:pPr lvl="5"/>
            <a:r>
              <a:rPr lang="nl-NL" noProof="0" dirty="0"/>
              <a:t>6</a:t>
            </a:r>
            <a:endParaRPr lang="nl-NL"/>
          </a:p>
          <a:p>
            <a:pPr lvl="6"/>
            <a:r>
              <a:rPr lang="nl-NL" noProof="0" dirty="0"/>
              <a:t>7</a:t>
            </a:r>
            <a:endParaRPr lang="nl-NL"/>
          </a:p>
          <a:p>
            <a:pPr lvl="7"/>
            <a:r>
              <a:rPr lang="nl-NL" noProof="0" dirty="0"/>
              <a:t>8</a:t>
            </a:r>
            <a:endParaRPr lang="nl-NL"/>
          </a:p>
          <a:p>
            <a:pPr lvl="8"/>
            <a:r>
              <a:rPr lang="nl-NL" noProof="0" dirty="0"/>
              <a:t>9</a:t>
            </a:r>
            <a:endParaRPr lang="nl-NL"/>
          </a:p>
        </p:txBody>
      </p:sp>
      <p:sp>
        <p:nvSpPr>
          <p:cNvPr id="20" name="Text Placeholder 12">
            <a:extLst>
              <a:ext uri="{FF2B5EF4-FFF2-40B4-BE49-F238E27FC236}">
                <a16:creationId xmlns:a16="http://schemas.microsoft.com/office/drawing/2014/main" id="{955675B3-0C0F-40A7-8573-48E7C18848F2}"/>
              </a:ext>
            </a:extLst>
          </p:cNvPr>
          <p:cNvSpPr>
            <a:spLocks noGrp="1"/>
          </p:cNvSpPr>
          <p:nvPr>
            <p:ph type="body" sz="quarter" idx="25" hasCustomPrompt="1"/>
          </p:nvPr>
        </p:nvSpPr>
        <p:spPr>
          <a:xfrm>
            <a:off x="647700" y="4790685"/>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a:p>
            <a:pPr lvl="1"/>
            <a:r>
              <a:rPr lang="nl-NL" dirty="0"/>
              <a:t>02</a:t>
            </a:r>
            <a:endParaRPr lang="nl-NL"/>
          </a:p>
          <a:p>
            <a:pPr lvl="2"/>
            <a:r>
              <a:rPr lang="nl-NL" dirty="0"/>
              <a:t>03</a:t>
            </a:r>
            <a:endParaRPr lang="nl-NL"/>
          </a:p>
        </p:txBody>
      </p:sp>
      <p:sp>
        <p:nvSpPr>
          <p:cNvPr id="21" name="Text Placeholder 2">
            <a:extLst>
              <a:ext uri="{FF2B5EF4-FFF2-40B4-BE49-F238E27FC236}">
                <a16:creationId xmlns:a16="http://schemas.microsoft.com/office/drawing/2014/main" id="{1B3DB0C3-4C9B-46BE-A07F-896A46A6231D}"/>
              </a:ext>
            </a:extLst>
          </p:cNvPr>
          <p:cNvSpPr>
            <a:spLocks noGrp="1"/>
          </p:cNvSpPr>
          <p:nvPr>
            <p:ph type="body" sz="quarter" idx="26" hasCustomPrompt="1"/>
          </p:nvPr>
        </p:nvSpPr>
        <p:spPr>
          <a:xfrm>
            <a:off x="1573213" y="5603870"/>
            <a:ext cx="4413250" cy="457201"/>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Click to add agenda</a:t>
            </a:r>
            <a:endParaRPr lang="nl-NL"/>
          </a:p>
          <a:p>
            <a:pPr lvl="1"/>
            <a:r>
              <a:rPr lang="nl-NL" noProof="0" dirty="0"/>
              <a:t>Second level</a:t>
            </a:r>
            <a:endParaRPr lang="nl-NL"/>
          </a:p>
          <a:p>
            <a:pPr lvl="2"/>
            <a:r>
              <a:rPr lang="nl-NL" noProof="0" dirty="0"/>
              <a:t>Third level</a:t>
            </a:r>
            <a:endParaRPr lang="nl-NL"/>
          </a:p>
          <a:p>
            <a:pPr lvl="3"/>
            <a:r>
              <a:rPr lang="nl-NL" noProof="0" dirty="0"/>
              <a:t>Fourth level</a:t>
            </a:r>
            <a:endParaRPr lang="nl-NL"/>
          </a:p>
          <a:p>
            <a:pPr lvl="4"/>
            <a:r>
              <a:rPr lang="nl-NL" noProof="0" dirty="0"/>
              <a:t>Fifth level</a:t>
            </a:r>
            <a:endParaRPr lang="nl-NL"/>
          </a:p>
          <a:p>
            <a:pPr lvl="5"/>
            <a:r>
              <a:rPr lang="nl-NL" noProof="0" dirty="0"/>
              <a:t>6</a:t>
            </a:r>
            <a:endParaRPr lang="nl-NL"/>
          </a:p>
          <a:p>
            <a:pPr lvl="6"/>
            <a:r>
              <a:rPr lang="nl-NL" noProof="0" dirty="0"/>
              <a:t>7</a:t>
            </a:r>
            <a:endParaRPr lang="nl-NL"/>
          </a:p>
          <a:p>
            <a:pPr lvl="7"/>
            <a:r>
              <a:rPr lang="nl-NL" noProof="0" dirty="0"/>
              <a:t>8</a:t>
            </a:r>
            <a:endParaRPr lang="nl-NL"/>
          </a:p>
          <a:p>
            <a:pPr lvl="8"/>
            <a:r>
              <a:rPr lang="nl-NL" noProof="0" dirty="0"/>
              <a:t>9</a:t>
            </a:r>
            <a:endParaRPr lang="nl-NL"/>
          </a:p>
        </p:txBody>
      </p:sp>
      <p:sp>
        <p:nvSpPr>
          <p:cNvPr id="22" name="Text Placeholder 12">
            <a:extLst>
              <a:ext uri="{FF2B5EF4-FFF2-40B4-BE49-F238E27FC236}">
                <a16:creationId xmlns:a16="http://schemas.microsoft.com/office/drawing/2014/main" id="{EBC2663A-9F2B-496F-BA87-FE61CF6E9F89}"/>
              </a:ext>
            </a:extLst>
          </p:cNvPr>
          <p:cNvSpPr>
            <a:spLocks noGrp="1"/>
          </p:cNvSpPr>
          <p:nvPr>
            <p:ph type="body" sz="quarter" idx="27" hasCustomPrompt="1"/>
          </p:nvPr>
        </p:nvSpPr>
        <p:spPr>
          <a:xfrm>
            <a:off x="647700" y="5603870"/>
            <a:ext cx="520700" cy="457200"/>
          </a:xfrm>
        </p:spPr>
        <p:txBody>
          <a:bodyPr/>
          <a:lstStyle>
            <a:lvl1pPr marL="0" indent="0">
              <a:spcAft>
                <a:spcPts val="1200"/>
              </a:spcAft>
              <a:buFont typeface="Arial" panose="020B0604020202020204" pitchFamily="34" charset="0"/>
              <a:buChar char="​"/>
              <a:defRPr sz="2800" b="0">
                <a:solidFill>
                  <a:schemeClr val="bg1"/>
                </a:solidFill>
                <a:latin typeface="+mj-lt"/>
              </a:defRPr>
            </a:lvl1pPr>
            <a:lvl2pPr marL="1588" indent="-3175">
              <a:spcBef>
                <a:spcPts val="1200"/>
              </a:spcBef>
              <a:spcAft>
                <a:spcPts val="1200"/>
              </a:spcAft>
              <a:buFont typeface="Arial" panose="020B0604020202020204" pitchFamily="34" charset="0"/>
              <a:buChar char="​"/>
              <a:defRPr sz="2800">
                <a:solidFill>
                  <a:schemeClr val="accent3"/>
                </a:solidFill>
                <a:latin typeface="+mj-lt"/>
              </a:defRPr>
            </a:lvl2pPr>
            <a:lvl3pPr marL="0" indent="0">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a:p>
            <a:pPr lvl="1"/>
            <a:r>
              <a:rPr lang="nl-NL" dirty="0"/>
              <a:t>02</a:t>
            </a:r>
            <a:endParaRPr lang="nl-NL"/>
          </a:p>
          <a:p>
            <a:pPr lvl="2"/>
            <a:r>
              <a:rPr lang="nl-NL" dirty="0"/>
              <a:t>03</a:t>
            </a:r>
            <a:endParaRPr lang="nl-NL"/>
          </a:p>
        </p:txBody>
      </p:sp>
    </p:spTree>
    <p:extLst>
      <p:ext uri="{BB962C8B-B14F-4D97-AF65-F5344CB8AC3E}">
        <p14:creationId xmlns:p14="http://schemas.microsoft.com/office/powerpoint/2010/main" val="2636623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B">
    <p:bg>
      <p:bgPr>
        <a:solidFill>
          <a:schemeClr val="accent1"/>
        </a:solidFill>
        <a:effectLst/>
      </p:bgPr>
    </p:bg>
    <p:spTree>
      <p:nvGrpSpPr>
        <p:cNvPr id="1" name=""/>
        <p:cNvGrpSpPr/>
        <p:nvPr/>
      </p:nvGrpSpPr>
      <p:grpSpPr>
        <a:xfrm>
          <a:off x="0" y="0"/>
          <a:ext cx="0" cy="0"/>
          <a:chOff x="0" y="0"/>
          <a:chExt cx="0" cy="0"/>
        </a:xfrm>
      </p:grpSpPr>
      <p:sp>
        <p:nvSpPr>
          <p:cNvPr id="6" name="Picture Placeholder 5" descr="{&quot;templafy&quot;:{&quot;id&quot;:&quot;06b565f1-9f2c-430c-8bd6-d1e1d1ebe1e1&quot;}}">
            <a:extLst>
              <a:ext uri="{FF2B5EF4-FFF2-40B4-BE49-F238E27FC236}">
                <a16:creationId xmlns:a16="http://schemas.microsoft.com/office/drawing/2014/main" id="{D8934501-497F-3FEE-A65C-FD94DE76A1F3}"/>
              </a:ext>
            </a:extLst>
          </p:cNvPr>
          <p:cNvSpPr>
            <a:spLocks noGrp="1"/>
          </p:cNvSpPr>
          <p:nvPr>
            <p:ph type="pic" sz="quarter" idx="18" hasCustomPrompt="1"/>
          </p:nvPr>
        </p:nvSpPr>
        <p:spPr>
          <a:xfrm>
            <a:off x="0" y="0"/>
            <a:ext cx="12192000" cy="6858000"/>
          </a:xfrm>
          <a:custGeom>
            <a:avLst/>
            <a:gdLst>
              <a:gd name="connsiteX0" fmla="*/ 0 w 12192000"/>
              <a:gd name="connsiteY0" fmla="*/ 0 h 6858000"/>
              <a:gd name="connsiteX1" fmla="*/ 1238400 w 12192000"/>
              <a:gd name="connsiteY1" fmla="*/ 0 h 6858000"/>
              <a:gd name="connsiteX2" fmla="*/ 1238400 w 12192000"/>
              <a:gd name="connsiteY2" fmla="*/ 5980670 h 6858000"/>
              <a:gd name="connsiteX3" fmla="*/ 5700714 w 12192000"/>
              <a:gd name="connsiteY3" fmla="*/ 5980670 h 6858000"/>
              <a:gd name="connsiteX4" fmla="*/ 5700714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38400" y="0"/>
                </a:lnTo>
                <a:lnTo>
                  <a:pt x="1238400" y="5980670"/>
                </a:lnTo>
                <a:lnTo>
                  <a:pt x="5700714" y="5980670"/>
                </a:lnTo>
                <a:lnTo>
                  <a:pt x="5700714" y="0"/>
                </a:lnTo>
                <a:lnTo>
                  <a:pt x="12192000" y="0"/>
                </a:lnTo>
                <a:lnTo>
                  <a:pt x="12192000" y="6858000"/>
                </a:lnTo>
                <a:lnTo>
                  <a:pt x="0" y="6858000"/>
                </a:lnTo>
                <a:close/>
              </a:path>
            </a:pathLst>
          </a:custGeom>
          <a:solidFill>
            <a:schemeClr val="bg2"/>
          </a:solidFill>
        </p:spPr>
        <p:txBody>
          <a:bodyPr wrap="square" lIns="5400000" rIns="0" bIns="720000" anchor="ctr">
            <a:noAutofit/>
          </a:bodyPr>
          <a:lstStyle>
            <a:lvl1pPr marL="0" indent="0" algn="ctr">
              <a:buNone/>
              <a:defRPr>
                <a:solidFill>
                  <a:schemeClr val="bg1"/>
                </a:solidFill>
              </a:defRPr>
            </a:lvl1pPr>
          </a:lstStyle>
          <a:p>
            <a:br>
              <a:rPr lang="en-US" dirty="0"/>
            </a:br>
            <a:r>
              <a:rPr lang="nl-NL" dirty="0"/>
              <a:t>Klik hier en voeg een afbeelding toe uit Templafy</a:t>
            </a:r>
            <a:endParaRPr lang="nl-NL"/>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nl-NL" dirty="0"/>
              <a:t>Click to edit Master text styles</a:t>
            </a:r>
            <a:endParaRPr lang="nl-NL"/>
          </a:p>
        </p:txBody>
      </p:sp>
      <p:sp>
        <p:nvSpPr>
          <p:cNvPr id="7" name="Title 1" descr="{&quot;templafy&quot;:{&quot;id&quot;:&quot;55674dc1-e755-44c3-9dbd-72a5f4e4438c&quot;}}">
            <a:extLst>
              <a:ext uri="{FF2B5EF4-FFF2-40B4-BE49-F238E27FC236}">
                <a16:creationId xmlns:a16="http://schemas.microsoft.com/office/drawing/2014/main" id="{724BC036-E23C-ED1B-6E4E-9F844AE57FF5}"/>
              </a:ext>
            </a:extLst>
          </p:cNvPr>
          <p:cNvSpPr>
            <a:spLocks noGrp="1"/>
          </p:cNvSpPr>
          <p:nvPr>
            <p:ph type="title" hasCustomPrompt="1"/>
          </p:nvPr>
        </p:nvSpPr>
        <p:spPr>
          <a:xfrm>
            <a:off x="1577157" y="686839"/>
            <a:ext cx="3770809" cy="953137"/>
          </a:xfrm>
          <a:noFill/>
        </p:spPr>
        <p:txBody>
          <a:bodyPr lIns="360000" tIns="251999" rIns="360000" bIns="108000" anchor="ctr"/>
          <a:lstStyle>
            <a:lvl1pPr algn="l">
              <a:defRPr sz="1800" b="1">
                <a:solidFill>
                  <a:schemeClr val="bg1"/>
                </a:solidFill>
                <a:latin typeface="+mn-lt"/>
              </a:defRPr>
            </a:lvl1pPr>
          </a:lstStyle>
          <a:p>
            <a:r>
              <a:rPr lang="nl-NL" noProof="0" dirty="0"/>
              <a:t>Klik om agenda toe te voegen</a:t>
            </a:r>
            <a:endParaRPr lang="nl-NL"/>
          </a:p>
        </p:txBody>
      </p:sp>
      <p:cxnSp>
        <p:nvCxnSpPr>
          <p:cNvPr id="8" name="Straight Connector 7">
            <a:extLst>
              <a:ext uri="{FF2B5EF4-FFF2-40B4-BE49-F238E27FC236}">
                <a16:creationId xmlns:a16="http://schemas.microsoft.com/office/drawing/2014/main" id="{DBAB6735-0F73-258A-884F-3ED72F446654}"/>
              </a:ext>
            </a:extLst>
          </p:cNvPr>
          <p:cNvCxnSpPr>
            <a:cxnSpLocks/>
          </p:cNvCxnSpPr>
          <p:nvPr userDrawn="1"/>
        </p:nvCxnSpPr>
        <p:spPr>
          <a:xfrm>
            <a:off x="1950365" y="1507133"/>
            <a:ext cx="30420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 descr="{&quot;templafy&quot;:{&quot;id&quot;:&quot;483cf5fa-cd17-49be-903b-7e6c4835edd1&quot;}}">
            <a:extLst>
              <a:ext uri="{FF2B5EF4-FFF2-40B4-BE49-F238E27FC236}">
                <a16:creationId xmlns:a16="http://schemas.microsoft.com/office/drawing/2014/main" id="{1BC150D6-CED9-82A6-F90B-F6E4123486FD}"/>
              </a:ext>
            </a:extLst>
          </p:cNvPr>
          <p:cNvSpPr>
            <a:spLocks noGrp="1"/>
          </p:cNvSpPr>
          <p:nvPr>
            <p:ph type="body" sz="quarter" idx="13" hasCustomPrompt="1"/>
          </p:nvPr>
        </p:nvSpPr>
        <p:spPr>
          <a:xfrm>
            <a:off x="2469766" y="2035030"/>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4" name="Text Placeholder 12">
            <a:extLst>
              <a:ext uri="{FF2B5EF4-FFF2-40B4-BE49-F238E27FC236}">
                <a16:creationId xmlns:a16="http://schemas.microsoft.com/office/drawing/2014/main" id="{0390DA05-5090-039B-4834-654BE68E4BF3}"/>
              </a:ext>
            </a:extLst>
          </p:cNvPr>
          <p:cNvSpPr>
            <a:spLocks noGrp="1"/>
          </p:cNvSpPr>
          <p:nvPr>
            <p:ph type="body" sz="quarter" idx="17" hasCustomPrompt="1"/>
          </p:nvPr>
        </p:nvSpPr>
        <p:spPr>
          <a:xfrm>
            <a:off x="1916217" y="2035030"/>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
        <p:nvSpPr>
          <p:cNvPr id="25" name="Text Placeholder 2" descr="{&quot;templafy&quot;:{&quot;id&quot;:&quot;3a384dcf-e232-4559-abb1-561f18e3d011&quot;}}">
            <a:extLst>
              <a:ext uri="{FF2B5EF4-FFF2-40B4-BE49-F238E27FC236}">
                <a16:creationId xmlns:a16="http://schemas.microsoft.com/office/drawing/2014/main" id="{C19A3751-E42F-7952-1ED9-19257FED68D6}"/>
              </a:ext>
            </a:extLst>
          </p:cNvPr>
          <p:cNvSpPr>
            <a:spLocks noGrp="1"/>
          </p:cNvSpPr>
          <p:nvPr>
            <p:ph type="body" sz="quarter" idx="20" hasCustomPrompt="1"/>
          </p:nvPr>
        </p:nvSpPr>
        <p:spPr>
          <a:xfrm>
            <a:off x="2469766" y="2603066"/>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6" name="Text Placeholder 12">
            <a:extLst>
              <a:ext uri="{FF2B5EF4-FFF2-40B4-BE49-F238E27FC236}">
                <a16:creationId xmlns:a16="http://schemas.microsoft.com/office/drawing/2014/main" id="{21946D92-1FBF-0D18-7D75-EF2FCF4698C8}"/>
              </a:ext>
            </a:extLst>
          </p:cNvPr>
          <p:cNvSpPr>
            <a:spLocks noGrp="1"/>
          </p:cNvSpPr>
          <p:nvPr>
            <p:ph type="body" sz="quarter" idx="21" hasCustomPrompt="1"/>
          </p:nvPr>
        </p:nvSpPr>
        <p:spPr>
          <a:xfrm>
            <a:off x="1916217" y="2603066"/>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
        <p:nvSpPr>
          <p:cNvPr id="27" name="Text Placeholder 2" descr="{&quot;templafy&quot;:{&quot;id&quot;:&quot;792ad3df-4e79-4389-b14f-6ae18126228a&quot;}}">
            <a:extLst>
              <a:ext uri="{FF2B5EF4-FFF2-40B4-BE49-F238E27FC236}">
                <a16:creationId xmlns:a16="http://schemas.microsoft.com/office/drawing/2014/main" id="{AA073A8C-A5D6-D88C-B750-447634C162CC}"/>
              </a:ext>
            </a:extLst>
          </p:cNvPr>
          <p:cNvSpPr>
            <a:spLocks noGrp="1"/>
          </p:cNvSpPr>
          <p:nvPr>
            <p:ph type="body" sz="quarter" idx="22" hasCustomPrompt="1"/>
          </p:nvPr>
        </p:nvSpPr>
        <p:spPr>
          <a:xfrm>
            <a:off x="2469766" y="3171102"/>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8" name="Text Placeholder 12">
            <a:extLst>
              <a:ext uri="{FF2B5EF4-FFF2-40B4-BE49-F238E27FC236}">
                <a16:creationId xmlns:a16="http://schemas.microsoft.com/office/drawing/2014/main" id="{9EF45400-A98E-DFA6-22CA-71C6A3D66897}"/>
              </a:ext>
            </a:extLst>
          </p:cNvPr>
          <p:cNvSpPr>
            <a:spLocks noGrp="1"/>
          </p:cNvSpPr>
          <p:nvPr>
            <p:ph type="body" sz="quarter" idx="23" hasCustomPrompt="1"/>
          </p:nvPr>
        </p:nvSpPr>
        <p:spPr>
          <a:xfrm>
            <a:off x="1916217" y="3171102"/>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
        <p:nvSpPr>
          <p:cNvPr id="29" name="Text Placeholder 2" descr="{&quot;templafy&quot;:{&quot;id&quot;:&quot;7943ce88-680a-43c5-93b2-8fe27ba0a816&quot;}}">
            <a:extLst>
              <a:ext uri="{FF2B5EF4-FFF2-40B4-BE49-F238E27FC236}">
                <a16:creationId xmlns:a16="http://schemas.microsoft.com/office/drawing/2014/main" id="{39C83961-BBC6-191F-FC2E-74682837E0CB}"/>
              </a:ext>
            </a:extLst>
          </p:cNvPr>
          <p:cNvSpPr>
            <a:spLocks noGrp="1"/>
          </p:cNvSpPr>
          <p:nvPr>
            <p:ph type="body" sz="quarter" idx="24" hasCustomPrompt="1"/>
          </p:nvPr>
        </p:nvSpPr>
        <p:spPr>
          <a:xfrm>
            <a:off x="2469766" y="3739138"/>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30" name="Text Placeholder 12">
            <a:extLst>
              <a:ext uri="{FF2B5EF4-FFF2-40B4-BE49-F238E27FC236}">
                <a16:creationId xmlns:a16="http://schemas.microsoft.com/office/drawing/2014/main" id="{49F1AC64-80F9-9522-09FA-E75E945895C5}"/>
              </a:ext>
            </a:extLst>
          </p:cNvPr>
          <p:cNvSpPr>
            <a:spLocks noGrp="1"/>
          </p:cNvSpPr>
          <p:nvPr>
            <p:ph type="body" sz="quarter" idx="25" hasCustomPrompt="1"/>
          </p:nvPr>
        </p:nvSpPr>
        <p:spPr>
          <a:xfrm>
            <a:off x="1916217" y="3739138"/>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
        <p:nvSpPr>
          <p:cNvPr id="31" name="Text Placeholder 2" descr="{&quot;templafy&quot;:{&quot;id&quot;:&quot;2cde7239-c36d-4bca-8bae-63f28b57d684&quot;}}">
            <a:extLst>
              <a:ext uri="{FF2B5EF4-FFF2-40B4-BE49-F238E27FC236}">
                <a16:creationId xmlns:a16="http://schemas.microsoft.com/office/drawing/2014/main" id="{2DEA3614-9A15-B45B-F084-288410AACA43}"/>
              </a:ext>
            </a:extLst>
          </p:cNvPr>
          <p:cNvSpPr>
            <a:spLocks noGrp="1"/>
          </p:cNvSpPr>
          <p:nvPr>
            <p:ph type="body" sz="quarter" idx="26" hasCustomPrompt="1"/>
          </p:nvPr>
        </p:nvSpPr>
        <p:spPr>
          <a:xfrm>
            <a:off x="2469766" y="4307174"/>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32" name="Text Placeholder 12">
            <a:extLst>
              <a:ext uri="{FF2B5EF4-FFF2-40B4-BE49-F238E27FC236}">
                <a16:creationId xmlns:a16="http://schemas.microsoft.com/office/drawing/2014/main" id="{F787335F-C9D7-F8F3-2843-CFCA56F52213}"/>
              </a:ext>
            </a:extLst>
          </p:cNvPr>
          <p:cNvSpPr>
            <a:spLocks noGrp="1"/>
          </p:cNvSpPr>
          <p:nvPr>
            <p:ph type="body" sz="quarter" idx="27" hasCustomPrompt="1"/>
          </p:nvPr>
        </p:nvSpPr>
        <p:spPr>
          <a:xfrm>
            <a:off x="1916217" y="4307174"/>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
        <p:nvSpPr>
          <p:cNvPr id="33" name="Text Placeholder 2" descr="{&quot;templafy&quot;:{&quot;id&quot;:&quot;ec97fb32-77d4-4e52-b5e5-de710895e54d&quot;}}">
            <a:extLst>
              <a:ext uri="{FF2B5EF4-FFF2-40B4-BE49-F238E27FC236}">
                <a16:creationId xmlns:a16="http://schemas.microsoft.com/office/drawing/2014/main" id="{3E2781BE-D1AB-5CC5-7776-40083CFD0A82}"/>
              </a:ext>
            </a:extLst>
          </p:cNvPr>
          <p:cNvSpPr>
            <a:spLocks noGrp="1"/>
          </p:cNvSpPr>
          <p:nvPr>
            <p:ph type="body" sz="quarter" idx="28" hasCustomPrompt="1"/>
          </p:nvPr>
        </p:nvSpPr>
        <p:spPr>
          <a:xfrm>
            <a:off x="2469766" y="4875210"/>
            <a:ext cx="2589344" cy="291786"/>
          </a:xfrm>
        </p:spPr>
        <p:txBody>
          <a:bodyPr/>
          <a:lstStyle>
            <a:lvl1pPr marL="0" indent="0" algn="l">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34" name="Text Placeholder 12">
            <a:extLst>
              <a:ext uri="{FF2B5EF4-FFF2-40B4-BE49-F238E27FC236}">
                <a16:creationId xmlns:a16="http://schemas.microsoft.com/office/drawing/2014/main" id="{DA36F4B9-0A19-FDA2-7EF3-2D3A44617086}"/>
              </a:ext>
            </a:extLst>
          </p:cNvPr>
          <p:cNvSpPr>
            <a:spLocks noGrp="1"/>
          </p:cNvSpPr>
          <p:nvPr>
            <p:ph type="body" sz="quarter" idx="29" hasCustomPrompt="1"/>
          </p:nvPr>
        </p:nvSpPr>
        <p:spPr>
          <a:xfrm>
            <a:off x="1916217" y="4875210"/>
            <a:ext cx="553549" cy="291786"/>
          </a:xfrm>
        </p:spPr>
        <p:txBody>
          <a:bodyPr/>
          <a:lstStyle>
            <a:lvl1pPr marL="0" indent="0" algn="l">
              <a:spcAft>
                <a:spcPts val="1200"/>
              </a:spcAft>
              <a:buFont typeface="Arial" panose="020B0604020202020204" pitchFamily="34" charset="0"/>
              <a:buChar char="​"/>
              <a:defRPr lang="en-US" sz="2000" b="1" kern="1200" dirty="0">
                <a:solidFill>
                  <a:schemeClr val="bg1">
                    <a:alpha val="80000"/>
                  </a:schemeClr>
                </a:solidFill>
                <a:latin typeface="+mn-lt"/>
                <a:ea typeface="+mn-ea"/>
                <a:cs typeface="+mn-cs"/>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marL="0" lvl="0" indent="0" algn="l" defTabSz="914400" rtl="0" eaLnBrk="1" latinLnBrk="0" hangingPunct="1">
              <a:lnSpc>
                <a:spcPct val="100000"/>
              </a:lnSpc>
              <a:spcBef>
                <a:spcPts val="300"/>
              </a:spcBef>
              <a:spcAft>
                <a:spcPts val="1200"/>
              </a:spcAft>
              <a:buFont typeface="Arial" panose="020B0604020202020204" pitchFamily="34" charset="0"/>
              <a:buNone/>
            </a:pPr>
            <a:r>
              <a:rPr lang="nl-NL" dirty="0"/>
              <a:t>01</a:t>
            </a:r>
            <a:endParaRPr lang="nl-NL"/>
          </a:p>
        </p:txBody>
      </p:sp>
    </p:spTree>
    <p:extLst>
      <p:ext uri="{BB962C8B-B14F-4D97-AF65-F5344CB8AC3E}">
        <p14:creationId xmlns:p14="http://schemas.microsoft.com/office/powerpoint/2010/main" val="381763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nl-NL"/>
              <a:t>Klik om stijl te bewerken</a:t>
            </a:r>
            <a:endParaRPr lang="en-GB" dirty="0"/>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‹nr.›</a:t>
            </a:fld>
            <a:endParaRPr lang="en-GB" dirty="0"/>
          </a:p>
        </p:txBody>
      </p:sp>
      <p:sp>
        <p:nvSpPr>
          <p:cNvPr id="3" name="Date Placeholder 2"/>
          <p:cNvSpPr>
            <a:spLocks noGrp="1"/>
          </p:cNvSpPr>
          <p:nvPr>
            <p:ph type="dt" sz="half" idx="12"/>
          </p:nvPr>
        </p:nvSpPr>
        <p:spPr/>
        <p:txBody>
          <a:bodyPr/>
          <a:lstStyle>
            <a:lvl1pPr>
              <a:defRPr>
                <a:solidFill>
                  <a:schemeClr val="bg1"/>
                </a:solidFill>
              </a:defRPr>
            </a:lvl1pPr>
          </a:lstStyle>
          <a:p>
            <a:fld id="{30F0E956-AEC0-6E47-82BA-82F9A6FC1D28}" type="datetime4">
              <a:rPr lang="en-GB" smtClean="0"/>
              <a:t>9 November 2023</a:t>
            </a:fld>
            <a:endParaRPr lang="en-GB"/>
          </a:p>
        </p:txBody>
      </p:sp>
      <p:pic>
        <p:nvPicPr>
          <p:cNvPr id="10" name="Picture 9">
            <a:extLst>
              <a:ext uri="{FF2B5EF4-FFF2-40B4-BE49-F238E27FC236}">
                <a16:creationId xmlns:a16="http://schemas.microsoft.com/office/drawing/2014/main" id="{B2BFE641-D101-EA4E-9FEF-0C22A0D166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888651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4" name="Picture Placeholder 3" descr="{&quot;templafy&quot;:{&quot;id&quot;:&quot;2fce0826-52c2-4170-98e7-9d08ab9c794b&quot;}}">
            <a:extLst>
              <a:ext uri="{FF2B5EF4-FFF2-40B4-BE49-F238E27FC236}">
                <a16:creationId xmlns:a16="http://schemas.microsoft.com/office/drawing/2014/main" id="{1122B038-DA79-4F73-A1EF-00D31025F885}"/>
              </a:ext>
            </a:extLst>
          </p:cNvPr>
          <p:cNvSpPr>
            <a:spLocks noGrp="1"/>
          </p:cNvSpPr>
          <p:nvPr>
            <p:ph type="pic" sz="quarter" idx="18" hasCustomPrompt="1"/>
          </p:nvPr>
        </p:nvSpPr>
        <p:spPr>
          <a:xfrm>
            <a:off x="0" y="0"/>
            <a:ext cx="12192000" cy="3428999"/>
          </a:xfrm>
          <a:solidFill>
            <a:schemeClr val="bg2"/>
          </a:solidFill>
        </p:spPr>
        <p:txBody>
          <a:bodyPr bIns="720000" anchor="ctr"/>
          <a:lstStyle>
            <a:lvl1pPr marL="0" indent="0" algn="ctr">
              <a:buNone/>
              <a:defRPr>
                <a:solidFill>
                  <a:schemeClr val="bg1"/>
                </a:solidFill>
              </a:defRPr>
            </a:lvl1pPr>
          </a:lstStyle>
          <a:p>
            <a:r>
              <a:rPr lang="nl-NL" dirty="0"/>
              <a:t>Klik hier en voeg een afbeelding toe uit Templafy</a:t>
            </a:r>
            <a:endParaRPr lang="nl-NL"/>
          </a:p>
        </p:txBody>
      </p:sp>
      <p:sp>
        <p:nvSpPr>
          <p:cNvPr id="2" name="Title 1" descr="{&quot;templafy&quot;:{&quot;id&quot;:&quot;33cbc60f-61e9-4e25-91c0-009c14dab15c&quot;}}"/>
          <p:cNvSpPr>
            <a:spLocks noGrp="1"/>
          </p:cNvSpPr>
          <p:nvPr>
            <p:ph type="title" hasCustomPrompt="1"/>
          </p:nvPr>
        </p:nvSpPr>
        <p:spPr>
          <a:xfrm>
            <a:off x="3889375" y="2906724"/>
            <a:ext cx="4413250" cy="953137"/>
          </a:xfrm>
          <a:solidFill>
            <a:schemeClr val="bg1"/>
          </a:solidFill>
        </p:spPr>
        <p:txBody>
          <a:bodyPr lIns="360000" tIns="251999" rIns="360000" bIns="108000" anchor="ctr"/>
          <a:lstStyle>
            <a:lvl1pPr algn="ctr">
              <a:defRPr sz="2800">
                <a:solidFill>
                  <a:schemeClr val="accent1"/>
                </a:solidFill>
              </a:defRPr>
            </a:lvl1pPr>
          </a:lstStyle>
          <a:p>
            <a:r>
              <a:rPr lang="nl-NL" noProof="0" dirty="0"/>
              <a:t>Klik om agenda toe te voegen</a:t>
            </a:r>
            <a:endParaRPr lang="nl-NL"/>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nl-NL" dirty="0"/>
              <a:t>Click to edit Master text styles</a:t>
            </a:r>
            <a:endParaRPr lang="nl-NL"/>
          </a:p>
        </p:txBody>
      </p:sp>
      <p:sp>
        <p:nvSpPr>
          <p:cNvPr id="11" name="Text Placeholder 2" descr="{&quot;templafy&quot;:{&quot;id&quot;:&quot;00cc1e2e-8daa-4d11-ac73-dfd424e0b4ec&quot;}}">
            <a:extLst>
              <a:ext uri="{FF2B5EF4-FFF2-40B4-BE49-F238E27FC236}">
                <a16:creationId xmlns:a16="http://schemas.microsoft.com/office/drawing/2014/main" id="{D700400D-3693-47D5-B719-23F8141C0902}"/>
              </a:ext>
            </a:extLst>
          </p:cNvPr>
          <p:cNvSpPr>
            <a:spLocks noGrp="1"/>
          </p:cNvSpPr>
          <p:nvPr>
            <p:ph type="body" sz="quarter" idx="13" hasCustomPrompt="1"/>
          </p:nvPr>
        </p:nvSpPr>
        <p:spPr>
          <a:xfrm>
            <a:off x="1023608" y="5302830"/>
            <a:ext cx="2045413" cy="738891"/>
          </a:xfrm>
        </p:spPr>
        <p:txBody>
          <a:bodyPr/>
          <a:lstStyle>
            <a:lvl1pPr marL="0" indent="0" algn="ctr">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4" name="Text Placeholder 12">
            <a:extLst>
              <a:ext uri="{FF2B5EF4-FFF2-40B4-BE49-F238E27FC236}">
                <a16:creationId xmlns:a16="http://schemas.microsoft.com/office/drawing/2014/main" id="{4D18CD4B-F59D-4EB6-B091-552FA51E7443}"/>
              </a:ext>
            </a:extLst>
          </p:cNvPr>
          <p:cNvSpPr>
            <a:spLocks noGrp="1"/>
          </p:cNvSpPr>
          <p:nvPr>
            <p:ph type="body" sz="quarter" idx="17" hasCustomPrompt="1"/>
          </p:nvPr>
        </p:nvSpPr>
        <p:spPr>
          <a:xfrm>
            <a:off x="1785966" y="4761673"/>
            <a:ext cx="520700" cy="457200"/>
          </a:xfrm>
        </p:spPr>
        <p:txBody>
          <a:bodyPr/>
          <a:lstStyle>
            <a:lvl1pPr marL="0" indent="0" algn="ctr">
              <a:spcAft>
                <a:spcPts val="1200"/>
              </a:spcAft>
              <a:buFont typeface="Arial" panose="020B0604020202020204" pitchFamily="34" charset="0"/>
              <a:buChar char="​"/>
              <a:defRPr sz="1600" b="1">
                <a:solidFill>
                  <a:schemeClr val="accent3"/>
                </a:solidFill>
                <a:latin typeface="+mn-lt"/>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28" name="Text Placeholder 2" descr="{&quot;templafy&quot;:{&quot;id&quot;:&quot;fca91000-c731-4787-bd3d-c549876913e1&quot;}}">
            <a:extLst>
              <a:ext uri="{FF2B5EF4-FFF2-40B4-BE49-F238E27FC236}">
                <a16:creationId xmlns:a16="http://schemas.microsoft.com/office/drawing/2014/main" id="{2E8C0D4A-169A-4E00-2E71-92D5E7F62F2E}"/>
              </a:ext>
            </a:extLst>
          </p:cNvPr>
          <p:cNvSpPr>
            <a:spLocks noGrp="1"/>
          </p:cNvSpPr>
          <p:nvPr>
            <p:ph type="body" sz="quarter" idx="20" hasCustomPrompt="1"/>
          </p:nvPr>
        </p:nvSpPr>
        <p:spPr>
          <a:xfrm>
            <a:off x="3685943" y="5302830"/>
            <a:ext cx="2045413" cy="738891"/>
          </a:xfrm>
        </p:spPr>
        <p:txBody>
          <a:bodyPr/>
          <a:lstStyle>
            <a:lvl1pPr marL="0" indent="0" algn="ctr">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9" name="Text Placeholder 12">
            <a:extLst>
              <a:ext uri="{FF2B5EF4-FFF2-40B4-BE49-F238E27FC236}">
                <a16:creationId xmlns:a16="http://schemas.microsoft.com/office/drawing/2014/main" id="{896CFFEB-D798-76C0-730F-4A10979CD996}"/>
              </a:ext>
            </a:extLst>
          </p:cNvPr>
          <p:cNvSpPr>
            <a:spLocks noGrp="1"/>
          </p:cNvSpPr>
          <p:nvPr>
            <p:ph type="body" sz="quarter" idx="21" hasCustomPrompt="1"/>
          </p:nvPr>
        </p:nvSpPr>
        <p:spPr>
          <a:xfrm>
            <a:off x="4448299" y="4761673"/>
            <a:ext cx="520700" cy="457200"/>
          </a:xfrm>
        </p:spPr>
        <p:txBody>
          <a:bodyPr/>
          <a:lstStyle>
            <a:lvl1pPr marL="0" indent="0" algn="ctr">
              <a:spcAft>
                <a:spcPts val="1200"/>
              </a:spcAft>
              <a:buFont typeface="Arial" panose="020B0604020202020204" pitchFamily="34" charset="0"/>
              <a:buChar char="​"/>
              <a:defRPr sz="1600" b="1">
                <a:solidFill>
                  <a:schemeClr val="accent3"/>
                </a:solidFill>
                <a:latin typeface="+mn-lt"/>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31" name="Text Placeholder 2" descr="{&quot;templafy&quot;:{&quot;id&quot;:&quot;65d94873-d794-4de8-b7b3-8257f0a4cc1c&quot;}}">
            <a:extLst>
              <a:ext uri="{FF2B5EF4-FFF2-40B4-BE49-F238E27FC236}">
                <a16:creationId xmlns:a16="http://schemas.microsoft.com/office/drawing/2014/main" id="{1536AB39-F8BE-5512-5A79-8BD4321FEA8F}"/>
              </a:ext>
            </a:extLst>
          </p:cNvPr>
          <p:cNvSpPr>
            <a:spLocks noGrp="1"/>
          </p:cNvSpPr>
          <p:nvPr>
            <p:ph type="body" sz="quarter" idx="22" hasCustomPrompt="1"/>
          </p:nvPr>
        </p:nvSpPr>
        <p:spPr>
          <a:xfrm>
            <a:off x="6348278" y="5302830"/>
            <a:ext cx="2045413" cy="738891"/>
          </a:xfrm>
        </p:spPr>
        <p:txBody>
          <a:bodyPr/>
          <a:lstStyle>
            <a:lvl1pPr marL="0" indent="0" algn="ctr">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32" name="Text Placeholder 12">
            <a:extLst>
              <a:ext uri="{FF2B5EF4-FFF2-40B4-BE49-F238E27FC236}">
                <a16:creationId xmlns:a16="http://schemas.microsoft.com/office/drawing/2014/main" id="{C714C584-9AD4-C6EB-2492-F21820700724}"/>
              </a:ext>
            </a:extLst>
          </p:cNvPr>
          <p:cNvSpPr>
            <a:spLocks noGrp="1"/>
          </p:cNvSpPr>
          <p:nvPr>
            <p:ph type="body" sz="quarter" idx="23" hasCustomPrompt="1"/>
          </p:nvPr>
        </p:nvSpPr>
        <p:spPr>
          <a:xfrm>
            <a:off x="7110634" y="4761673"/>
            <a:ext cx="520700" cy="457200"/>
          </a:xfrm>
        </p:spPr>
        <p:txBody>
          <a:bodyPr/>
          <a:lstStyle>
            <a:lvl1pPr marL="0" indent="0" algn="ctr">
              <a:spcAft>
                <a:spcPts val="1200"/>
              </a:spcAft>
              <a:buFont typeface="Arial" panose="020B0604020202020204" pitchFamily="34" charset="0"/>
              <a:buChar char="​"/>
              <a:defRPr sz="1600" b="1">
                <a:solidFill>
                  <a:schemeClr val="accent3"/>
                </a:solidFill>
                <a:latin typeface="+mn-lt"/>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cxnSp>
        <p:nvCxnSpPr>
          <p:cNvPr id="26" name="Straight Connector 25">
            <a:extLst>
              <a:ext uri="{FF2B5EF4-FFF2-40B4-BE49-F238E27FC236}">
                <a16:creationId xmlns:a16="http://schemas.microsoft.com/office/drawing/2014/main" id="{86396B45-351C-85B1-AB1C-FFBCEE9C8ABE}"/>
              </a:ext>
            </a:extLst>
          </p:cNvPr>
          <p:cNvCxnSpPr>
            <a:cxnSpLocks/>
          </p:cNvCxnSpPr>
          <p:nvPr userDrawn="1"/>
        </p:nvCxnSpPr>
        <p:spPr>
          <a:xfrm flipV="1">
            <a:off x="3377482" y="4618768"/>
            <a:ext cx="0" cy="1513264"/>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5A91ED-B626-1BE5-C827-EE64EAEBCE4C}"/>
              </a:ext>
            </a:extLst>
          </p:cNvPr>
          <p:cNvCxnSpPr>
            <a:cxnSpLocks/>
          </p:cNvCxnSpPr>
          <p:nvPr userDrawn="1"/>
        </p:nvCxnSpPr>
        <p:spPr>
          <a:xfrm flipV="1">
            <a:off x="6039817" y="4618768"/>
            <a:ext cx="0" cy="1513264"/>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03C25C-2E3B-ADC1-22E7-94D59FAE957B}"/>
              </a:ext>
            </a:extLst>
          </p:cNvPr>
          <p:cNvCxnSpPr>
            <a:cxnSpLocks/>
          </p:cNvCxnSpPr>
          <p:nvPr userDrawn="1"/>
        </p:nvCxnSpPr>
        <p:spPr>
          <a:xfrm flipV="1">
            <a:off x="8702152" y="4618768"/>
            <a:ext cx="0" cy="1513264"/>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Text Placeholder 2" descr="{&quot;templafy&quot;:{&quot;id&quot;:&quot;40c26edb-2f39-47ea-a7ad-28cad519db36&quot;}}">
            <a:extLst>
              <a:ext uri="{FF2B5EF4-FFF2-40B4-BE49-F238E27FC236}">
                <a16:creationId xmlns:a16="http://schemas.microsoft.com/office/drawing/2014/main" id="{FD4C2339-CE7F-4802-5244-E766675F1DBC}"/>
              </a:ext>
            </a:extLst>
          </p:cNvPr>
          <p:cNvSpPr>
            <a:spLocks noGrp="1"/>
          </p:cNvSpPr>
          <p:nvPr>
            <p:ph type="body" sz="quarter" idx="24" hasCustomPrompt="1"/>
          </p:nvPr>
        </p:nvSpPr>
        <p:spPr>
          <a:xfrm>
            <a:off x="9010613" y="5302830"/>
            <a:ext cx="2045413" cy="738891"/>
          </a:xfrm>
        </p:spPr>
        <p:txBody>
          <a:bodyPr/>
          <a:lstStyle>
            <a:lvl1pPr marL="0" indent="0" algn="ctr">
              <a:spcAft>
                <a:spcPts val="1200"/>
              </a:spcAft>
              <a:buFont typeface="Arial" panose="020B0604020202020204" pitchFamily="34" charset="0"/>
              <a:buNone/>
              <a:defRPr sz="2000" b="0">
                <a:solidFill>
                  <a:schemeClr val="bg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35" name="Text Placeholder 12">
            <a:extLst>
              <a:ext uri="{FF2B5EF4-FFF2-40B4-BE49-F238E27FC236}">
                <a16:creationId xmlns:a16="http://schemas.microsoft.com/office/drawing/2014/main" id="{3220787E-740E-F0A7-0BE2-E874483EDD92}"/>
              </a:ext>
            </a:extLst>
          </p:cNvPr>
          <p:cNvSpPr>
            <a:spLocks noGrp="1"/>
          </p:cNvSpPr>
          <p:nvPr>
            <p:ph type="body" sz="quarter" idx="25" hasCustomPrompt="1"/>
          </p:nvPr>
        </p:nvSpPr>
        <p:spPr>
          <a:xfrm>
            <a:off x="9772971" y="4761673"/>
            <a:ext cx="520700" cy="457200"/>
          </a:xfrm>
        </p:spPr>
        <p:txBody>
          <a:bodyPr/>
          <a:lstStyle>
            <a:lvl1pPr marL="0" indent="0" algn="ctr">
              <a:spcAft>
                <a:spcPts val="1200"/>
              </a:spcAft>
              <a:buFont typeface="Arial" panose="020B0604020202020204" pitchFamily="34" charset="0"/>
              <a:buChar char="​"/>
              <a:defRPr sz="1600" b="1">
                <a:solidFill>
                  <a:schemeClr val="accent3"/>
                </a:solidFill>
                <a:latin typeface="+mn-lt"/>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Tree>
    <p:extLst>
      <p:ext uri="{BB962C8B-B14F-4D97-AF65-F5344CB8AC3E}">
        <p14:creationId xmlns:p14="http://schemas.microsoft.com/office/powerpoint/2010/main" val="1640877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A45DA65-D771-8956-FE9F-41B5A9F5923F}"/>
              </a:ext>
            </a:extLst>
          </p:cNvPr>
          <p:cNvSpPr/>
          <p:nvPr userDrawn="1"/>
        </p:nvSpPr>
        <p:spPr>
          <a:xfrm>
            <a:off x="0" y="5026755"/>
            <a:ext cx="12192000" cy="183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9" name="Footer Placeholder 8">
            <a:extLst>
              <a:ext uri="{FF2B5EF4-FFF2-40B4-BE49-F238E27FC236}">
                <a16:creationId xmlns:a16="http://schemas.microsoft.com/office/drawing/2014/main" id="{83F1B49C-8EDD-4326-AD14-38D7B2C7AC1E}"/>
              </a:ext>
            </a:extLst>
          </p:cNvPr>
          <p:cNvSpPr>
            <a:spLocks noGrp="1"/>
          </p:cNvSpPr>
          <p:nvPr>
            <p:ph type="ftr" sz="quarter" idx="15"/>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7286CBCF-60EB-488A-9348-A7967F11649E}"/>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12" name="Text Placeholder 17">
            <a:extLst>
              <a:ext uri="{FF2B5EF4-FFF2-40B4-BE49-F238E27FC236}">
                <a16:creationId xmlns:a16="http://schemas.microsoft.com/office/drawing/2014/main" id="{257B7025-86C6-444C-9F53-BBB79D6E7226}"/>
              </a:ext>
            </a:extLst>
          </p:cNvPr>
          <p:cNvSpPr>
            <a:spLocks noGrp="1"/>
          </p:cNvSpPr>
          <p:nvPr>
            <p:ph type="body" sz="quarter" idx="19"/>
          </p:nvPr>
        </p:nvSpPr>
        <p:spPr>
          <a:xfrm>
            <a:off x="11119238" y="274014"/>
            <a:ext cx="10800" cy="126000"/>
          </a:xfrm>
          <a:solidFill>
            <a:schemeClr val="bg1"/>
          </a:solidFill>
        </p:spPr>
        <p:txBody>
          <a:bodyPr/>
          <a:lstStyle>
            <a:lvl1pPr marL="0" indent="0">
              <a:buNone/>
              <a:defRPr sz="100">
                <a:noFill/>
              </a:defRPr>
            </a:lvl1pPr>
          </a:lstStyle>
          <a:p>
            <a:pPr lvl="0"/>
            <a:r>
              <a:rPr lang="nl-NL" dirty="0"/>
              <a:t>Click to edit Master text styles</a:t>
            </a:r>
            <a:endParaRPr lang="nl-NL"/>
          </a:p>
        </p:txBody>
      </p:sp>
      <p:sp>
        <p:nvSpPr>
          <p:cNvPr id="24" name="Rectangle 23">
            <a:extLst>
              <a:ext uri="{FF2B5EF4-FFF2-40B4-BE49-F238E27FC236}">
                <a16:creationId xmlns:a16="http://schemas.microsoft.com/office/drawing/2014/main" id="{F6DBCE0C-49BC-691D-99B7-EFC769150777}"/>
              </a:ext>
            </a:extLst>
          </p:cNvPr>
          <p:cNvSpPr/>
          <p:nvPr userDrawn="1"/>
        </p:nvSpPr>
        <p:spPr>
          <a:xfrm>
            <a:off x="811707" y="4048853"/>
            <a:ext cx="10568586" cy="2020171"/>
          </a:xfrm>
          <a:prstGeom prst="rect">
            <a:avLst/>
          </a:prstGeom>
          <a:solidFill>
            <a:srgbClr val="F5F5F7"/>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1800" noProof="0" dirty="0" err="1"/>
          </a:p>
        </p:txBody>
      </p:sp>
      <p:sp>
        <p:nvSpPr>
          <p:cNvPr id="25" name="Text Placeholder 2" descr="{&quot;templafy&quot;:{&quot;id&quot;:&quot;2fbfa81e-654d-4178-9888-464f275ae523&quot;}}">
            <a:extLst>
              <a:ext uri="{FF2B5EF4-FFF2-40B4-BE49-F238E27FC236}">
                <a16:creationId xmlns:a16="http://schemas.microsoft.com/office/drawing/2014/main" id="{6EF25A8F-3D3B-1873-3381-5E845D7BF05D}"/>
              </a:ext>
            </a:extLst>
          </p:cNvPr>
          <p:cNvSpPr>
            <a:spLocks noGrp="1"/>
          </p:cNvSpPr>
          <p:nvPr>
            <p:ph type="body" sz="quarter" idx="24" hasCustomPrompt="1"/>
          </p:nvPr>
        </p:nvSpPr>
        <p:spPr>
          <a:xfrm>
            <a:off x="9377150" y="5026755"/>
            <a:ext cx="1603664" cy="626543"/>
          </a:xfrm>
        </p:spPr>
        <p:txBody>
          <a:bodyPr/>
          <a:lstStyle>
            <a:lvl1pPr marL="0" indent="0" algn="ctr">
              <a:spcAft>
                <a:spcPts val="1200"/>
              </a:spcAft>
              <a:buFont typeface="Arial" panose="020B0604020202020204" pitchFamily="34" charset="0"/>
              <a:buNone/>
              <a:defRPr sz="1800" b="0">
                <a:solidFill>
                  <a:schemeClr val="tx2"/>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7" name="Text Placeholder 12">
            <a:extLst>
              <a:ext uri="{FF2B5EF4-FFF2-40B4-BE49-F238E27FC236}">
                <a16:creationId xmlns:a16="http://schemas.microsoft.com/office/drawing/2014/main" id="{826FF389-06AA-0C03-8041-8F6322966870}"/>
              </a:ext>
            </a:extLst>
          </p:cNvPr>
          <p:cNvSpPr>
            <a:spLocks noGrp="1"/>
          </p:cNvSpPr>
          <p:nvPr>
            <p:ph type="body" sz="quarter" idx="25" hasCustomPrompt="1"/>
          </p:nvPr>
        </p:nvSpPr>
        <p:spPr>
          <a:xfrm>
            <a:off x="9921287" y="4485598"/>
            <a:ext cx="520700" cy="457200"/>
          </a:xfrm>
        </p:spPr>
        <p:txBody>
          <a:bodyPr/>
          <a:lstStyle>
            <a:lvl1pPr marL="0" indent="0" algn="ctr">
              <a:spcAft>
                <a:spcPts val="1200"/>
              </a:spcAft>
              <a:buFont typeface="Arial" panose="020B0604020202020204" pitchFamily="34" charset="0"/>
              <a:buChar char="​"/>
              <a:defRPr sz="2400" b="0" i="0">
                <a:solidFill>
                  <a:schemeClr val="tx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1</a:t>
            </a:r>
            <a:endParaRPr lang="nl-NL"/>
          </a:p>
        </p:txBody>
      </p:sp>
      <p:cxnSp>
        <p:nvCxnSpPr>
          <p:cNvPr id="36" name="Straight Connector 35">
            <a:extLst>
              <a:ext uri="{FF2B5EF4-FFF2-40B4-BE49-F238E27FC236}">
                <a16:creationId xmlns:a16="http://schemas.microsoft.com/office/drawing/2014/main" id="{D21A9B0F-7596-921A-3A32-F30FC8E595C2}"/>
              </a:ext>
            </a:extLst>
          </p:cNvPr>
          <p:cNvCxnSpPr>
            <a:cxnSpLocks/>
          </p:cNvCxnSpPr>
          <p:nvPr userDrawn="1"/>
        </p:nvCxnSpPr>
        <p:spPr>
          <a:xfrm>
            <a:off x="2939170" y="4464578"/>
            <a:ext cx="0" cy="1188720"/>
          </a:xfrm>
          <a:prstGeom prst="line">
            <a:avLst/>
          </a:prstGeom>
          <a:ln w="12700">
            <a:solidFill>
              <a:srgbClr val="929294"/>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677053-9868-72E3-04E8-131B53484CB1}"/>
              </a:ext>
            </a:extLst>
          </p:cNvPr>
          <p:cNvCxnSpPr>
            <a:cxnSpLocks/>
          </p:cNvCxnSpPr>
          <p:nvPr userDrawn="1"/>
        </p:nvCxnSpPr>
        <p:spPr>
          <a:xfrm>
            <a:off x="5015868" y="4464578"/>
            <a:ext cx="0" cy="1188720"/>
          </a:xfrm>
          <a:prstGeom prst="line">
            <a:avLst/>
          </a:prstGeom>
          <a:ln w="12700">
            <a:solidFill>
              <a:srgbClr val="929294"/>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BD5B5D-C579-AE8B-4983-2DA18ACA39D4}"/>
              </a:ext>
            </a:extLst>
          </p:cNvPr>
          <p:cNvCxnSpPr>
            <a:cxnSpLocks/>
          </p:cNvCxnSpPr>
          <p:nvPr userDrawn="1"/>
        </p:nvCxnSpPr>
        <p:spPr>
          <a:xfrm>
            <a:off x="7092566" y="4464578"/>
            <a:ext cx="0" cy="1188720"/>
          </a:xfrm>
          <a:prstGeom prst="line">
            <a:avLst/>
          </a:prstGeom>
          <a:ln w="12700">
            <a:solidFill>
              <a:srgbClr val="929294"/>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9094CD-599B-2552-787B-0956BF6B1903}"/>
              </a:ext>
            </a:extLst>
          </p:cNvPr>
          <p:cNvCxnSpPr>
            <a:cxnSpLocks/>
          </p:cNvCxnSpPr>
          <p:nvPr userDrawn="1"/>
        </p:nvCxnSpPr>
        <p:spPr>
          <a:xfrm>
            <a:off x="9169264" y="4464578"/>
            <a:ext cx="0" cy="1188720"/>
          </a:xfrm>
          <a:prstGeom prst="line">
            <a:avLst/>
          </a:prstGeom>
          <a:ln w="12700">
            <a:solidFill>
              <a:srgbClr val="929294"/>
            </a:solidFill>
            <a:prstDash val="sysDash"/>
          </a:ln>
        </p:spPr>
        <p:style>
          <a:lnRef idx="1">
            <a:schemeClr val="accent1"/>
          </a:lnRef>
          <a:fillRef idx="0">
            <a:schemeClr val="accent1"/>
          </a:fillRef>
          <a:effectRef idx="0">
            <a:schemeClr val="accent1"/>
          </a:effectRef>
          <a:fontRef idx="minor">
            <a:schemeClr val="tx1"/>
          </a:fontRef>
        </p:style>
      </p:cxnSp>
      <p:sp>
        <p:nvSpPr>
          <p:cNvPr id="40" name="Text Placeholder 2" descr="{&quot;templafy&quot;:{&quot;id&quot;:&quot;0aa0c47d-ac9e-4f04-8fdb-02a5e474c311&quot;}}">
            <a:extLst>
              <a:ext uri="{FF2B5EF4-FFF2-40B4-BE49-F238E27FC236}">
                <a16:creationId xmlns:a16="http://schemas.microsoft.com/office/drawing/2014/main" id="{9A9E4C3C-B918-CD84-078C-B84DB85F6D66}"/>
              </a:ext>
            </a:extLst>
          </p:cNvPr>
          <p:cNvSpPr>
            <a:spLocks noGrp="1"/>
          </p:cNvSpPr>
          <p:nvPr>
            <p:ph type="body" sz="quarter" idx="26" hasCustomPrompt="1"/>
          </p:nvPr>
        </p:nvSpPr>
        <p:spPr>
          <a:xfrm>
            <a:off x="7338143" y="5026755"/>
            <a:ext cx="1603664" cy="626543"/>
          </a:xfrm>
        </p:spPr>
        <p:txBody>
          <a:bodyPr/>
          <a:lstStyle>
            <a:lvl1pPr marL="0" indent="0" algn="ctr">
              <a:spcAft>
                <a:spcPts val="1200"/>
              </a:spcAft>
              <a:buFont typeface="Arial" panose="020B0604020202020204" pitchFamily="34" charset="0"/>
              <a:buNone/>
              <a:defRPr sz="1800" b="0">
                <a:solidFill>
                  <a:schemeClr val="tx2"/>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41" name="Text Placeholder 12">
            <a:extLst>
              <a:ext uri="{FF2B5EF4-FFF2-40B4-BE49-F238E27FC236}">
                <a16:creationId xmlns:a16="http://schemas.microsoft.com/office/drawing/2014/main" id="{A9079E6B-FD8E-A23C-904D-B11EE5840288}"/>
              </a:ext>
            </a:extLst>
          </p:cNvPr>
          <p:cNvSpPr>
            <a:spLocks noGrp="1"/>
          </p:cNvSpPr>
          <p:nvPr>
            <p:ph type="body" sz="quarter" idx="27" hasCustomPrompt="1"/>
          </p:nvPr>
        </p:nvSpPr>
        <p:spPr>
          <a:xfrm>
            <a:off x="7882280" y="4485598"/>
            <a:ext cx="520700" cy="457200"/>
          </a:xfrm>
        </p:spPr>
        <p:txBody>
          <a:bodyPr/>
          <a:lstStyle>
            <a:lvl1pPr marL="0" indent="0" algn="ctr">
              <a:spcAft>
                <a:spcPts val="1200"/>
              </a:spcAft>
              <a:buFont typeface="Arial" panose="020B0604020202020204" pitchFamily="34" charset="0"/>
              <a:buChar char="​"/>
              <a:defRPr sz="2400" b="0" i="0">
                <a:solidFill>
                  <a:schemeClr val="tx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1</a:t>
            </a:r>
            <a:endParaRPr lang="nl-NL"/>
          </a:p>
        </p:txBody>
      </p:sp>
      <p:sp>
        <p:nvSpPr>
          <p:cNvPr id="42" name="Text Placeholder 2" descr="{&quot;templafy&quot;:{&quot;id&quot;:&quot;2b5af5d0-3640-4b85-b506-7b9023a93e0e&quot;}}">
            <a:extLst>
              <a:ext uri="{FF2B5EF4-FFF2-40B4-BE49-F238E27FC236}">
                <a16:creationId xmlns:a16="http://schemas.microsoft.com/office/drawing/2014/main" id="{31B6B58E-B01E-3371-4672-66C03505C805}"/>
              </a:ext>
            </a:extLst>
          </p:cNvPr>
          <p:cNvSpPr>
            <a:spLocks noGrp="1"/>
          </p:cNvSpPr>
          <p:nvPr>
            <p:ph type="body" sz="quarter" idx="28" hasCustomPrompt="1"/>
          </p:nvPr>
        </p:nvSpPr>
        <p:spPr>
          <a:xfrm>
            <a:off x="5257095" y="5026755"/>
            <a:ext cx="1603664" cy="626543"/>
          </a:xfrm>
        </p:spPr>
        <p:txBody>
          <a:bodyPr/>
          <a:lstStyle>
            <a:lvl1pPr marL="0" indent="0" algn="ctr">
              <a:spcAft>
                <a:spcPts val="1200"/>
              </a:spcAft>
              <a:buFont typeface="Arial" panose="020B0604020202020204" pitchFamily="34" charset="0"/>
              <a:buNone/>
              <a:defRPr sz="1800" b="0">
                <a:solidFill>
                  <a:schemeClr val="tx2"/>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43" name="Text Placeholder 12">
            <a:extLst>
              <a:ext uri="{FF2B5EF4-FFF2-40B4-BE49-F238E27FC236}">
                <a16:creationId xmlns:a16="http://schemas.microsoft.com/office/drawing/2014/main" id="{EF3DA045-3038-8A22-0FB0-2F0410EC2B9C}"/>
              </a:ext>
            </a:extLst>
          </p:cNvPr>
          <p:cNvSpPr>
            <a:spLocks noGrp="1"/>
          </p:cNvSpPr>
          <p:nvPr>
            <p:ph type="body" sz="quarter" idx="29" hasCustomPrompt="1"/>
          </p:nvPr>
        </p:nvSpPr>
        <p:spPr>
          <a:xfrm>
            <a:off x="5801232" y="4485598"/>
            <a:ext cx="520700" cy="457200"/>
          </a:xfrm>
        </p:spPr>
        <p:txBody>
          <a:bodyPr/>
          <a:lstStyle>
            <a:lvl1pPr marL="0" indent="0" algn="ctr">
              <a:spcAft>
                <a:spcPts val="1200"/>
              </a:spcAft>
              <a:buFont typeface="Arial" panose="020B0604020202020204" pitchFamily="34" charset="0"/>
              <a:buChar char="​"/>
              <a:defRPr sz="2400" b="0" i="0">
                <a:solidFill>
                  <a:schemeClr val="tx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1</a:t>
            </a:r>
            <a:endParaRPr lang="nl-NL"/>
          </a:p>
        </p:txBody>
      </p:sp>
      <p:sp>
        <p:nvSpPr>
          <p:cNvPr id="44" name="Text Placeholder 2" descr="{&quot;templafy&quot;:{&quot;id&quot;:&quot;f408a3c5-dfac-4e14-841c-17a59c990c66&quot;}}">
            <a:extLst>
              <a:ext uri="{FF2B5EF4-FFF2-40B4-BE49-F238E27FC236}">
                <a16:creationId xmlns:a16="http://schemas.microsoft.com/office/drawing/2014/main" id="{6E6EB06C-1D38-5975-D334-938C8CB1B4C5}"/>
              </a:ext>
            </a:extLst>
          </p:cNvPr>
          <p:cNvSpPr>
            <a:spLocks noGrp="1"/>
          </p:cNvSpPr>
          <p:nvPr>
            <p:ph type="body" sz="quarter" idx="30" hasCustomPrompt="1"/>
          </p:nvPr>
        </p:nvSpPr>
        <p:spPr>
          <a:xfrm>
            <a:off x="3176046" y="5026755"/>
            <a:ext cx="1603664" cy="626543"/>
          </a:xfrm>
        </p:spPr>
        <p:txBody>
          <a:bodyPr/>
          <a:lstStyle>
            <a:lvl1pPr marL="0" indent="0" algn="ctr">
              <a:spcAft>
                <a:spcPts val="1200"/>
              </a:spcAft>
              <a:buFont typeface="Arial" panose="020B0604020202020204" pitchFamily="34" charset="0"/>
              <a:buNone/>
              <a:defRPr sz="1800" b="0">
                <a:solidFill>
                  <a:schemeClr val="tx2"/>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45" name="Text Placeholder 12">
            <a:extLst>
              <a:ext uri="{FF2B5EF4-FFF2-40B4-BE49-F238E27FC236}">
                <a16:creationId xmlns:a16="http://schemas.microsoft.com/office/drawing/2014/main" id="{E27690FD-16F8-6FAF-2A9B-FCCF07C303B3}"/>
              </a:ext>
            </a:extLst>
          </p:cNvPr>
          <p:cNvSpPr>
            <a:spLocks noGrp="1"/>
          </p:cNvSpPr>
          <p:nvPr>
            <p:ph type="body" sz="quarter" idx="31" hasCustomPrompt="1"/>
          </p:nvPr>
        </p:nvSpPr>
        <p:spPr>
          <a:xfrm>
            <a:off x="3720183" y="4485598"/>
            <a:ext cx="520700" cy="457200"/>
          </a:xfrm>
        </p:spPr>
        <p:txBody>
          <a:bodyPr/>
          <a:lstStyle>
            <a:lvl1pPr marL="0" indent="0" algn="ctr">
              <a:spcAft>
                <a:spcPts val="1200"/>
              </a:spcAft>
              <a:buFont typeface="Arial" panose="020B0604020202020204" pitchFamily="34" charset="0"/>
              <a:buChar char="​"/>
              <a:defRPr sz="2400" b="0" i="0">
                <a:solidFill>
                  <a:schemeClr val="tx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1</a:t>
            </a:r>
            <a:endParaRPr lang="nl-NL"/>
          </a:p>
        </p:txBody>
      </p:sp>
      <p:sp>
        <p:nvSpPr>
          <p:cNvPr id="46" name="Text Placeholder 2" descr="{&quot;templafy&quot;:{&quot;id&quot;:&quot;c6175496-b0ad-4c57-827f-10b4f48dc8b7&quot;}}">
            <a:extLst>
              <a:ext uri="{FF2B5EF4-FFF2-40B4-BE49-F238E27FC236}">
                <a16:creationId xmlns:a16="http://schemas.microsoft.com/office/drawing/2014/main" id="{EA26EBBE-BC7F-AC92-35E2-1E61FCF683F4}"/>
              </a:ext>
            </a:extLst>
          </p:cNvPr>
          <p:cNvSpPr>
            <a:spLocks noGrp="1"/>
          </p:cNvSpPr>
          <p:nvPr>
            <p:ph type="body" sz="quarter" idx="32" hasCustomPrompt="1"/>
          </p:nvPr>
        </p:nvSpPr>
        <p:spPr>
          <a:xfrm>
            <a:off x="1137039" y="5026755"/>
            <a:ext cx="1603664" cy="626543"/>
          </a:xfrm>
        </p:spPr>
        <p:txBody>
          <a:bodyPr/>
          <a:lstStyle>
            <a:lvl1pPr marL="0" indent="0" algn="ctr">
              <a:spcAft>
                <a:spcPts val="1200"/>
              </a:spcAft>
              <a:buFont typeface="Arial" panose="020B0604020202020204" pitchFamily="34" charset="0"/>
              <a:buNone/>
              <a:defRPr sz="1800" b="0">
                <a:solidFill>
                  <a:schemeClr val="tx2"/>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47" name="Text Placeholder 12">
            <a:extLst>
              <a:ext uri="{FF2B5EF4-FFF2-40B4-BE49-F238E27FC236}">
                <a16:creationId xmlns:a16="http://schemas.microsoft.com/office/drawing/2014/main" id="{03B48311-4A0D-84D4-FA52-19003ECB63ED}"/>
              </a:ext>
            </a:extLst>
          </p:cNvPr>
          <p:cNvSpPr>
            <a:spLocks noGrp="1"/>
          </p:cNvSpPr>
          <p:nvPr>
            <p:ph type="body" sz="quarter" idx="33" hasCustomPrompt="1"/>
          </p:nvPr>
        </p:nvSpPr>
        <p:spPr>
          <a:xfrm>
            <a:off x="1681176" y="4485598"/>
            <a:ext cx="520700" cy="457200"/>
          </a:xfrm>
        </p:spPr>
        <p:txBody>
          <a:bodyPr/>
          <a:lstStyle>
            <a:lvl1pPr marL="0" indent="0" algn="ctr">
              <a:spcAft>
                <a:spcPts val="1200"/>
              </a:spcAft>
              <a:buFont typeface="Arial" panose="020B0604020202020204" pitchFamily="34" charset="0"/>
              <a:buChar char="​"/>
              <a:defRPr sz="2400" b="0" i="0">
                <a:solidFill>
                  <a:schemeClr val="tx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1</a:t>
            </a:r>
            <a:endParaRPr lang="nl-NL"/>
          </a:p>
        </p:txBody>
      </p:sp>
      <p:sp>
        <p:nvSpPr>
          <p:cNvPr id="48" name="Title 1" descr="{&quot;templafy&quot;:{&quot;id&quot;:&quot;707db5d8-ee37-4e92-b79d-265688ac1b87&quot;}}">
            <a:extLst>
              <a:ext uri="{FF2B5EF4-FFF2-40B4-BE49-F238E27FC236}">
                <a16:creationId xmlns:a16="http://schemas.microsoft.com/office/drawing/2014/main" id="{BE61099C-8CDF-BA95-A2E4-7B63DD6200AC}"/>
              </a:ext>
            </a:extLst>
          </p:cNvPr>
          <p:cNvSpPr>
            <a:spLocks noGrp="1"/>
          </p:cNvSpPr>
          <p:nvPr>
            <p:ph type="title" hasCustomPrompt="1"/>
          </p:nvPr>
        </p:nvSpPr>
        <p:spPr>
          <a:xfrm>
            <a:off x="3228583" y="1791231"/>
            <a:ext cx="5734835" cy="953137"/>
          </a:xfrm>
          <a:noFill/>
        </p:spPr>
        <p:txBody>
          <a:bodyPr lIns="360000" tIns="251999" rIns="360000" bIns="108000" anchor="ctr"/>
          <a:lstStyle>
            <a:lvl1pPr algn="ctr">
              <a:defRPr sz="3600">
                <a:solidFill>
                  <a:schemeClr val="bg1"/>
                </a:solidFill>
              </a:defRPr>
            </a:lvl1pPr>
          </a:lstStyle>
          <a:p>
            <a:r>
              <a:rPr lang="nl-NL" noProof="0" dirty="0"/>
              <a:t>Klik om agenda toe te voegen</a:t>
            </a:r>
            <a:endParaRPr lang="nl-NL"/>
          </a:p>
        </p:txBody>
      </p:sp>
    </p:spTree>
    <p:extLst>
      <p:ext uri="{BB962C8B-B14F-4D97-AF65-F5344CB8AC3E}">
        <p14:creationId xmlns:p14="http://schemas.microsoft.com/office/powerpoint/2010/main" val="1773632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
        <p:nvSpPr>
          <p:cNvPr id="4" name="Title 1" descr="{&quot;templafy&quot;:{&quot;id&quot;:&quot;e9e0c405-7257-409c-b1c9-d863cde305d0&quot;}}">
            <a:extLst>
              <a:ext uri="{FF2B5EF4-FFF2-40B4-BE49-F238E27FC236}">
                <a16:creationId xmlns:a16="http://schemas.microsoft.com/office/drawing/2014/main" id="{5ED1672F-F751-BCC9-9035-BBBCC836869E}"/>
              </a:ext>
            </a:extLst>
          </p:cNvPr>
          <p:cNvSpPr>
            <a:spLocks noGrp="1"/>
          </p:cNvSpPr>
          <p:nvPr>
            <p:ph type="title" hasCustomPrompt="1"/>
          </p:nvPr>
        </p:nvSpPr>
        <p:spPr>
          <a:xfrm>
            <a:off x="650400" y="637412"/>
            <a:ext cx="3770809" cy="953137"/>
          </a:xfrm>
          <a:noFill/>
        </p:spPr>
        <p:txBody>
          <a:bodyPr lIns="360000" tIns="251999" rIns="360000" bIns="108000" anchor="ctr"/>
          <a:lstStyle>
            <a:lvl1pPr algn="l">
              <a:defRPr sz="1800" b="1">
                <a:solidFill>
                  <a:schemeClr val="accent1"/>
                </a:solidFill>
                <a:latin typeface="+mn-lt"/>
              </a:defRPr>
            </a:lvl1pPr>
          </a:lstStyle>
          <a:p>
            <a:r>
              <a:rPr lang="nl-NL" noProof="0" dirty="0"/>
              <a:t>Klik om agenda toe te voegen</a:t>
            </a:r>
            <a:endParaRPr lang="nl-NL"/>
          </a:p>
        </p:txBody>
      </p:sp>
      <p:sp>
        <p:nvSpPr>
          <p:cNvPr id="5" name="Text Placeholder 2" descr="{&quot;templafy&quot;:{&quot;id&quot;:&quot;f16588e8-c4c6-4230-8378-215470994117&quot;}}">
            <a:extLst>
              <a:ext uri="{FF2B5EF4-FFF2-40B4-BE49-F238E27FC236}">
                <a16:creationId xmlns:a16="http://schemas.microsoft.com/office/drawing/2014/main" id="{C2CAF2F8-CE11-B1FF-9777-74A91A8B8E5A}"/>
              </a:ext>
            </a:extLst>
          </p:cNvPr>
          <p:cNvSpPr>
            <a:spLocks noGrp="1"/>
          </p:cNvSpPr>
          <p:nvPr>
            <p:ph type="body" sz="quarter" idx="13" hasCustomPrompt="1"/>
          </p:nvPr>
        </p:nvSpPr>
        <p:spPr>
          <a:xfrm>
            <a:off x="1023608" y="3001734"/>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cxnSp>
        <p:nvCxnSpPr>
          <p:cNvPr id="6" name="Straight Connector 5">
            <a:extLst>
              <a:ext uri="{FF2B5EF4-FFF2-40B4-BE49-F238E27FC236}">
                <a16:creationId xmlns:a16="http://schemas.microsoft.com/office/drawing/2014/main" id="{54576090-7C56-A209-7D9F-C9750BF6F546}"/>
              </a:ext>
            </a:extLst>
          </p:cNvPr>
          <p:cNvCxnSpPr>
            <a:cxnSpLocks/>
          </p:cNvCxnSpPr>
          <p:nvPr userDrawn="1"/>
        </p:nvCxnSpPr>
        <p:spPr>
          <a:xfrm>
            <a:off x="1023608" y="1457706"/>
            <a:ext cx="101435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87B43C79-9043-0B33-F612-7B7A75F1B14D}"/>
              </a:ext>
            </a:extLst>
          </p:cNvPr>
          <p:cNvSpPr>
            <a:spLocks noGrp="1"/>
          </p:cNvSpPr>
          <p:nvPr>
            <p:ph type="body" sz="quarter" idx="17" hasCustomPrompt="1"/>
          </p:nvPr>
        </p:nvSpPr>
        <p:spPr>
          <a:xfrm>
            <a:off x="1023608" y="2035029"/>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10" name="Text Placeholder 2" descr="{&quot;templafy&quot;:{&quot;id&quot;:&quot;381f571e-b5a4-4a68-83ae-095f33586bf3&quot;}}">
            <a:extLst>
              <a:ext uri="{FF2B5EF4-FFF2-40B4-BE49-F238E27FC236}">
                <a16:creationId xmlns:a16="http://schemas.microsoft.com/office/drawing/2014/main" id="{1EB2E261-28F0-056F-9EAE-730B3A3591D5}"/>
              </a:ext>
            </a:extLst>
          </p:cNvPr>
          <p:cNvSpPr>
            <a:spLocks noGrp="1"/>
          </p:cNvSpPr>
          <p:nvPr>
            <p:ph type="body" sz="quarter" idx="20" hasCustomPrompt="1"/>
          </p:nvPr>
        </p:nvSpPr>
        <p:spPr>
          <a:xfrm>
            <a:off x="3639122" y="3001734"/>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2" name="Text Placeholder 12">
            <a:extLst>
              <a:ext uri="{FF2B5EF4-FFF2-40B4-BE49-F238E27FC236}">
                <a16:creationId xmlns:a16="http://schemas.microsoft.com/office/drawing/2014/main" id="{6069B1B9-1BF1-F67E-51EC-D7C503EBB0D7}"/>
              </a:ext>
            </a:extLst>
          </p:cNvPr>
          <p:cNvSpPr>
            <a:spLocks noGrp="1"/>
          </p:cNvSpPr>
          <p:nvPr>
            <p:ph type="body" sz="quarter" idx="21" hasCustomPrompt="1"/>
          </p:nvPr>
        </p:nvSpPr>
        <p:spPr>
          <a:xfrm>
            <a:off x="3655597" y="2035029"/>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13" name="Text Placeholder 2" descr="{&quot;templafy&quot;:{&quot;id&quot;:&quot;f4782a84-0b53-4f5c-8219-d8bfb5492959&quot;}}">
            <a:extLst>
              <a:ext uri="{FF2B5EF4-FFF2-40B4-BE49-F238E27FC236}">
                <a16:creationId xmlns:a16="http://schemas.microsoft.com/office/drawing/2014/main" id="{69038E60-36FF-FBEC-7A88-50CBE5662F8E}"/>
              </a:ext>
            </a:extLst>
          </p:cNvPr>
          <p:cNvSpPr>
            <a:spLocks noGrp="1"/>
          </p:cNvSpPr>
          <p:nvPr>
            <p:ph type="body" sz="quarter" idx="22" hasCustomPrompt="1"/>
          </p:nvPr>
        </p:nvSpPr>
        <p:spPr>
          <a:xfrm>
            <a:off x="6254636" y="3001734"/>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5" name="Text Placeholder 12">
            <a:extLst>
              <a:ext uri="{FF2B5EF4-FFF2-40B4-BE49-F238E27FC236}">
                <a16:creationId xmlns:a16="http://schemas.microsoft.com/office/drawing/2014/main" id="{53A717A7-B578-45E4-786F-4BA2FCFF8927}"/>
              </a:ext>
            </a:extLst>
          </p:cNvPr>
          <p:cNvSpPr>
            <a:spLocks noGrp="1"/>
          </p:cNvSpPr>
          <p:nvPr>
            <p:ph type="body" sz="quarter" idx="23" hasCustomPrompt="1"/>
          </p:nvPr>
        </p:nvSpPr>
        <p:spPr>
          <a:xfrm>
            <a:off x="6262873" y="2035029"/>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16" name="Text Placeholder 2" descr="{&quot;templafy&quot;:{&quot;id&quot;:&quot;574bc4c3-019e-4765-92a5-be1909d79b46&quot;}}">
            <a:extLst>
              <a:ext uri="{FF2B5EF4-FFF2-40B4-BE49-F238E27FC236}">
                <a16:creationId xmlns:a16="http://schemas.microsoft.com/office/drawing/2014/main" id="{E8F17014-E8E6-0F21-EBE6-BC20C3DC5047}"/>
              </a:ext>
            </a:extLst>
          </p:cNvPr>
          <p:cNvSpPr>
            <a:spLocks noGrp="1"/>
          </p:cNvSpPr>
          <p:nvPr>
            <p:ph type="body" sz="quarter" idx="24" hasCustomPrompt="1"/>
          </p:nvPr>
        </p:nvSpPr>
        <p:spPr>
          <a:xfrm>
            <a:off x="8870149" y="3001734"/>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7" name="Text Placeholder 12">
            <a:extLst>
              <a:ext uri="{FF2B5EF4-FFF2-40B4-BE49-F238E27FC236}">
                <a16:creationId xmlns:a16="http://schemas.microsoft.com/office/drawing/2014/main" id="{7B903436-D597-9D62-D113-FBA77372E765}"/>
              </a:ext>
            </a:extLst>
          </p:cNvPr>
          <p:cNvSpPr>
            <a:spLocks noGrp="1"/>
          </p:cNvSpPr>
          <p:nvPr>
            <p:ph type="body" sz="quarter" idx="25" hasCustomPrompt="1"/>
          </p:nvPr>
        </p:nvSpPr>
        <p:spPr>
          <a:xfrm>
            <a:off x="8870149" y="2035029"/>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18" name="Text Placeholder 2" descr="{&quot;templafy&quot;:{&quot;id&quot;:&quot;1ed3a8bb-b76c-463f-864e-746dc2a81c22&quot;}}">
            <a:extLst>
              <a:ext uri="{FF2B5EF4-FFF2-40B4-BE49-F238E27FC236}">
                <a16:creationId xmlns:a16="http://schemas.microsoft.com/office/drawing/2014/main" id="{DAE58380-5BF4-8B1C-9BA6-29BF787BDE1B}"/>
              </a:ext>
            </a:extLst>
          </p:cNvPr>
          <p:cNvSpPr>
            <a:spLocks noGrp="1"/>
          </p:cNvSpPr>
          <p:nvPr>
            <p:ph type="body" sz="quarter" idx="26" hasCustomPrompt="1"/>
          </p:nvPr>
        </p:nvSpPr>
        <p:spPr>
          <a:xfrm>
            <a:off x="1023608" y="5151810"/>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19" name="Text Placeholder 12">
            <a:extLst>
              <a:ext uri="{FF2B5EF4-FFF2-40B4-BE49-F238E27FC236}">
                <a16:creationId xmlns:a16="http://schemas.microsoft.com/office/drawing/2014/main" id="{F2E830B5-5D61-DE86-9D69-9E7BD32FDCF3}"/>
              </a:ext>
            </a:extLst>
          </p:cNvPr>
          <p:cNvSpPr>
            <a:spLocks noGrp="1"/>
          </p:cNvSpPr>
          <p:nvPr>
            <p:ph type="body" sz="quarter" idx="27" hasCustomPrompt="1"/>
          </p:nvPr>
        </p:nvSpPr>
        <p:spPr>
          <a:xfrm>
            <a:off x="1023608" y="4185105"/>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20" name="Text Placeholder 2" descr="{&quot;templafy&quot;:{&quot;id&quot;:&quot;18d82e27-ee5d-4d34-a9f8-e96bf619055f&quot;}}">
            <a:extLst>
              <a:ext uri="{FF2B5EF4-FFF2-40B4-BE49-F238E27FC236}">
                <a16:creationId xmlns:a16="http://schemas.microsoft.com/office/drawing/2014/main" id="{FB67B99F-D835-4AA1-16CC-5A28867E0284}"/>
              </a:ext>
            </a:extLst>
          </p:cNvPr>
          <p:cNvSpPr>
            <a:spLocks noGrp="1"/>
          </p:cNvSpPr>
          <p:nvPr>
            <p:ph type="body" sz="quarter" idx="28" hasCustomPrompt="1"/>
          </p:nvPr>
        </p:nvSpPr>
        <p:spPr>
          <a:xfrm>
            <a:off x="3639122" y="5151810"/>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1" name="Text Placeholder 12">
            <a:extLst>
              <a:ext uri="{FF2B5EF4-FFF2-40B4-BE49-F238E27FC236}">
                <a16:creationId xmlns:a16="http://schemas.microsoft.com/office/drawing/2014/main" id="{758334C1-6FFD-7A40-9362-8AEB2B4E593F}"/>
              </a:ext>
            </a:extLst>
          </p:cNvPr>
          <p:cNvSpPr>
            <a:spLocks noGrp="1"/>
          </p:cNvSpPr>
          <p:nvPr>
            <p:ph type="body" sz="quarter" idx="29" hasCustomPrompt="1"/>
          </p:nvPr>
        </p:nvSpPr>
        <p:spPr>
          <a:xfrm>
            <a:off x="3655597" y="4185105"/>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22" name="Text Placeholder 2" descr="{&quot;templafy&quot;:{&quot;id&quot;:&quot;f674ead5-456a-421b-bfcb-ae59f1ff6d2e&quot;}}">
            <a:extLst>
              <a:ext uri="{FF2B5EF4-FFF2-40B4-BE49-F238E27FC236}">
                <a16:creationId xmlns:a16="http://schemas.microsoft.com/office/drawing/2014/main" id="{F2ACA0FF-3AF3-A06B-2E7D-62502B2BE81D}"/>
              </a:ext>
            </a:extLst>
          </p:cNvPr>
          <p:cNvSpPr>
            <a:spLocks noGrp="1"/>
          </p:cNvSpPr>
          <p:nvPr>
            <p:ph type="body" sz="quarter" idx="30" hasCustomPrompt="1"/>
          </p:nvPr>
        </p:nvSpPr>
        <p:spPr>
          <a:xfrm>
            <a:off x="6254636" y="5151810"/>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3" name="Text Placeholder 12">
            <a:extLst>
              <a:ext uri="{FF2B5EF4-FFF2-40B4-BE49-F238E27FC236}">
                <a16:creationId xmlns:a16="http://schemas.microsoft.com/office/drawing/2014/main" id="{A6F9B104-0B36-B4C4-FC68-BF983A8DE4B6}"/>
              </a:ext>
            </a:extLst>
          </p:cNvPr>
          <p:cNvSpPr>
            <a:spLocks noGrp="1"/>
          </p:cNvSpPr>
          <p:nvPr>
            <p:ph type="body" sz="quarter" idx="31" hasCustomPrompt="1"/>
          </p:nvPr>
        </p:nvSpPr>
        <p:spPr>
          <a:xfrm>
            <a:off x="6262873" y="4185105"/>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
        <p:nvSpPr>
          <p:cNvPr id="24" name="Text Placeholder 2" descr="{&quot;templafy&quot;:{&quot;id&quot;:&quot;1f137ae6-35f1-4ce6-a713-88dbb56c0021&quot;}}">
            <a:extLst>
              <a:ext uri="{FF2B5EF4-FFF2-40B4-BE49-F238E27FC236}">
                <a16:creationId xmlns:a16="http://schemas.microsoft.com/office/drawing/2014/main" id="{AC4320A3-F1A3-55C1-FF38-C1DE97B45705}"/>
              </a:ext>
            </a:extLst>
          </p:cNvPr>
          <p:cNvSpPr>
            <a:spLocks noGrp="1"/>
          </p:cNvSpPr>
          <p:nvPr>
            <p:ph type="body" sz="quarter" idx="32" hasCustomPrompt="1"/>
          </p:nvPr>
        </p:nvSpPr>
        <p:spPr>
          <a:xfrm>
            <a:off x="8870149" y="5151810"/>
            <a:ext cx="2045413" cy="738891"/>
          </a:xfrm>
        </p:spPr>
        <p:txBody>
          <a:bodyPr/>
          <a:lstStyle>
            <a:lvl1pPr marL="0" indent="0" algn="l">
              <a:spcAft>
                <a:spcPts val="1200"/>
              </a:spcAft>
              <a:buFont typeface="Arial" panose="020B0604020202020204" pitchFamily="34" charset="0"/>
              <a:buNone/>
              <a:defRPr sz="2000" b="0">
                <a:solidFill>
                  <a:schemeClr val="accent1"/>
                </a:solidFill>
                <a:latin typeface="+mj-lt"/>
              </a:defRPr>
            </a:lvl1pPr>
            <a:lvl2pPr marL="0" indent="0">
              <a:spcBef>
                <a:spcPts val="300"/>
              </a:spcBef>
              <a:spcAft>
                <a:spcPts val="1200"/>
              </a:spcAft>
              <a:buFont typeface="Arial" panose="020B0604020202020204" pitchFamily="34" charset="0"/>
              <a:buChar char="​"/>
              <a:defRPr sz="2800" b="0">
                <a:solidFill>
                  <a:schemeClr val="accent3"/>
                </a:solidFill>
                <a:latin typeface="+mj-lt"/>
              </a:defRPr>
            </a:lvl2pPr>
            <a:lvl3pPr marL="0" indent="0">
              <a:spcBef>
                <a:spcPts val="300"/>
              </a:spcBef>
              <a:spcAft>
                <a:spcPts val="1200"/>
              </a:spcAft>
              <a:buFont typeface="Arial" panose="020B0604020202020204" pitchFamily="34" charset="0"/>
              <a:buChar char="​"/>
              <a:defRPr sz="2800" b="0">
                <a:solidFill>
                  <a:schemeClr val="bg1"/>
                </a:solidFill>
                <a:latin typeface="+mj-lt"/>
              </a:defRPr>
            </a:lvl3pPr>
            <a:lvl4pPr marL="0" indent="0">
              <a:spcBef>
                <a:spcPts val="300"/>
              </a:spcBef>
              <a:spcAft>
                <a:spcPts val="1200"/>
              </a:spcAft>
              <a:buFont typeface="Arial" panose="020B0604020202020204" pitchFamily="34" charset="0"/>
              <a:buChar char="​"/>
              <a:defRPr sz="2800" b="0">
                <a:solidFill>
                  <a:schemeClr val="accent3"/>
                </a:solidFill>
                <a:latin typeface="+mj-lt"/>
              </a:defRPr>
            </a:lvl4pPr>
            <a:lvl5pPr marL="0" indent="0">
              <a:spcBef>
                <a:spcPts val="300"/>
              </a:spcBef>
              <a:spcAft>
                <a:spcPts val="1200"/>
              </a:spcAft>
              <a:buFont typeface="Arial" panose="020B0604020202020204" pitchFamily="34" charset="0"/>
              <a:buChar char="​"/>
              <a:defRPr sz="2800" b="0">
                <a:solidFill>
                  <a:schemeClr val="bg1"/>
                </a:solidFill>
                <a:latin typeface="+mj-lt"/>
              </a:defRPr>
            </a:lvl5pPr>
            <a:lvl6pPr marL="0" indent="0">
              <a:spcBef>
                <a:spcPts val="300"/>
              </a:spcBef>
              <a:spcAft>
                <a:spcPts val="1200"/>
              </a:spcAft>
              <a:buFont typeface="Arial" panose="020B0604020202020204" pitchFamily="34" charset="0"/>
              <a:buChar char="​"/>
              <a:defRPr sz="2800" b="0">
                <a:solidFill>
                  <a:schemeClr val="accent3"/>
                </a:solidFill>
                <a:latin typeface="+mj-lt"/>
              </a:defRPr>
            </a:lvl6pPr>
            <a:lvl7pPr marL="0" indent="0">
              <a:spcBef>
                <a:spcPts val="300"/>
              </a:spcBef>
              <a:spcAft>
                <a:spcPts val="1200"/>
              </a:spcAft>
              <a:buFont typeface="Arial" panose="020B0604020202020204" pitchFamily="34" charset="0"/>
              <a:buChar char="​"/>
              <a:defRPr sz="2800" b="0">
                <a:solidFill>
                  <a:schemeClr val="bg1"/>
                </a:solidFill>
                <a:latin typeface="+mj-lt"/>
              </a:defRPr>
            </a:lvl7pPr>
            <a:lvl8pPr marL="0" indent="0">
              <a:spcBef>
                <a:spcPts val="300"/>
              </a:spcBef>
              <a:spcAft>
                <a:spcPts val="1200"/>
              </a:spcAft>
              <a:buFont typeface="Arial" panose="020B0604020202020204" pitchFamily="34" charset="0"/>
              <a:buChar char="​"/>
              <a:defRPr sz="2800" b="0">
                <a:solidFill>
                  <a:schemeClr val="accent3"/>
                </a:solidFill>
                <a:latin typeface="+mj-lt"/>
              </a:defRPr>
            </a:lvl8pPr>
            <a:lvl9pPr marL="0" indent="0">
              <a:spcBef>
                <a:spcPts val="300"/>
              </a:spcBef>
              <a:spcAft>
                <a:spcPts val="1200"/>
              </a:spcAft>
              <a:buFont typeface="Arial" panose="020B0604020202020204" pitchFamily="34" charset="0"/>
              <a:buChar char="​"/>
              <a:defRPr sz="2800" b="0">
                <a:solidFill>
                  <a:schemeClr val="bg1"/>
                </a:solidFill>
                <a:latin typeface="+mj-lt"/>
              </a:defRPr>
            </a:lvl9pPr>
          </a:lstStyle>
          <a:p>
            <a:pPr lvl="0"/>
            <a:r>
              <a:rPr lang="nl-NL" noProof="0" dirty="0"/>
              <a:t>Translations.Clicktoaddagendatabforhighlight</a:t>
            </a:r>
            <a:endParaRPr lang="nl-NL"/>
          </a:p>
        </p:txBody>
      </p:sp>
      <p:sp>
        <p:nvSpPr>
          <p:cNvPr id="25" name="Text Placeholder 12">
            <a:extLst>
              <a:ext uri="{FF2B5EF4-FFF2-40B4-BE49-F238E27FC236}">
                <a16:creationId xmlns:a16="http://schemas.microsoft.com/office/drawing/2014/main" id="{4A22323D-2759-9C89-C31C-987815B79FBC}"/>
              </a:ext>
            </a:extLst>
          </p:cNvPr>
          <p:cNvSpPr>
            <a:spLocks noGrp="1"/>
          </p:cNvSpPr>
          <p:nvPr>
            <p:ph type="body" sz="quarter" idx="33" hasCustomPrompt="1"/>
          </p:nvPr>
        </p:nvSpPr>
        <p:spPr>
          <a:xfrm>
            <a:off x="8870149" y="4185105"/>
            <a:ext cx="792835" cy="846694"/>
          </a:xfrm>
        </p:spPr>
        <p:txBody>
          <a:bodyPr/>
          <a:lstStyle>
            <a:lvl1pPr marL="0" indent="0" algn="l">
              <a:spcAft>
                <a:spcPts val="1200"/>
              </a:spcAft>
              <a:buFont typeface="Arial" panose="020B0604020202020204" pitchFamily="34" charset="0"/>
              <a:buChar char="​"/>
              <a:defRPr sz="5400" b="0" i="1">
                <a:solidFill>
                  <a:schemeClr val="accent2"/>
                </a:solidFill>
                <a:latin typeface="Merriweather Light" pitchFamily="2" charset="77"/>
              </a:defRPr>
            </a:lvl1pPr>
            <a:lvl2pPr marL="1588" indent="-3175" algn="ctr">
              <a:spcBef>
                <a:spcPts val="1200"/>
              </a:spcBef>
              <a:spcAft>
                <a:spcPts val="1200"/>
              </a:spcAft>
              <a:buFont typeface="Arial" panose="020B0604020202020204" pitchFamily="34" charset="0"/>
              <a:buChar char="​"/>
              <a:defRPr sz="2800">
                <a:solidFill>
                  <a:schemeClr val="accent3"/>
                </a:solidFill>
                <a:latin typeface="+mj-lt"/>
              </a:defRPr>
            </a:lvl2pPr>
            <a:lvl3pPr marL="0" indent="0" algn="ctr">
              <a:spcBef>
                <a:spcPts val="1200"/>
              </a:spcBef>
              <a:spcAft>
                <a:spcPts val="1200"/>
              </a:spcAft>
              <a:buFont typeface="Arial" panose="020B0604020202020204" pitchFamily="34" charset="0"/>
              <a:buChar char="​"/>
              <a:defRPr sz="2800">
                <a:solidFill>
                  <a:schemeClr val="bg1"/>
                </a:solidFill>
                <a:latin typeface="+mj-lt"/>
              </a:defRPr>
            </a:lvl3pPr>
          </a:lstStyle>
          <a:p>
            <a:pPr lvl="0"/>
            <a:r>
              <a:rPr lang="nl-NL" dirty="0"/>
              <a:t>01</a:t>
            </a:r>
            <a:endParaRPr lang="nl-NL"/>
          </a:p>
        </p:txBody>
      </p:sp>
    </p:spTree>
    <p:extLst>
      <p:ext uri="{BB962C8B-B14F-4D97-AF65-F5344CB8AC3E}">
        <p14:creationId xmlns:p14="http://schemas.microsoft.com/office/powerpoint/2010/main" val="2305527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reaker A">
    <p:spTree>
      <p:nvGrpSpPr>
        <p:cNvPr id="1" name=""/>
        <p:cNvGrpSpPr/>
        <p:nvPr/>
      </p:nvGrpSpPr>
      <p:grpSpPr>
        <a:xfrm>
          <a:off x="0" y="0"/>
          <a:ext cx="0" cy="0"/>
          <a:chOff x="0" y="0"/>
          <a:chExt cx="0" cy="0"/>
        </a:xfrm>
      </p:grpSpPr>
      <p:sp>
        <p:nvSpPr>
          <p:cNvPr id="12" name="Picture Placeholder 11" descr="{&quot;templafy&quot;:{&quot;id&quot;:&quot;86f6e2e0-88cc-4704-880e-4f8681d200ea&quot;}}">
            <a:extLst>
              <a:ext uri="{FF2B5EF4-FFF2-40B4-BE49-F238E27FC236}">
                <a16:creationId xmlns:a16="http://schemas.microsoft.com/office/drawing/2014/main" id="{316A2E3D-381D-4794-837F-77E3508BF7BB}"/>
              </a:ext>
            </a:extLst>
          </p:cNvPr>
          <p:cNvSpPr>
            <a:spLocks noGrp="1"/>
          </p:cNvSpPr>
          <p:nvPr>
            <p:ph type="pic" sz="quarter" idx="13" hasCustomPrompt="1"/>
          </p:nvPr>
        </p:nvSpPr>
        <p:spPr>
          <a:xfrm>
            <a:off x="0" y="0"/>
            <a:ext cx="12192000" cy="6858000"/>
          </a:xfrm>
          <a:solidFill>
            <a:schemeClr val="bg2"/>
          </a:solidFill>
        </p:spPr>
        <p:txBody>
          <a:bodyPr lIns="0" tIns="0"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2" name="Title 1" descr="{&quot;templafy&quot;:{&quot;id&quot;:&quot;deb83144-ff0f-4733-9108-f1db218f4877&quot;}}"/>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nl-NL" dirty="0"/>
              <a:t>Klik om titel toe te voegen</a:t>
            </a:r>
            <a:endParaRPr lang="nl-NL"/>
          </a:p>
        </p:txBody>
      </p:sp>
      <p:sp>
        <p:nvSpPr>
          <p:cNvPr id="15" name="Text Placeholder 14" descr="{&quot;templafy&quot;:{&quot;id&quot;:&quot;1b066826-ce23-4f54-b8c5-984722aaae39&quot;}}">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tx2">
              <a:alpha val="95000"/>
            </a:schemeClr>
          </a:solidFill>
        </p:spPr>
        <p:txBody>
          <a:bodyPr lIns="648000" anchor="ctr"/>
          <a:lstStyle>
            <a:lvl1pPr marL="0" indent="0">
              <a:spcBef>
                <a:spcPts val="0"/>
              </a:spcBef>
              <a:spcAft>
                <a:spcPts val="0"/>
              </a:spcAft>
              <a:buNone/>
              <a:defRPr sz="2800">
                <a:solidFill>
                  <a:schemeClr val="bg1"/>
                </a:solidFill>
                <a:latin typeface="+mj-lt"/>
              </a:defRPr>
            </a:lvl1pPr>
          </a:lstStyle>
          <a:p>
            <a:pPr lvl="0"/>
            <a:r>
              <a:rPr lang="nl-NL" dirty="0"/>
              <a:t>Toevoegen 01</a:t>
            </a:r>
            <a:endParaRPr lang="nl-NL"/>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18" name="Text Placeholder 17">
            <a:extLst>
              <a:ext uri="{FF2B5EF4-FFF2-40B4-BE49-F238E27FC236}">
                <a16:creationId xmlns:a16="http://schemas.microsoft.com/office/drawing/2014/main" id="{7784F74E-8E93-4629-AC06-D4D90AE2C84C}"/>
              </a:ext>
            </a:extLst>
          </p:cNvPr>
          <p:cNvSpPr>
            <a:spLocks noGrp="1"/>
          </p:cNvSpPr>
          <p:nvPr>
            <p:ph type="body" sz="quarter" idx="15"/>
          </p:nvPr>
        </p:nvSpPr>
        <p:spPr>
          <a:xfrm>
            <a:off x="11119238" y="274014"/>
            <a:ext cx="10800" cy="126000"/>
          </a:xfrm>
          <a:solidFill>
            <a:schemeClr val="bg1"/>
          </a:solidFill>
        </p:spPr>
        <p:txBody>
          <a:bodyPr/>
          <a:lstStyle>
            <a:lvl1pPr marL="0" indent="0">
              <a:buNone/>
              <a:defRPr sz="100">
                <a:noFill/>
              </a:defRPr>
            </a:lvl1pPr>
          </a:lstStyle>
          <a:p>
            <a:pPr lvl="0"/>
            <a:r>
              <a:rPr lang="nl-NL" dirty="0"/>
              <a:t>Click to edit Master text styles</a:t>
            </a:r>
            <a:endParaRPr lang="nl-NL"/>
          </a:p>
        </p:txBody>
      </p:sp>
    </p:spTree>
    <p:extLst>
      <p:ext uri="{BB962C8B-B14F-4D97-AF65-F5344CB8AC3E}">
        <p14:creationId xmlns:p14="http://schemas.microsoft.com/office/powerpoint/2010/main" val="3647613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tx2"/>
        </a:solidFill>
        <a:effectLst/>
      </p:bgPr>
    </p:bg>
    <p:spTree>
      <p:nvGrpSpPr>
        <p:cNvPr id="1" name=""/>
        <p:cNvGrpSpPr/>
        <p:nvPr/>
      </p:nvGrpSpPr>
      <p:grpSpPr>
        <a:xfrm>
          <a:off x="0" y="0"/>
          <a:ext cx="0" cy="0"/>
          <a:chOff x="0" y="0"/>
          <a:chExt cx="0" cy="0"/>
        </a:xfrm>
      </p:grpSpPr>
      <p:sp>
        <p:nvSpPr>
          <p:cNvPr id="2" name="Title 1" descr="{&quot;templafy&quot;:{&quot;id&quot;:&quot;dc313603-08aa-4023-9cc6-ef077425c562&quot;}}"/>
          <p:cNvSpPr>
            <a:spLocks noGrp="1"/>
          </p:cNvSpPr>
          <p:nvPr>
            <p:ph type="ctrTitle" hasCustomPrompt="1"/>
          </p:nvPr>
        </p:nvSpPr>
        <p:spPr>
          <a:xfrm>
            <a:off x="0" y="4266000"/>
            <a:ext cx="5986800" cy="1292400"/>
          </a:xfrm>
          <a:solidFill>
            <a:schemeClr val="bg1">
              <a:alpha val="95000"/>
            </a:schemeClr>
          </a:solidFill>
        </p:spPr>
        <p:txBody>
          <a:bodyPr lIns="648000" tIns="144000" rIns="144000" bIns="216000" anchor="b"/>
          <a:lstStyle>
            <a:lvl1pPr algn="l">
              <a:defRPr sz="4400">
                <a:solidFill>
                  <a:schemeClr val="tx2"/>
                </a:solidFill>
              </a:defRPr>
            </a:lvl1pPr>
          </a:lstStyle>
          <a:p>
            <a:r>
              <a:rPr lang="nl-NL" dirty="0"/>
              <a:t>Klik om titel toe te voegen</a:t>
            </a:r>
            <a:endParaRPr lang="nl-NL"/>
          </a:p>
        </p:txBody>
      </p:sp>
      <p:sp>
        <p:nvSpPr>
          <p:cNvPr id="15" name="Text Placeholder 14" descr="{&quot;templafy&quot;:{&quot;id&quot;:&quot;98af3c2e-d1f2-47e3-a009-2397c1b88b70&quot;}}">
            <a:extLst>
              <a:ext uri="{FF2B5EF4-FFF2-40B4-BE49-F238E27FC236}">
                <a16:creationId xmlns:a16="http://schemas.microsoft.com/office/drawing/2014/main" id="{25C68F50-FCCF-405F-AEDF-6043594B6AAF}"/>
              </a:ext>
            </a:extLst>
          </p:cNvPr>
          <p:cNvSpPr>
            <a:spLocks noGrp="1"/>
          </p:cNvSpPr>
          <p:nvPr>
            <p:ph type="body" sz="quarter" idx="14" hasCustomPrompt="1"/>
          </p:nvPr>
        </p:nvSpPr>
        <p:spPr>
          <a:xfrm>
            <a:off x="0" y="3837600"/>
            <a:ext cx="2282825" cy="648000"/>
          </a:xfrm>
          <a:solidFill>
            <a:schemeClr val="accent3">
              <a:alpha val="95000"/>
            </a:schemeClr>
          </a:solidFill>
        </p:spPr>
        <p:txBody>
          <a:bodyPr lIns="648000" anchor="ctr"/>
          <a:lstStyle>
            <a:lvl1pPr marL="0" indent="0">
              <a:spcBef>
                <a:spcPts val="0"/>
              </a:spcBef>
              <a:spcAft>
                <a:spcPts val="0"/>
              </a:spcAft>
              <a:buNone/>
              <a:defRPr sz="2800">
                <a:solidFill>
                  <a:schemeClr val="tx2"/>
                </a:solidFill>
                <a:latin typeface="+mj-lt"/>
              </a:defRPr>
            </a:lvl1pPr>
          </a:lstStyle>
          <a:p>
            <a:pPr lvl="0"/>
            <a:r>
              <a:rPr lang="nl-NL" dirty="0"/>
              <a:t>Toevoegen 01</a:t>
            </a:r>
            <a:endParaRPr lang="nl-NL"/>
          </a:p>
        </p:txBody>
      </p:sp>
      <p:sp>
        <p:nvSpPr>
          <p:cNvPr id="9" name="Footer Placeholder 8">
            <a:extLst>
              <a:ext uri="{FF2B5EF4-FFF2-40B4-BE49-F238E27FC236}">
                <a16:creationId xmlns:a16="http://schemas.microsoft.com/office/drawing/2014/main" id="{4B588E55-B015-4690-9557-AB6B13D669B1}"/>
              </a:ext>
            </a:extLst>
          </p:cNvPr>
          <p:cNvSpPr>
            <a:spLocks noGrp="1"/>
          </p:cNvSpPr>
          <p:nvPr>
            <p:ph type="ftr" sz="quarter" idx="11"/>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5CEA3045-B02B-4FCB-A6C4-5E06780D8376}"/>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nl-NL" smtClean="0"/>
              <a:pPr/>
              <a:t>‹nr.›</a:t>
            </a:fld>
            <a:endParaRPr lang="nl-NL" dirty="0"/>
          </a:p>
        </p:txBody>
      </p:sp>
      <p:cxnSp>
        <p:nvCxnSpPr>
          <p:cNvPr id="11" name="Straight Connector 10">
            <a:extLst>
              <a:ext uri="{FF2B5EF4-FFF2-40B4-BE49-F238E27FC236}">
                <a16:creationId xmlns:a16="http://schemas.microsoft.com/office/drawing/2014/main" id="{E4833C63-54B4-45EB-8D7A-EE7EB966CB8E}"/>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1483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p:spTree>
      <p:nvGrpSpPr>
        <p:cNvPr id="1" name=""/>
        <p:cNvGrpSpPr/>
        <p:nvPr/>
      </p:nvGrpSpPr>
      <p:grpSpPr>
        <a:xfrm>
          <a:off x="0" y="0"/>
          <a:ext cx="0" cy="0"/>
          <a:chOff x="0" y="0"/>
          <a:chExt cx="0" cy="0"/>
        </a:xfrm>
      </p:grpSpPr>
      <p:sp>
        <p:nvSpPr>
          <p:cNvPr id="11" name="Text Placeholder 10" descr="{&quot;templafy&quot;:{&quot;id&quot;:&quot;b54838fd-7ecd-4902-98b8-fefc1b750500&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8711bc04-e92c-4d66-b287-603b6ff81930&quot;}}"/>
          <p:cNvSpPr>
            <a:spLocks noGrp="1"/>
          </p:cNvSpPr>
          <p:nvPr>
            <p:ph type="title" hasCustomPrompt="1"/>
          </p:nvPr>
        </p:nvSpPr>
        <p:spPr/>
        <p:txBody>
          <a:bodyPr/>
          <a:lstStyle>
            <a:lvl1pPr>
              <a:defRPr/>
            </a:lvl1pPr>
          </a:lstStyle>
          <a:p>
            <a:r>
              <a:rPr lang="nl-NL" noProof="0" dirty="0"/>
              <a:t>Klik om titel toe te voegen</a:t>
            </a:r>
            <a:endParaRPr lang="nl-NL"/>
          </a:p>
        </p:txBody>
      </p:sp>
      <p:sp>
        <p:nvSpPr>
          <p:cNvPr id="3" name="Content Placeholder 2" descr="{&quot;templafy&quot;:{&quot;id&quot;:&quot;f3f517cb-4704-48df-85da-b48021dfc573&quot;}}"/>
          <p:cNvSpPr>
            <a:spLocks noGrp="1"/>
          </p:cNvSpPr>
          <p:nvPr>
            <p:ph idx="1" hasCustomPrompt="1"/>
          </p:nvPr>
        </p:nvSpPr>
        <p:spPr/>
        <p:txBody>
          <a:bodyPr/>
          <a:lstStyle>
            <a:lvl1pPr>
              <a:defRPr/>
            </a:lvl1pPr>
          </a:lstStyle>
          <a:p>
            <a:pPr lvl="0"/>
            <a:r>
              <a:rPr lang="nl-NL" noProof="0" dirty="0"/>
              <a:t>Klik om tekst toe te voegen</a:t>
            </a:r>
            <a:endParaRPr lang="nl-NL"/>
          </a:p>
        </p:txBody>
      </p:sp>
      <p:sp>
        <p:nvSpPr>
          <p:cNvPr id="14" name="Text Placeholder 13" descr="{&quot;templafy&quot;:{&quot;id&quot;:&quot;b8c42bd8-f7e9-4b7d-9a4d-677b1020cf53&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Tree>
    <p:extLst>
      <p:ext uri="{BB962C8B-B14F-4D97-AF65-F5344CB8AC3E}">
        <p14:creationId xmlns:p14="http://schemas.microsoft.com/office/powerpoint/2010/main" val="1409354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A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491a756d-af74-4156-947d-23aa3e03e87a&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nl-NL" dirty="0"/>
              <a:t>Klik om koptekst toe te voegen</a:t>
            </a:r>
            <a:endParaRPr lang="nl-NL"/>
          </a:p>
        </p:txBody>
      </p:sp>
      <p:sp>
        <p:nvSpPr>
          <p:cNvPr id="2" name="Title 1" descr="{&quot;templafy&quot;:{&quot;id&quot;:&quot;bff1dcc2-1d45-4eaa-bdfe-c559a15c6d51&quot;}}"/>
          <p:cNvSpPr>
            <a:spLocks noGrp="1"/>
          </p:cNvSpPr>
          <p:nvPr>
            <p:ph type="title" hasCustomPrompt="1"/>
          </p:nvPr>
        </p:nvSpPr>
        <p:spPr/>
        <p:txBody>
          <a:bodyPr/>
          <a:lstStyle>
            <a:lvl1pPr>
              <a:defRPr>
                <a:solidFill>
                  <a:schemeClr val="tx1"/>
                </a:solidFill>
              </a:defRPr>
            </a:lvl1pPr>
          </a:lstStyle>
          <a:p>
            <a:r>
              <a:rPr lang="nl-NL" noProof="0" dirty="0"/>
              <a:t>Klik om titel toe te voegen</a:t>
            </a:r>
            <a:endParaRPr lang="nl-NL"/>
          </a:p>
        </p:txBody>
      </p:sp>
      <p:sp>
        <p:nvSpPr>
          <p:cNvPr id="3" name="Content Placeholder 2" descr="{&quot;templafy&quot;:{&quot;id&quot;:&quot;f9713e2a-7e7b-4ecd-a4a4-3ee0e9718fe4&quot;}}"/>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nl-NL" noProof="0" dirty="0"/>
              <a:t>Klik om tekst toe te voegen</a:t>
            </a:r>
            <a:endParaRPr lang="nl-NL"/>
          </a:p>
        </p:txBody>
      </p:sp>
      <p:sp>
        <p:nvSpPr>
          <p:cNvPr id="14" name="Text Placeholder 13" descr="{&quot;templafy&quot;:{&quot;id&quot;:&quot;fd62515b-87c4-48e4-9fe3-2438af1791d3&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nl-NL" smtClean="0"/>
              <a:pPr/>
              <a:t>‹nr.›</a:t>
            </a:fld>
            <a:endParaRPr lang="nl-NL" dirty="0"/>
          </a:p>
        </p:txBody>
      </p:sp>
      <p:cxnSp>
        <p:nvCxnSpPr>
          <p:cNvPr id="10" name="Straight Connector 9">
            <a:extLst>
              <a:ext uri="{FF2B5EF4-FFF2-40B4-BE49-F238E27FC236}">
                <a16:creationId xmlns:a16="http://schemas.microsoft.com/office/drawing/2014/main" id="{C3157DD5-F1F7-4633-B8ED-02F06F859D3A}"/>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598041"/>
      </p:ext>
    </p:extLst>
  </p:cSld>
  <p:clrMapOvr>
    <a:overrideClrMapping bg1="dk1" tx1="lt1" bg2="accent1" tx2="accent1" accent1="lt2"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1" name="Text Placeholder 10" descr="{&quot;templafy&quot;:{&quot;id&quot;:&quot;1e313a37-7388-4d69-a309-9b0d52a26c91&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31efe387-2294-422a-bcb8-1e53df858f57&quot;}}"/>
          <p:cNvSpPr>
            <a:spLocks noGrp="1"/>
          </p:cNvSpPr>
          <p:nvPr>
            <p:ph type="title" hasCustomPrompt="1"/>
          </p:nvPr>
        </p:nvSpPr>
        <p:spPr/>
        <p:txBody>
          <a:bodyPr/>
          <a:lstStyle>
            <a:lvl1pPr>
              <a:defRPr/>
            </a:lvl1pPr>
          </a:lstStyle>
          <a:p>
            <a:r>
              <a:rPr lang="nl-NL" noProof="0" dirty="0"/>
              <a:t>Klik om titel toe te voegen</a:t>
            </a:r>
            <a:endParaRPr lang="nl-NL"/>
          </a:p>
        </p:txBody>
      </p:sp>
      <p:sp>
        <p:nvSpPr>
          <p:cNvPr id="3" name="Content Placeholder 2" descr="{&quot;templafy&quot;:{&quot;id&quot;:&quot;24699a26-70e4-4abb-ad08-f599873fe97a&quot;}}"/>
          <p:cNvSpPr>
            <a:spLocks noGrp="1"/>
          </p:cNvSpPr>
          <p:nvPr>
            <p:ph idx="1" hasCustomPrompt="1"/>
          </p:nvPr>
        </p:nvSpPr>
        <p:spPr>
          <a:xfrm>
            <a:off x="648000" y="2044800"/>
            <a:ext cx="62676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b0f3eebb-a3c7-456e-a822-ccda863141d4&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
        <p:nvSpPr>
          <p:cNvPr id="5" name="Content Placeholder 4" descr="{&quot;templafy&quot;:{&quot;id&quot;:&quot;1187fa2e-ce95-4582-97fa-779b0f474541&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lvl1pPr>
          </a:lstStyle>
          <a:p>
            <a:pPr lvl="0"/>
            <a:r>
              <a:rPr lang="nl-NL" dirty="0"/>
              <a:t>Klik om tekst toe te voegen</a:t>
            </a:r>
            <a:endParaRPr lang="nl-NL"/>
          </a:p>
        </p:txBody>
      </p:sp>
    </p:spTree>
    <p:extLst>
      <p:ext uri="{BB962C8B-B14F-4D97-AF65-F5344CB8AC3E}">
        <p14:creationId xmlns:p14="http://schemas.microsoft.com/office/powerpoint/2010/main" val="1724848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B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12f7f483-f458-4597-8865-5035035c27ed&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nl-NL" dirty="0"/>
              <a:t>Klik om koptekst toe te voegen</a:t>
            </a:r>
            <a:endParaRPr lang="nl-NL"/>
          </a:p>
        </p:txBody>
      </p:sp>
      <p:sp>
        <p:nvSpPr>
          <p:cNvPr id="2" name="Title 1" descr="{&quot;templafy&quot;:{&quot;id&quot;:&quot;b1864cfd-6b25-4b1e-935c-e09719c1424c&quot;}}"/>
          <p:cNvSpPr>
            <a:spLocks noGrp="1"/>
          </p:cNvSpPr>
          <p:nvPr>
            <p:ph type="title" hasCustomPrompt="1"/>
          </p:nvPr>
        </p:nvSpPr>
        <p:spPr/>
        <p:txBody>
          <a:bodyPr/>
          <a:lstStyle>
            <a:lvl1pPr>
              <a:defRPr>
                <a:solidFill>
                  <a:schemeClr val="tx1"/>
                </a:solidFill>
              </a:defRPr>
            </a:lvl1pPr>
          </a:lstStyle>
          <a:p>
            <a:r>
              <a:rPr lang="nl-NL" noProof="0" dirty="0"/>
              <a:t>Klik om titel toe te voegen</a:t>
            </a:r>
            <a:endParaRPr lang="nl-NL"/>
          </a:p>
        </p:txBody>
      </p:sp>
      <p:sp>
        <p:nvSpPr>
          <p:cNvPr id="3" name="Content Placeholder 2" descr="{&quot;templafy&quot;:{&quot;id&quot;:&quot;6bc64f65-0f9c-48d3-8c9a-8335fa8733f2&quot;}}"/>
          <p:cNvSpPr>
            <a:spLocks noGrp="1"/>
          </p:cNvSpPr>
          <p:nvPr>
            <p:ph idx="1" hasCustomPrompt="1"/>
          </p:nvPr>
        </p:nvSpPr>
        <p:spPr>
          <a:xfrm>
            <a:off x="648000" y="2044800"/>
            <a:ext cx="62676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nl-NL" noProof="0" dirty="0"/>
              <a:t>Klik om tekst toe te voegen</a:t>
            </a:r>
            <a:endParaRPr lang="nl-NL"/>
          </a:p>
        </p:txBody>
      </p:sp>
      <p:sp>
        <p:nvSpPr>
          <p:cNvPr id="14" name="Text Placeholder 13" descr="{&quot;templafy&quot;:{&quot;id&quot;:&quot;5c45ae84-bbe0-4b49-a2f1-6371b64e142e&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nl-NL" smtClean="0"/>
              <a:pPr/>
              <a:t>‹nr.›</a:t>
            </a:fld>
            <a:endParaRPr lang="nl-NL" dirty="0"/>
          </a:p>
        </p:txBody>
      </p:sp>
      <p:sp>
        <p:nvSpPr>
          <p:cNvPr id="5" name="Content Placeholder 4" descr="{&quot;templafy&quot;:{&quot;id&quot;:&quot;ab152095-a753-4178-bf72-6958e50850a4&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7129463" y="2046288"/>
            <a:ext cx="4413250"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nl-NL" dirty="0"/>
              <a:t>Klik om tekst toe te voegen</a:t>
            </a:r>
            <a:endParaRPr lang="nl-NL"/>
          </a:p>
        </p:txBody>
      </p:sp>
      <p:cxnSp>
        <p:nvCxnSpPr>
          <p:cNvPr id="10" name="Straight Connector 9">
            <a:extLst>
              <a:ext uri="{FF2B5EF4-FFF2-40B4-BE49-F238E27FC236}">
                <a16:creationId xmlns:a16="http://schemas.microsoft.com/office/drawing/2014/main" id="{0038BA6A-37B6-4569-A9D9-C40169CA408E}"/>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048948"/>
      </p:ext>
    </p:extLst>
  </p:cSld>
  <p:clrMapOvr>
    <a:overrideClrMapping bg1="dk1" tx1="lt1" bg2="accent1" tx2="accent1" accent1="lt2"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C">
    <p:spTree>
      <p:nvGrpSpPr>
        <p:cNvPr id="1" name=""/>
        <p:cNvGrpSpPr/>
        <p:nvPr/>
      </p:nvGrpSpPr>
      <p:grpSpPr>
        <a:xfrm>
          <a:off x="0" y="0"/>
          <a:ext cx="0" cy="0"/>
          <a:chOff x="0" y="0"/>
          <a:chExt cx="0" cy="0"/>
        </a:xfrm>
      </p:grpSpPr>
      <p:sp>
        <p:nvSpPr>
          <p:cNvPr id="11" name="Text Placeholder 10" descr="{&quot;templafy&quot;:{&quot;id&quot;:&quot;084dc480-53b5-45c7-bac5-2de45ac7ab00&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c3e762d5-20eb-4430-a257-ce079728a4fc&quot;}}"/>
          <p:cNvSpPr>
            <a:spLocks noGrp="1"/>
          </p:cNvSpPr>
          <p:nvPr>
            <p:ph type="title" hasCustomPrompt="1"/>
          </p:nvPr>
        </p:nvSpPr>
        <p:spPr/>
        <p:txBody>
          <a:bodyPr/>
          <a:lstStyle>
            <a:lvl1pPr>
              <a:defRPr/>
            </a:lvl1pPr>
          </a:lstStyle>
          <a:p>
            <a:r>
              <a:rPr lang="nl-NL" noProof="0" dirty="0"/>
              <a:t>Klik om titel toe te voegen</a:t>
            </a:r>
            <a:endParaRPr lang="nl-NL"/>
          </a:p>
        </p:txBody>
      </p:sp>
      <p:sp>
        <p:nvSpPr>
          <p:cNvPr id="3" name="Content Placeholder 2" descr="{&quot;templafy&quot;:{&quot;id&quot;:&quot;3d744395-1ba4-436e-9ee0-960909172480&quot;}}"/>
          <p:cNvSpPr>
            <a:spLocks noGrp="1"/>
          </p:cNvSpPr>
          <p:nvPr>
            <p:ph idx="1" hasCustomPrompt="1"/>
          </p:nvPr>
        </p:nvSpPr>
        <p:spPr>
          <a:xfrm>
            <a:off x="648000" y="2044800"/>
            <a:ext cx="34884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fc9d8898-63f9-4131-a69e-eb48fefc6421&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
        <p:nvSpPr>
          <p:cNvPr id="5" name="Content Placeholder 4" descr="{&quot;templafy&quot;:{&quot;id&quot;:&quot;dab8df24-bd96-4849-9ee6-4ada40f3e594&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lvl1pPr>
          </a:lstStyle>
          <a:p>
            <a:pPr lvl="0"/>
            <a:r>
              <a:rPr lang="nl-NL" dirty="0"/>
              <a:t>Klik om tekst toe te voegen</a:t>
            </a:r>
            <a:endParaRPr lang="nl-NL"/>
          </a:p>
        </p:txBody>
      </p:sp>
    </p:spTree>
    <p:extLst>
      <p:ext uri="{BB962C8B-B14F-4D97-AF65-F5344CB8AC3E}">
        <p14:creationId xmlns:p14="http://schemas.microsoft.com/office/powerpoint/2010/main" val="135546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nl-NL"/>
              <a:t>Klik om stijl te bewerken</a:t>
            </a:r>
            <a:endParaRPr lang="en-GB" dirty="0"/>
          </a:p>
        </p:txBody>
      </p:sp>
      <p:sp>
        <p:nvSpPr>
          <p:cNvPr id="6" name="Date Placeholder 5"/>
          <p:cNvSpPr>
            <a:spLocks noGrp="1"/>
          </p:cNvSpPr>
          <p:nvPr>
            <p:ph type="dt" sz="half" idx="10"/>
          </p:nvPr>
        </p:nvSpPr>
        <p:spPr/>
        <p:txBody>
          <a:bodyPr/>
          <a:lstStyle/>
          <a:p>
            <a:fld id="{307368F5-E43E-7644-B2C0-CD46918E1917}" type="datetime4">
              <a:rPr lang="en-GB" smtClean="0"/>
              <a:t>9 November 2023</a:t>
            </a:fld>
            <a:endParaRPr lang="en-GB" dirty="0"/>
          </a:p>
        </p:txBody>
      </p:sp>
      <p:sp>
        <p:nvSpPr>
          <p:cNvPr id="7" name="Footer Placeholder 6"/>
          <p:cNvSpPr>
            <a:spLocks noGrp="1"/>
          </p:cNvSpPr>
          <p:nvPr>
            <p:ph type="ftr" sz="quarter" idx="11"/>
          </p:nvPr>
        </p:nvSpPr>
        <p:spPr/>
        <p:txBody>
          <a:bodyPr/>
          <a:lstStyle/>
          <a:p>
            <a:r>
              <a:rPr lang="en-GB"/>
              <a:t>Insert Confidentiality Level in slide footer </a:t>
            </a:r>
            <a:endParaRPr lang="en-GB" dirty="0"/>
          </a:p>
        </p:txBody>
      </p:sp>
      <p:sp>
        <p:nvSpPr>
          <p:cNvPr id="8" name="Slide Number Placeholder 7"/>
          <p:cNvSpPr>
            <a:spLocks noGrp="1"/>
          </p:cNvSpPr>
          <p:nvPr>
            <p:ph type="sldNum" sz="quarter" idx="12"/>
          </p:nvPr>
        </p:nvSpPr>
        <p:spPr/>
        <p:txBody>
          <a:bodyPr/>
          <a:lstStyle/>
          <a:p>
            <a:fld id="{72A83A2B-3358-44F8-83A0-4598795D8FB5}" type="slidenum">
              <a:rPr lang="en-GB" smtClean="0"/>
              <a:pPr/>
              <a:t>‹nr.›</a:t>
            </a:fld>
            <a:endParaRPr lang="en-GB" dirty="0"/>
          </a:p>
        </p:txBody>
      </p:sp>
      <p:sp>
        <p:nvSpPr>
          <p:cNvPr id="10" name="Content Placeholder 9"/>
          <p:cNvSpPr>
            <a:spLocks noGrp="1"/>
          </p:cNvSpPr>
          <p:nvPr>
            <p:ph sz="quarter" idx="13"/>
          </p:nvPr>
        </p:nvSpPr>
        <p:spPr>
          <a:xfrm>
            <a:off x="334434" y="1164610"/>
            <a:ext cx="11523133" cy="480439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679429897"/>
      </p:ext>
    </p:extLst>
  </p:cSld>
  <p:clrMapOvr>
    <a:masterClrMapping/>
  </p:clrMapOvr>
  <p:extLst>
    <p:ext uri="{DCECCB84-F9BA-43D5-87BE-67443E8EF086}">
      <p15:sldGuideLst xmlns:p15="http://schemas.microsoft.com/office/powerpoint/2012/main">
        <p15:guide id="1" pos="427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C Negative">
    <p:bg>
      <p:bgPr>
        <a:solidFill>
          <a:schemeClr val="tx2"/>
        </a:solidFill>
        <a:effectLst/>
      </p:bgPr>
    </p:bg>
    <p:spTree>
      <p:nvGrpSpPr>
        <p:cNvPr id="1" name=""/>
        <p:cNvGrpSpPr/>
        <p:nvPr/>
      </p:nvGrpSpPr>
      <p:grpSpPr>
        <a:xfrm>
          <a:off x="0" y="0"/>
          <a:ext cx="0" cy="0"/>
          <a:chOff x="0" y="0"/>
          <a:chExt cx="0" cy="0"/>
        </a:xfrm>
      </p:grpSpPr>
      <p:sp>
        <p:nvSpPr>
          <p:cNvPr id="11" name="Text Placeholder 10" descr="{&quot;templafy&quot;:{&quot;id&quot;:&quot;d4431fb0-49e6-4882-b218-0de0732409bd&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10893425" cy="414338"/>
          </a:xfrm>
        </p:spPr>
        <p:txBody>
          <a:bodyPr/>
          <a:lstStyle>
            <a:lvl1pPr marL="0" indent="0">
              <a:buNone/>
              <a:defRPr sz="2400">
                <a:solidFill>
                  <a:schemeClr val="accent3"/>
                </a:solidFill>
                <a:latin typeface="+mn-lt"/>
              </a:defRPr>
            </a:lvl1pPr>
          </a:lstStyle>
          <a:p>
            <a:pPr lvl="0"/>
            <a:r>
              <a:rPr lang="nl-NL" dirty="0"/>
              <a:t>Klik om koptekst toe te voegen</a:t>
            </a:r>
            <a:endParaRPr lang="nl-NL"/>
          </a:p>
        </p:txBody>
      </p:sp>
      <p:sp>
        <p:nvSpPr>
          <p:cNvPr id="2" name="Title 1" descr="{&quot;templafy&quot;:{&quot;id&quot;:&quot;04894d58-e2eb-4bdf-8e3a-83453b56933d&quot;}}"/>
          <p:cNvSpPr>
            <a:spLocks noGrp="1"/>
          </p:cNvSpPr>
          <p:nvPr>
            <p:ph type="title" hasCustomPrompt="1"/>
          </p:nvPr>
        </p:nvSpPr>
        <p:spPr/>
        <p:txBody>
          <a:bodyPr/>
          <a:lstStyle>
            <a:lvl1pPr>
              <a:defRPr>
                <a:solidFill>
                  <a:schemeClr val="tx1"/>
                </a:solidFill>
              </a:defRPr>
            </a:lvl1pPr>
          </a:lstStyle>
          <a:p>
            <a:r>
              <a:rPr lang="nl-NL" noProof="0" dirty="0"/>
              <a:t>Klik om titel toe te voegen</a:t>
            </a:r>
            <a:endParaRPr lang="nl-NL"/>
          </a:p>
        </p:txBody>
      </p:sp>
      <p:sp>
        <p:nvSpPr>
          <p:cNvPr id="3" name="Content Placeholder 2" descr="{&quot;templafy&quot;:{&quot;id&quot;:&quot;fe053a60-d99a-416a-a9c2-9621f89d8804&quot;}}"/>
          <p:cNvSpPr>
            <a:spLocks noGrp="1"/>
          </p:cNvSpPr>
          <p:nvPr>
            <p:ph idx="1" hasCustomPrompt="1"/>
          </p:nvPr>
        </p:nvSpPr>
        <p:spPr>
          <a:xfrm>
            <a:off x="648000" y="2044800"/>
            <a:ext cx="3488400" cy="4161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nl-NL" noProof="0" dirty="0"/>
              <a:t>Klik om tekst toe te voegen</a:t>
            </a:r>
            <a:endParaRPr lang="nl-NL"/>
          </a:p>
        </p:txBody>
      </p:sp>
      <p:sp>
        <p:nvSpPr>
          <p:cNvPr id="14" name="Text Placeholder 13" descr="{&quot;templafy&quot;:{&quot;id&quot;:&quot;19e508d4-5367-40c3-8e65-9e45ae82e1f0&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1"/>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nl-NL" smtClean="0"/>
              <a:pPr/>
              <a:t>‹nr.›</a:t>
            </a:fld>
            <a:endParaRPr lang="nl-NL" dirty="0"/>
          </a:p>
        </p:txBody>
      </p:sp>
      <p:sp>
        <p:nvSpPr>
          <p:cNvPr id="5" name="Content Placeholder 4" descr="{&quot;templafy&quot;:{&quot;id&quot;:&quot;365371a4-2c66-4fed-b052-d75225d76cfc&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5276850" y="2046288"/>
            <a:ext cx="6265863" cy="41624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7pPr>
              <a:defRPr>
                <a:solidFill>
                  <a:schemeClr val="accent3"/>
                </a:solidFill>
              </a:defRPr>
            </a:lvl7pPr>
            <a:lvl9pPr>
              <a:defRPr>
                <a:solidFill>
                  <a:schemeClr val="accent3"/>
                </a:solidFill>
              </a:defRPr>
            </a:lvl9pPr>
          </a:lstStyle>
          <a:p>
            <a:pPr lvl="0"/>
            <a:r>
              <a:rPr lang="nl-NL" dirty="0"/>
              <a:t>Klik om tekst toe te voegen</a:t>
            </a:r>
            <a:endParaRPr lang="nl-NL"/>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733710"/>
      </p:ext>
    </p:extLst>
  </p:cSld>
  <p:clrMapOvr>
    <a:overrideClrMapping bg1="dk1" tx1="lt1" bg2="accent1" tx2="accent1" accent1="lt2"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and image A">
    <p:spTree>
      <p:nvGrpSpPr>
        <p:cNvPr id="1" name=""/>
        <p:cNvGrpSpPr/>
        <p:nvPr/>
      </p:nvGrpSpPr>
      <p:grpSpPr>
        <a:xfrm>
          <a:off x="0" y="0"/>
          <a:ext cx="0" cy="0"/>
          <a:chOff x="0" y="0"/>
          <a:chExt cx="0" cy="0"/>
        </a:xfrm>
      </p:grpSpPr>
      <p:sp>
        <p:nvSpPr>
          <p:cNvPr id="6" name="Picture Placeholder 5" descr="{&quot;templafy&quot;:{&quot;id&quot;:&quot;d89e14f8-e78a-46ee-96a6-87c4605f9981&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6203950" y="0"/>
            <a:ext cx="598805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11" name="Text Placeholder 10" descr="{&quot;templafy&quot;:{&quot;id&quot;:&quot;57592fe1-5209-4d5b-a23a-bf20c05f720f&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700" y="647700"/>
            <a:ext cx="5338377"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83e0367a-2f04-487b-9d4d-5ce81cb31fdc&quot;}}"/>
          <p:cNvSpPr>
            <a:spLocks noGrp="1"/>
          </p:cNvSpPr>
          <p:nvPr>
            <p:ph type="title" hasCustomPrompt="1"/>
          </p:nvPr>
        </p:nvSpPr>
        <p:spPr>
          <a:xfrm>
            <a:off x="648000" y="1062000"/>
            <a:ext cx="5338463" cy="835200"/>
          </a:xfrm>
        </p:spPr>
        <p:txBody>
          <a:bodyPr/>
          <a:lstStyle>
            <a:lvl1pPr>
              <a:defRPr/>
            </a:lvl1pPr>
          </a:lstStyle>
          <a:p>
            <a:r>
              <a:rPr lang="nl-NL" noProof="0" dirty="0"/>
              <a:t>Klik om titel toe te voegen</a:t>
            </a:r>
            <a:endParaRPr lang="nl-NL"/>
          </a:p>
        </p:txBody>
      </p:sp>
      <p:sp>
        <p:nvSpPr>
          <p:cNvPr id="3" name="Content Placeholder 2" descr="{&quot;templafy&quot;:{&quot;id&quot;:&quot;bcc6727b-73a7-4a5d-b3b7-34e5a3469bde&quot;}}"/>
          <p:cNvSpPr>
            <a:spLocks noGrp="1"/>
          </p:cNvSpPr>
          <p:nvPr>
            <p:ph idx="1" hasCustomPrompt="1"/>
          </p:nvPr>
        </p:nvSpPr>
        <p:spPr>
          <a:xfrm>
            <a:off x="648000" y="2044800"/>
            <a:ext cx="44136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b35b3c4c-7409-47f2-9cf3-12296ba0c123&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10" name="Text Placeholder 9" descr="{&quot;templafy&quot;:{&quot;id&quot;:&quot;d5391af6-fc36-49cd-bd6f-4f6efd563388&quot;}}">
            <a:extLst>
              <a:ext uri="{FF2B5EF4-FFF2-40B4-BE49-F238E27FC236}">
                <a16:creationId xmlns:a16="http://schemas.microsoft.com/office/drawing/2014/main" id="{6C7EFB78-A8A0-425B-909A-78358980B831}"/>
              </a:ext>
            </a:extLst>
          </p:cNvPr>
          <p:cNvSpPr>
            <a:spLocks noGrp="1"/>
          </p:cNvSpPr>
          <p:nvPr>
            <p:ph type="body" sz="quarter" idx="17"/>
          </p:nvPr>
        </p:nvSpPr>
        <p:spPr>
          <a:xfrm>
            <a:off x="5986462" y="4251600"/>
            <a:ext cx="6206400" cy="19548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Tree>
    <p:extLst>
      <p:ext uri="{BB962C8B-B14F-4D97-AF65-F5344CB8AC3E}">
        <p14:creationId xmlns:p14="http://schemas.microsoft.com/office/powerpoint/2010/main" val="925453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and image B">
    <p:spTree>
      <p:nvGrpSpPr>
        <p:cNvPr id="1" name=""/>
        <p:cNvGrpSpPr/>
        <p:nvPr/>
      </p:nvGrpSpPr>
      <p:grpSpPr>
        <a:xfrm>
          <a:off x="0" y="0"/>
          <a:ext cx="0" cy="0"/>
          <a:chOff x="0" y="0"/>
          <a:chExt cx="0" cy="0"/>
        </a:xfrm>
      </p:grpSpPr>
      <p:sp>
        <p:nvSpPr>
          <p:cNvPr id="6" name="Picture Placeholder 5" descr="{&quot;templafy&quot;:{&quot;id&quot;:&quot;61242ede-baec-4007-805f-7cb8c3f497f5&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8055600" y="0"/>
            <a:ext cx="4136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11" name="Text Placeholder 10" descr="{&quot;templafy&quot;:{&quot;id&quot;:&quot;91afb185-8710-47fb-a3d5-a578b6e635ed&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47699" y="647700"/>
            <a:ext cx="6264000"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582d7715-df5d-4cf5-872d-acfcd83eaeaf&quot;}}"/>
          <p:cNvSpPr>
            <a:spLocks noGrp="1"/>
          </p:cNvSpPr>
          <p:nvPr>
            <p:ph type="title" hasCustomPrompt="1"/>
          </p:nvPr>
        </p:nvSpPr>
        <p:spPr>
          <a:xfrm>
            <a:off x="647999" y="1062000"/>
            <a:ext cx="6264000" cy="835200"/>
          </a:xfrm>
        </p:spPr>
        <p:txBody>
          <a:bodyPr/>
          <a:lstStyle>
            <a:lvl1pPr>
              <a:defRPr/>
            </a:lvl1pPr>
          </a:lstStyle>
          <a:p>
            <a:r>
              <a:rPr lang="nl-NL" noProof="0" dirty="0"/>
              <a:t>Klik om titel toe te voegen</a:t>
            </a:r>
            <a:endParaRPr lang="nl-NL"/>
          </a:p>
        </p:txBody>
      </p:sp>
      <p:sp>
        <p:nvSpPr>
          <p:cNvPr id="3" name="Content Placeholder 2" descr="{&quot;templafy&quot;:{&quot;id&quot;:&quot;f8534908-1bfb-446f-bfbd-016bc38db0ac&quot;}}"/>
          <p:cNvSpPr>
            <a:spLocks noGrp="1"/>
          </p:cNvSpPr>
          <p:nvPr>
            <p:ph idx="1" hasCustomPrompt="1"/>
          </p:nvPr>
        </p:nvSpPr>
        <p:spPr>
          <a:xfrm>
            <a:off x="648000" y="2044800"/>
            <a:ext cx="62640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2914eda1-d31f-4f1c-a74f-b25abec36335&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12" name="Text Placeholder 9" descr="{&quot;templafy&quot;:{&quot;id&quot;:&quot;30746d21-aae4-462f-b968-19da100dc593&quot;}}">
            <a:extLst>
              <a:ext uri="{FF2B5EF4-FFF2-40B4-BE49-F238E27FC236}">
                <a16:creationId xmlns:a16="http://schemas.microsoft.com/office/drawing/2014/main" id="{3A346A15-371C-41B0-A096-79CCC3E99BE4}"/>
              </a:ext>
            </a:extLst>
          </p:cNvPr>
          <p:cNvSpPr>
            <a:spLocks noGrp="1"/>
          </p:cNvSpPr>
          <p:nvPr>
            <p:ph type="body" sz="quarter" idx="17"/>
          </p:nvPr>
        </p:nvSpPr>
        <p:spPr>
          <a:xfrm>
            <a:off x="7839074" y="4251600"/>
            <a:ext cx="4352926" cy="1954800"/>
          </a:xfrm>
          <a:solidFill>
            <a:schemeClr val="tx2"/>
          </a:solidFill>
        </p:spPr>
        <p:txBody>
          <a:bodyPr lIns="432000" tIns="396000" rIns="648000" bIns="360000" anchor="ct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Tree>
    <p:extLst>
      <p:ext uri="{BB962C8B-B14F-4D97-AF65-F5344CB8AC3E}">
        <p14:creationId xmlns:p14="http://schemas.microsoft.com/office/powerpoint/2010/main" val="3672580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and image C">
    <p:spTree>
      <p:nvGrpSpPr>
        <p:cNvPr id="1" name=""/>
        <p:cNvGrpSpPr/>
        <p:nvPr/>
      </p:nvGrpSpPr>
      <p:grpSpPr>
        <a:xfrm>
          <a:off x="0" y="0"/>
          <a:ext cx="0" cy="0"/>
          <a:chOff x="0" y="0"/>
          <a:chExt cx="0" cy="0"/>
        </a:xfrm>
      </p:grpSpPr>
      <p:sp>
        <p:nvSpPr>
          <p:cNvPr id="6" name="Picture Placeholder 5" descr="{&quot;templafy&quot;:{&quot;id&quot;:&quot;a4c3e512-a7d7-4920-b467-9e71896b635e&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0616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11" name="Text Placeholder 10" descr="{&quot;templafy&quot;:{&quot;id&quot;:&quot;abd56405-ebe4-48e9-ba45-1f797106ccef&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6202499" y="647700"/>
            <a:ext cx="5338800"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f8a3ca54-17e3-4b5b-9ac7-ca9296e989aa&quot;}}"/>
          <p:cNvSpPr>
            <a:spLocks noGrp="1"/>
          </p:cNvSpPr>
          <p:nvPr>
            <p:ph type="title" hasCustomPrompt="1"/>
          </p:nvPr>
        </p:nvSpPr>
        <p:spPr>
          <a:xfrm>
            <a:off x="6202799" y="1062000"/>
            <a:ext cx="5338800" cy="835200"/>
          </a:xfrm>
        </p:spPr>
        <p:txBody>
          <a:bodyPr/>
          <a:lstStyle>
            <a:lvl1pPr>
              <a:defRPr/>
            </a:lvl1pPr>
          </a:lstStyle>
          <a:p>
            <a:r>
              <a:rPr lang="nl-NL" noProof="0" dirty="0"/>
              <a:t>Klik om titel toe te voegen</a:t>
            </a:r>
            <a:endParaRPr lang="nl-NL"/>
          </a:p>
        </p:txBody>
      </p:sp>
      <p:sp>
        <p:nvSpPr>
          <p:cNvPr id="3" name="Content Placeholder 2" descr="{&quot;templafy&quot;:{&quot;id&quot;:&quot;7c6b7f3c-4f0b-466d-b5ab-6db187aaaea1&quot;}}"/>
          <p:cNvSpPr>
            <a:spLocks noGrp="1"/>
          </p:cNvSpPr>
          <p:nvPr>
            <p:ph idx="1" hasCustomPrompt="1"/>
          </p:nvPr>
        </p:nvSpPr>
        <p:spPr>
          <a:xfrm>
            <a:off x="6202800" y="2044800"/>
            <a:ext cx="53388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4966f05a-5b57-49ee-b445-4f2edea95e1e&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
        <p:nvSpPr>
          <p:cNvPr id="5" name="Content Placeholder 4" descr="{&quot;templafy&quot;:{&quot;id&quot;:&quot;a0b1d528-2dfb-450f-9e45-0d1ae47bd1fb&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52776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tekst toe te voegen</a:t>
            </a:r>
            <a:endParaRPr lang="nl-NL"/>
          </a:p>
        </p:txBody>
      </p:sp>
    </p:spTree>
    <p:extLst>
      <p:ext uri="{BB962C8B-B14F-4D97-AF65-F5344CB8AC3E}">
        <p14:creationId xmlns:p14="http://schemas.microsoft.com/office/powerpoint/2010/main" val="37975722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and image D">
    <p:spTree>
      <p:nvGrpSpPr>
        <p:cNvPr id="1" name=""/>
        <p:cNvGrpSpPr/>
        <p:nvPr/>
      </p:nvGrpSpPr>
      <p:grpSpPr>
        <a:xfrm>
          <a:off x="0" y="0"/>
          <a:ext cx="0" cy="0"/>
          <a:chOff x="0" y="0"/>
          <a:chExt cx="0" cy="0"/>
        </a:xfrm>
      </p:grpSpPr>
      <p:sp>
        <p:nvSpPr>
          <p:cNvPr id="6" name="Picture Placeholder 5" descr="{&quot;templafy&quot;:{&quot;id&quot;:&quot;0270ff32-1195-4b09-8a6a-9822aadce8c0&quot;}}">
            <a:extLst>
              <a:ext uri="{FF2B5EF4-FFF2-40B4-BE49-F238E27FC236}">
                <a16:creationId xmlns:a16="http://schemas.microsoft.com/office/drawing/2014/main" id="{10ABF3D8-B17A-48A6-B75D-E2CFABE31CDB}"/>
              </a:ext>
            </a:extLst>
          </p:cNvPr>
          <p:cNvSpPr>
            <a:spLocks noGrp="1"/>
          </p:cNvSpPr>
          <p:nvPr>
            <p:ph type="pic" sz="quarter" idx="16" hasCustomPrompt="1"/>
          </p:nvPr>
        </p:nvSpPr>
        <p:spPr>
          <a:xfrm>
            <a:off x="0" y="0"/>
            <a:ext cx="5990400" cy="6858000"/>
          </a:xfrm>
        </p:spPr>
        <p:txBody>
          <a:bodyPr bIns="720000" anchor="ct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11" name="Text Placeholder 10" descr="{&quot;templafy&quot;:{&quot;id&quot;:&quot;0bac9288-f72f-4abf-819c-f88785101aa8&quot;}}">
            <a:extLst>
              <a:ext uri="{FF2B5EF4-FFF2-40B4-BE49-F238E27FC236}">
                <a16:creationId xmlns:a16="http://schemas.microsoft.com/office/drawing/2014/main" id="{5CD8FAEA-9859-4AF5-90CE-712350B0DB51}"/>
              </a:ext>
            </a:extLst>
          </p:cNvPr>
          <p:cNvSpPr>
            <a:spLocks noGrp="1"/>
          </p:cNvSpPr>
          <p:nvPr>
            <p:ph type="body" sz="quarter" idx="13" hasCustomPrompt="1"/>
          </p:nvPr>
        </p:nvSpPr>
        <p:spPr>
          <a:xfrm>
            <a:off x="7128000" y="647700"/>
            <a:ext cx="4413600" cy="414338"/>
          </a:xfrm>
        </p:spPr>
        <p:txBody>
          <a:bodyPr/>
          <a:lstStyle>
            <a:lvl1pPr marL="0" indent="0">
              <a:buNone/>
              <a:defRPr sz="2400">
                <a:solidFill>
                  <a:schemeClr val="accent2"/>
                </a:solidFill>
                <a:latin typeface="+mn-lt"/>
              </a:defRPr>
            </a:lvl1pPr>
          </a:lstStyle>
          <a:p>
            <a:pPr lvl="0"/>
            <a:r>
              <a:rPr lang="nl-NL" dirty="0"/>
              <a:t>Klik om koptekst toe te voegen</a:t>
            </a:r>
            <a:endParaRPr lang="nl-NL"/>
          </a:p>
        </p:txBody>
      </p:sp>
      <p:sp>
        <p:nvSpPr>
          <p:cNvPr id="2" name="Title 1" descr="{&quot;templafy&quot;:{&quot;id&quot;:&quot;350e5451-195f-4870-a3af-93406b3cd23c&quot;}}"/>
          <p:cNvSpPr>
            <a:spLocks noGrp="1"/>
          </p:cNvSpPr>
          <p:nvPr>
            <p:ph type="title" hasCustomPrompt="1"/>
          </p:nvPr>
        </p:nvSpPr>
        <p:spPr>
          <a:xfrm>
            <a:off x="7128000" y="1062000"/>
            <a:ext cx="4413600" cy="835200"/>
          </a:xfrm>
        </p:spPr>
        <p:txBody>
          <a:bodyPr/>
          <a:lstStyle>
            <a:lvl1pPr>
              <a:defRPr/>
            </a:lvl1pPr>
          </a:lstStyle>
          <a:p>
            <a:r>
              <a:rPr lang="nl-NL" noProof="0" dirty="0"/>
              <a:t>Klik om titel toe te voegen</a:t>
            </a:r>
            <a:endParaRPr lang="nl-NL"/>
          </a:p>
        </p:txBody>
      </p:sp>
      <p:sp>
        <p:nvSpPr>
          <p:cNvPr id="3" name="Content Placeholder 2" descr="{&quot;templafy&quot;:{&quot;id&quot;:&quot;4b111705-8d96-4c97-ad9c-429020e1866b&quot;}}"/>
          <p:cNvSpPr>
            <a:spLocks noGrp="1"/>
          </p:cNvSpPr>
          <p:nvPr>
            <p:ph idx="1" hasCustomPrompt="1"/>
          </p:nvPr>
        </p:nvSpPr>
        <p:spPr>
          <a:xfrm>
            <a:off x="7128000" y="2044800"/>
            <a:ext cx="4413600" cy="4161600"/>
          </a:xfrm>
        </p:spPr>
        <p:txBody>
          <a:bodyPr/>
          <a:lstStyle>
            <a:lvl1pPr>
              <a:defRPr/>
            </a:lvl1pPr>
          </a:lstStyle>
          <a:p>
            <a:pPr lvl="0"/>
            <a:r>
              <a:rPr lang="nl-NL" noProof="0" dirty="0"/>
              <a:t>Klik om tekst toe te voegen</a:t>
            </a:r>
            <a:endParaRPr lang="nl-NL"/>
          </a:p>
        </p:txBody>
      </p:sp>
      <p:sp>
        <p:nvSpPr>
          <p:cNvPr id="14" name="Text Placeholder 13" descr="{&quot;templafy&quot;:{&quot;id&quot;:&quot;2bad0050-c384-4fc2-a1fb-f5bba076abf8&quot;}}">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3487438" cy="244800"/>
          </a:xfrm>
        </p:spPr>
        <p:txBody>
          <a:bodyPr/>
          <a:lstStyle>
            <a:lvl1pPr marL="0" indent="0">
              <a:buNone/>
              <a:defRPr sz="800" i="1">
                <a:solidFill>
                  <a:schemeClr val="tx2"/>
                </a:solidFill>
                <a:latin typeface="+mj-lt"/>
              </a:defRPr>
            </a:lvl1pPr>
          </a:lstStyle>
          <a:p>
            <a:pPr lvl="0"/>
            <a:r>
              <a:rPr lang="nl-NL" dirty="0"/>
              <a:t>Klik om tekst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a:xfrm>
            <a:off x="11167200" y="248400"/>
            <a:ext cx="374400" cy="180000"/>
          </a:xfrm>
        </p:spPr>
        <p:txBody>
          <a:bodyPr/>
          <a:lstStyle/>
          <a:p>
            <a:fld id="{23AA811B-2EBD-4900-905E-5BE206449611}" type="slidenum">
              <a:rPr lang="nl-NL" smtClean="0"/>
              <a:pPr/>
              <a:t>‹nr.›</a:t>
            </a:fld>
            <a:endParaRPr lang="nl-NL" dirty="0"/>
          </a:p>
        </p:txBody>
      </p:sp>
      <p:sp>
        <p:nvSpPr>
          <p:cNvPr id="5" name="Content Placeholder 4" descr="{&quot;templafy&quot;:{&quot;id&quot;:&quot;307693f8-17ad-482a-894a-c77e14206919&quot;}}">
            <a:extLst>
              <a:ext uri="{FF2B5EF4-FFF2-40B4-BE49-F238E27FC236}">
                <a16:creationId xmlns:a16="http://schemas.microsoft.com/office/drawing/2014/main" id="{DD9AB3A2-4DAB-4225-9E04-C68302BDBFE1}"/>
              </a:ext>
            </a:extLst>
          </p:cNvPr>
          <p:cNvSpPr>
            <a:spLocks noGrp="1"/>
          </p:cNvSpPr>
          <p:nvPr>
            <p:ph sz="quarter" idx="15" hasCustomPrompt="1"/>
          </p:nvPr>
        </p:nvSpPr>
        <p:spPr>
          <a:xfrm>
            <a:off x="0" y="658800"/>
            <a:ext cx="6202800" cy="1962000"/>
          </a:xfrm>
          <a:solidFill>
            <a:schemeClr val="tx2"/>
          </a:solidFill>
        </p:spPr>
        <p:txBody>
          <a:bodyPr lIns="432000" tIns="396000" rIns="648000" bIns="360000"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tekst toe te voegen</a:t>
            </a:r>
            <a:endParaRPr lang="nl-NL"/>
          </a:p>
        </p:txBody>
      </p:sp>
    </p:spTree>
    <p:extLst>
      <p:ext uri="{BB962C8B-B14F-4D97-AF65-F5344CB8AC3E}">
        <p14:creationId xmlns:p14="http://schemas.microsoft.com/office/powerpoint/2010/main" val="2831839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nl-NL" sz="19900" dirty="0">
                <a:solidFill>
                  <a:schemeClr val="tx2"/>
                </a:solidFill>
              </a:rPr>
              <a:t>“</a:t>
            </a:r>
            <a:endParaRPr lang="nl-NL"/>
          </a:p>
        </p:txBody>
      </p:sp>
      <p:sp>
        <p:nvSpPr>
          <p:cNvPr id="2" name="Title 1" descr="{&quot;templafy&quot;:{&quot;id&quot;:&quot;4ae1f5c9-5038-44ec-b4eb-88a0a6c883be&quot;}}"/>
          <p:cNvSpPr>
            <a:spLocks noGrp="1"/>
          </p:cNvSpPr>
          <p:nvPr>
            <p:ph type="title" hasCustomPrompt="1"/>
          </p:nvPr>
        </p:nvSpPr>
        <p:spPr>
          <a:xfrm>
            <a:off x="648000" y="1576800"/>
            <a:ext cx="9039600" cy="2847600"/>
          </a:xfrm>
        </p:spPr>
        <p:txBody>
          <a:bodyPr/>
          <a:lstStyle>
            <a:lvl1pPr>
              <a:defRPr>
                <a:solidFill>
                  <a:schemeClr val="tx2"/>
                </a:solidFill>
              </a:defRPr>
            </a:lvl1pPr>
          </a:lstStyle>
          <a:p>
            <a:r>
              <a:rPr lang="nl-NL" noProof="0" dirty="0"/>
              <a:t>Klik om citaat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nl-NL" smtClean="0"/>
              <a:pPr/>
              <a:t>‹nr.›</a:t>
            </a:fld>
            <a:endParaRPr lang="nl-NL" dirty="0"/>
          </a:p>
        </p:txBody>
      </p:sp>
      <p:sp>
        <p:nvSpPr>
          <p:cNvPr id="5" name="Text Placeholder 4" descr="{&quot;templafy&quot;:{&quot;id&quot;:&quot;c8ec89e9-7145-4d84-b180-29baecc2c334&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accent3"/>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nl-NL" dirty="0"/>
              <a:t>Klik om naam toe te voegen</a:t>
            </a:r>
            <a:endParaRPr lang="nl-NL"/>
          </a:p>
        </p:txBody>
      </p:sp>
    </p:spTree>
    <p:extLst>
      <p:ext uri="{BB962C8B-B14F-4D97-AF65-F5344CB8AC3E}">
        <p14:creationId xmlns:p14="http://schemas.microsoft.com/office/powerpoint/2010/main" val="1566913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Negative">
    <p:bg>
      <p:bgPr>
        <a:solidFill>
          <a:schemeClr val="tx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C45125-9950-48C5-BE2B-5A54D7E1387B}"/>
              </a:ext>
            </a:extLst>
          </p:cNvPr>
          <p:cNvSpPr txBox="1"/>
          <p:nvPr userDrawn="1"/>
        </p:nvSpPr>
        <p:spPr>
          <a:xfrm>
            <a:off x="647700" y="89982"/>
            <a:ext cx="3868254" cy="3062377"/>
          </a:xfrm>
          <a:prstGeom prst="rect">
            <a:avLst/>
          </a:prstGeom>
          <a:noFill/>
        </p:spPr>
        <p:txBody>
          <a:bodyPr wrap="square" lIns="0" tIns="0" rIns="0" bIns="0" rtlCol="0">
            <a:spAutoFit/>
          </a:bodyPr>
          <a:lstStyle/>
          <a:p>
            <a:r>
              <a:rPr lang="nl-NL" sz="19900" dirty="0">
                <a:solidFill>
                  <a:schemeClr val="accent3"/>
                </a:solidFill>
              </a:rPr>
              <a:t>“</a:t>
            </a:r>
            <a:endParaRPr lang="nl-NL"/>
          </a:p>
        </p:txBody>
      </p:sp>
      <p:sp>
        <p:nvSpPr>
          <p:cNvPr id="2" name="Title 1" descr="{&quot;templafy&quot;:{&quot;id&quot;:&quot;92d11e26-8631-4408-af3e-637314c43c94&quot;}}"/>
          <p:cNvSpPr>
            <a:spLocks noGrp="1"/>
          </p:cNvSpPr>
          <p:nvPr>
            <p:ph type="title" hasCustomPrompt="1"/>
          </p:nvPr>
        </p:nvSpPr>
        <p:spPr>
          <a:xfrm>
            <a:off x="648000" y="1576800"/>
            <a:ext cx="9039600" cy="2847600"/>
          </a:xfrm>
        </p:spPr>
        <p:txBody>
          <a:bodyPr/>
          <a:lstStyle>
            <a:lvl1pPr>
              <a:defRPr>
                <a:solidFill>
                  <a:schemeClr val="accent3"/>
                </a:solidFill>
              </a:defRPr>
            </a:lvl1pPr>
          </a:lstStyle>
          <a:p>
            <a:r>
              <a:rPr lang="nl-NL" noProof="0" dirty="0"/>
              <a:t>Klik om citaat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5" name="Text Placeholder 4" descr="{&quot;templafy&quot;:{&quot;id&quot;:&quot;d3b19deb-0e78-4bbb-8b6c-aaa2bfb7896b&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0" y="4910400"/>
            <a:ext cx="5781600" cy="648000"/>
          </a:xfrm>
          <a:solidFill>
            <a:schemeClr val="bg1"/>
          </a:solidFill>
        </p:spPr>
        <p:txBody>
          <a:bodyPr vert="horz" lIns="648000" tIns="0" rIns="0" bIns="0" rtlCol="0" anchor="ctr">
            <a:noAutofit/>
          </a:bodyPr>
          <a:lstStyle>
            <a:lvl1pPr marL="0" indent="0">
              <a:buFont typeface="Arial" panose="020B0604020202020204" pitchFamily="34" charset="0"/>
              <a:buChar char="​"/>
              <a:defRPr lang="en-US" sz="28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nl-NL" dirty="0"/>
              <a:t>Klik om naam toe te voegen</a:t>
            </a:r>
            <a:endParaRPr lang="nl-NL"/>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481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2" name="Title 1" descr="{&quot;templafy&quot;:{&quot;id&quot;:&quot;9017e890-8dbb-412b-a174-867c2979617a&quot;}}"/>
          <p:cNvSpPr>
            <a:spLocks noGrp="1"/>
          </p:cNvSpPr>
          <p:nvPr>
            <p:ph type="title" hasCustomPrompt="1"/>
          </p:nvPr>
        </p:nvSpPr>
        <p:spPr>
          <a:xfrm>
            <a:off x="717700" y="1693647"/>
            <a:ext cx="9048600" cy="2995263"/>
          </a:xfrm>
        </p:spPr>
        <p:txBody>
          <a:bodyPr anchor="ctr"/>
          <a:lstStyle>
            <a:lvl1pPr>
              <a:lnSpc>
                <a:spcPct val="100000"/>
              </a:lnSpc>
              <a:defRPr>
                <a:solidFill>
                  <a:schemeClr val="tx2"/>
                </a:solidFill>
              </a:defRPr>
            </a:lvl1pPr>
          </a:lstStyle>
          <a:p>
            <a:r>
              <a:rPr lang="nl-NL" noProof="0" dirty="0"/>
              <a:t>Klik om citaat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2"/>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nl-NL" smtClean="0"/>
              <a:pPr/>
              <a:t>‹nr.›</a:t>
            </a:fld>
            <a:endParaRPr lang="nl-NL" dirty="0"/>
          </a:p>
        </p:txBody>
      </p:sp>
      <p:sp>
        <p:nvSpPr>
          <p:cNvPr id="5" name="Text Placeholder 4" descr="{&quot;templafy&quot;:{&quot;id&quot;:&quot;4a2cf0f5-cd51-45ca-9857-571c0e1b90c1&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1041400" y="5559706"/>
            <a:ext cx="4508500" cy="648000"/>
          </a:xfrm>
          <a:noFill/>
        </p:spPr>
        <p:txBody>
          <a:bodyPr vert="horz" lIns="0" tIns="0" rIns="0" bIns="0" rtlCol="0" anchor="ctr">
            <a:noAutofit/>
          </a:bodyPr>
          <a:lstStyle>
            <a:lvl1pPr marL="0" indent="0">
              <a:buFont typeface="Arial" panose="020B0604020202020204" pitchFamily="34" charset="0"/>
              <a:buChar char="​"/>
              <a:defRPr lang="en-US" sz="2000" dirty="0" smtClean="0">
                <a:solidFill>
                  <a:schemeClr val="tx2"/>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nl-NL" dirty="0"/>
              <a:t>Klik om naam toe te voegen</a:t>
            </a:r>
            <a:endParaRPr lang="nl-NL"/>
          </a:p>
        </p:txBody>
      </p:sp>
      <p:cxnSp>
        <p:nvCxnSpPr>
          <p:cNvPr id="4" name="Straight Connector 3">
            <a:extLst>
              <a:ext uri="{FF2B5EF4-FFF2-40B4-BE49-F238E27FC236}">
                <a16:creationId xmlns:a16="http://schemas.microsoft.com/office/drawing/2014/main" id="{B97D9B37-6798-476C-19F7-6F7C9950D5DD}"/>
              </a:ext>
            </a:extLst>
          </p:cNvPr>
          <p:cNvCxnSpPr>
            <a:cxnSpLocks/>
          </p:cNvCxnSpPr>
          <p:nvPr userDrawn="1"/>
        </p:nvCxnSpPr>
        <p:spPr>
          <a:xfrm>
            <a:off x="717700" y="5181315"/>
            <a:ext cx="62292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E859C3-8A7F-3763-DC2A-AFC68401F3BD}"/>
              </a:ext>
            </a:extLst>
          </p:cNvPr>
          <p:cNvSpPr txBox="1"/>
          <p:nvPr userDrawn="1"/>
        </p:nvSpPr>
        <p:spPr>
          <a:xfrm>
            <a:off x="717700" y="5729817"/>
            <a:ext cx="323700" cy="307777"/>
          </a:xfrm>
          <a:prstGeom prst="rect">
            <a:avLst/>
          </a:prstGeom>
          <a:noFill/>
        </p:spPr>
        <p:txBody>
          <a:bodyPr wrap="square" lIns="0" tIns="0" rIns="0" bIns="0" rtlCol="0">
            <a:spAutoFit/>
          </a:bodyPr>
          <a:lstStyle/>
          <a:p>
            <a:r>
              <a:rPr lang="nl-NL" sz="2000" dirty="0">
                <a:solidFill>
                  <a:schemeClr val="accent1"/>
                </a:solidFill>
              </a:rPr>
              <a:t>-</a:t>
            </a:r>
            <a:endParaRPr lang="nl-NL"/>
          </a:p>
        </p:txBody>
      </p:sp>
      <p:grpSp>
        <p:nvGrpSpPr>
          <p:cNvPr id="10" name="Group 9">
            <a:extLst>
              <a:ext uri="{FF2B5EF4-FFF2-40B4-BE49-F238E27FC236}">
                <a16:creationId xmlns:a16="http://schemas.microsoft.com/office/drawing/2014/main" id="{05ED8C1B-A7BB-0F6C-F663-D65EE01F054B}"/>
              </a:ext>
            </a:extLst>
          </p:cNvPr>
          <p:cNvGrpSpPr/>
          <p:nvPr userDrawn="1"/>
        </p:nvGrpSpPr>
        <p:grpSpPr>
          <a:xfrm rot="10800000">
            <a:off x="7954000" y="3437066"/>
            <a:ext cx="2076300" cy="1731548"/>
            <a:chOff x="4083050" y="1847850"/>
            <a:chExt cx="3796483" cy="3166109"/>
          </a:xfrm>
          <a:solidFill>
            <a:schemeClr val="tx2">
              <a:alpha val="6405"/>
            </a:schemeClr>
          </a:solidFill>
        </p:grpSpPr>
        <p:sp>
          <p:nvSpPr>
            <p:cNvPr id="13" name="Freeform 12">
              <a:extLst>
                <a:ext uri="{FF2B5EF4-FFF2-40B4-BE49-F238E27FC236}">
                  <a16:creationId xmlns:a16="http://schemas.microsoft.com/office/drawing/2014/main" id="{60425043-8AE4-13F9-6FB3-E3BA18177BEA}"/>
                </a:ext>
              </a:extLst>
            </p:cNvPr>
            <p:cNvSpPr/>
            <p:nvPr/>
          </p:nvSpPr>
          <p:spPr>
            <a:xfrm>
              <a:off x="6173046" y="1847850"/>
              <a:ext cx="1706487"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dirty="0"/>
            </a:p>
          </p:txBody>
        </p:sp>
        <p:sp>
          <p:nvSpPr>
            <p:cNvPr id="14" name="Freeform 13">
              <a:extLst>
                <a:ext uri="{FF2B5EF4-FFF2-40B4-BE49-F238E27FC236}">
                  <a16:creationId xmlns:a16="http://schemas.microsoft.com/office/drawing/2014/main" id="{74C07EFF-B85C-8032-FE24-45A60893150B}"/>
                </a:ext>
              </a:extLst>
            </p:cNvPr>
            <p:cNvSpPr/>
            <p:nvPr/>
          </p:nvSpPr>
          <p:spPr>
            <a:xfrm>
              <a:off x="4083050" y="1847850"/>
              <a:ext cx="1706486"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a:p>
          </p:txBody>
        </p:sp>
      </p:grpSp>
      <p:grpSp>
        <p:nvGrpSpPr>
          <p:cNvPr id="16" name="Group 15">
            <a:extLst>
              <a:ext uri="{FF2B5EF4-FFF2-40B4-BE49-F238E27FC236}">
                <a16:creationId xmlns:a16="http://schemas.microsoft.com/office/drawing/2014/main" id="{23F05E6E-D0AB-DC56-5B1E-7C4D608E8FA4}"/>
              </a:ext>
            </a:extLst>
          </p:cNvPr>
          <p:cNvGrpSpPr/>
          <p:nvPr userDrawn="1"/>
        </p:nvGrpSpPr>
        <p:grpSpPr>
          <a:xfrm>
            <a:off x="514500" y="1059558"/>
            <a:ext cx="2076300" cy="1731548"/>
            <a:chOff x="4083050" y="1847850"/>
            <a:chExt cx="3796483" cy="3166109"/>
          </a:xfrm>
          <a:solidFill>
            <a:schemeClr val="tx2">
              <a:alpha val="6405"/>
            </a:schemeClr>
          </a:solidFill>
        </p:grpSpPr>
        <p:sp>
          <p:nvSpPr>
            <p:cNvPr id="17" name="Freeform 16">
              <a:extLst>
                <a:ext uri="{FF2B5EF4-FFF2-40B4-BE49-F238E27FC236}">
                  <a16:creationId xmlns:a16="http://schemas.microsoft.com/office/drawing/2014/main" id="{59612DA8-BB91-9656-4B95-5C842B4E8887}"/>
                </a:ext>
              </a:extLst>
            </p:cNvPr>
            <p:cNvSpPr/>
            <p:nvPr/>
          </p:nvSpPr>
          <p:spPr>
            <a:xfrm>
              <a:off x="6173046" y="1847850"/>
              <a:ext cx="1706487"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dirty="0"/>
            </a:p>
          </p:txBody>
        </p:sp>
        <p:sp>
          <p:nvSpPr>
            <p:cNvPr id="18" name="Freeform 17">
              <a:extLst>
                <a:ext uri="{FF2B5EF4-FFF2-40B4-BE49-F238E27FC236}">
                  <a16:creationId xmlns:a16="http://schemas.microsoft.com/office/drawing/2014/main" id="{7345DFC9-810A-141B-A802-DFDBD9436C6A}"/>
                </a:ext>
              </a:extLst>
            </p:cNvPr>
            <p:cNvSpPr/>
            <p:nvPr/>
          </p:nvSpPr>
          <p:spPr>
            <a:xfrm>
              <a:off x="4083050" y="1847850"/>
              <a:ext cx="1706486"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a:p>
          </p:txBody>
        </p:sp>
      </p:grpSp>
    </p:spTree>
    <p:extLst>
      <p:ext uri="{BB962C8B-B14F-4D97-AF65-F5344CB8AC3E}">
        <p14:creationId xmlns:p14="http://schemas.microsoft.com/office/powerpoint/2010/main" val="2940823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Quote Negative">
    <p:bg>
      <p:bgPr>
        <a:solidFill>
          <a:schemeClr val="tx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30D7FE-34D1-FB43-5165-8FB437A39519}"/>
              </a:ext>
            </a:extLst>
          </p:cNvPr>
          <p:cNvGrpSpPr/>
          <p:nvPr userDrawn="1"/>
        </p:nvGrpSpPr>
        <p:grpSpPr>
          <a:xfrm>
            <a:off x="1338100" y="1222072"/>
            <a:ext cx="9515800" cy="4109056"/>
            <a:chOff x="514500" y="1059558"/>
            <a:chExt cx="9515800" cy="4109056"/>
          </a:xfrm>
        </p:grpSpPr>
        <p:grpSp>
          <p:nvGrpSpPr>
            <p:cNvPr id="3" name="Group 2">
              <a:extLst>
                <a:ext uri="{FF2B5EF4-FFF2-40B4-BE49-F238E27FC236}">
                  <a16:creationId xmlns:a16="http://schemas.microsoft.com/office/drawing/2014/main" id="{2AA7B16C-A409-81C7-B28B-8AF29448DC86}"/>
                </a:ext>
              </a:extLst>
            </p:cNvPr>
            <p:cNvGrpSpPr/>
            <p:nvPr userDrawn="1"/>
          </p:nvGrpSpPr>
          <p:grpSpPr>
            <a:xfrm rot="10800000">
              <a:off x="7954000" y="3437066"/>
              <a:ext cx="2076300" cy="1731548"/>
              <a:chOff x="4083050" y="1847850"/>
              <a:chExt cx="3796483" cy="3166109"/>
            </a:xfrm>
            <a:solidFill>
              <a:schemeClr val="bg1">
                <a:alpha val="6405"/>
              </a:schemeClr>
            </a:solidFill>
          </p:grpSpPr>
          <p:sp>
            <p:nvSpPr>
              <p:cNvPr id="4" name="Freeform 3">
                <a:extLst>
                  <a:ext uri="{FF2B5EF4-FFF2-40B4-BE49-F238E27FC236}">
                    <a16:creationId xmlns:a16="http://schemas.microsoft.com/office/drawing/2014/main" id="{EC1BA4F8-76BC-2E55-4198-1C6F7305EE41}"/>
                  </a:ext>
                </a:extLst>
              </p:cNvPr>
              <p:cNvSpPr/>
              <p:nvPr/>
            </p:nvSpPr>
            <p:spPr>
              <a:xfrm>
                <a:off x="6173046" y="1847850"/>
                <a:ext cx="1706487"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dirty="0"/>
              </a:p>
            </p:txBody>
          </p:sp>
          <p:sp>
            <p:nvSpPr>
              <p:cNvPr id="6" name="Freeform 5">
                <a:extLst>
                  <a:ext uri="{FF2B5EF4-FFF2-40B4-BE49-F238E27FC236}">
                    <a16:creationId xmlns:a16="http://schemas.microsoft.com/office/drawing/2014/main" id="{D2E42CEF-D02A-49B5-E6BB-1F65D72C056C}"/>
                  </a:ext>
                </a:extLst>
              </p:cNvPr>
              <p:cNvSpPr/>
              <p:nvPr/>
            </p:nvSpPr>
            <p:spPr>
              <a:xfrm>
                <a:off x="4083050" y="1847850"/>
                <a:ext cx="1706486"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a:p>
            </p:txBody>
          </p:sp>
        </p:grpSp>
        <p:grpSp>
          <p:nvGrpSpPr>
            <p:cNvPr id="7" name="Group 6">
              <a:extLst>
                <a:ext uri="{FF2B5EF4-FFF2-40B4-BE49-F238E27FC236}">
                  <a16:creationId xmlns:a16="http://schemas.microsoft.com/office/drawing/2014/main" id="{0FDF3708-8F91-21AB-98BE-B0EB83017487}"/>
                </a:ext>
              </a:extLst>
            </p:cNvPr>
            <p:cNvGrpSpPr/>
            <p:nvPr userDrawn="1"/>
          </p:nvGrpSpPr>
          <p:grpSpPr>
            <a:xfrm>
              <a:off x="514500" y="1059558"/>
              <a:ext cx="2076300" cy="1731548"/>
              <a:chOff x="4083050" y="1847850"/>
              <a:chExt cx="3796483" cy="3166109"/>
            </a:xfrm>
            <a:solidFill>
              <a:schemeClr val="bg1">
                <a:alpha val="6405"/>
              </a:schemeClr>
            </a:solidFill>
          </p:grpSpPr>
          <p:sp>
            <p:nvSpPr>
              <p:cNvPr id="11" name="Freeform 10">
                <a:extLst>
                  <a:ext uri="{FF2B5EF4-FFF2-40B4-BE49-F238E27FC236}">
                    <a16:creationId xmlns:a16="http://schemas.microsoft.com/office/drawing/2014/main" id="{3981CFFB-DFDD-91F7-F8D6-C1985C77510C}"/>
                  </a:ext>
                </a:extLst>
              </p:cNvPr>
              <p:cNvSpPr/>
              <p:nvPr/>
            </p:nvSpPr>
            <p:spPr>
              <a:xfrm>
                <a:off x="6173046" y="1847850"/>
                <a:ext cx="1706487"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dirty="0"/>
              </a:p>
            </p:txBody>
          </p:sp>
          <p:sp>
            <p:nvSpPr>
              <p:cNvPr id="13" name="Freeform 12">
                <a:extLst>
                  <a:ext uri="{FF2B5EF4-FFF2-40B4-BE49-F238E27FC236}">
                    <a16:creationId xmlns:a16="http://schemas.microsoft.com/office/drawing/2014/main" id="{1ED70587-B333-E2A0-023A-736EF5700E6F}"/>
                  </a:ext>
                </a:extLst>
              </p:cNvPr>
              <p:cNvSpPr/>
              <p:nvPr/>
            </p:nvSpPr>
            <p:spPr>
              <a:xfrm>
                <a:off x="4083050" y="1847850"/>
                <a:ext cx="1706486" cy="3166109"/>
              </a:xfrm>
              <a:custGeom>
                <a:avLst/>
                <a:gdLst>
                  <a:gd name="connsiteX0" fmla="*/ 1457128 w 1706486"/>
                  <a:gd name="connsiteY0" fmla="*/ 0 h 3166109"/>
                  <a:gd name="connsiteX1" fmla="*/ 0 w 1706486"/>
                  <a:gd name="connsiteY1" fmla="*/ 2099310 h 3166109"/>
                  <a:gd name="connsiteX2" fmla="*/ 900355 w 1706486"/>
                  <a:gd name="connsiteY2" fmla="*/ 3166110 h 3166109"/>
                  <a:gd name="connsiteX3" fmla="*/ 1706487 w 1706486"/>
                  <a:gd name="connsiteY3" fmla="*/ 2395538 h 3166109"/>
                  <a:gd name="connsiteX4" fmla="*/ 1173507 w 1706486"/>
                  <a:gd name="connsiteY4" fmla="*/ 1707833 h 3166109"/>
                  <a:gd name="connsiteX5" fmla="*/ 794711 w 1706486"/>
                  <a:gd name="connsiteY5" fmla="*/ 1423035 h 3166109"/>
                  <a:gd name="connsiteX6" fmla="*/ 1695066 w 1706486"/>
                  <a:gd name="connsiteY6" fmla="*/ 284798 h 3166109"/>
                  <a:gd name="connsiteX7" fmla="*/ 1457128 w 1706486"/>
                  <a:gd name="connsiteY7" fmla="*/ 0 h 3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6486" h="3166109">
                    <a:moveTo>
                      <a:pt x="1457128" y="0"/>
                    </a:moveTo>
                    <a:cubicBezTo>
                      <a:pt x="545352" y="426720"/>
                      <a:pt x="0" y="1221105"/>
                      <a:pt x="0" y="2099310"/>
                    </a:cubicBezTo>
                    <a:cubicBezTo>
                      <a:pt x="0" y="2715578"/>
                      <a:pt x="378796" y="3166110"/>
                      <a:pt x="900355" y="3166110"/>
                    </a:cubicBezTo>
                    <a:cubicBezTo>
                      <a:pt x="1350532" y="3166110"/>
                      <a:pt x="1706487" y="2833688"/>
                      <a:pt x="1706487" y="2395538"/>
                    </a:cubicBezTo>
                    <a:cubicBezTo>
                      <a:pt x="1706487" y="2063115"/>
                      <a:pt x="1493295" y="1790700"/>
                      <a:pt x="1173507" y="1707833"/>
                    </a:cubicBezTo>
                    <a:cubicBezTo>
                      <a:pt x="806132" y="1624965"/>
                      <a:pt x="794711" y="1612583"/>
                      <a:pt x="794711" y="1423035"/>
                    </a:cubicBezTo>
                    <a:cubicBezTo>
                      <a:pt x="794711" y="1007745"/>
                      <a:pt x="1103078" y="616268"/>
                      <a:pt x="1695066" y="284798"/>
                    </a:cubicBezTo>
                    <a:lnTo>
                      <a:pt x="1457128" y="0"/>
                    </a:lnTo>
                    <a:close/>
                  </a:path>
                </a:pathLst>
              </a:custGeom>
              <a:grpFill/>
              <a:ln w="9502" cap="flat">
                <a:noFill/>
                <a:prstDash val="solid"/>
                <a:miter/>
              </a:ln>
            </p:spPr>
            <p:txBody>
              <a:bodyPr rtlCol="0" anchor="ctr"/>
              <a:lstStyle/>
              <a:p>
                <a:endParaRPr lang="nl-NL"/>
              </a:p>
            </p:txBody>
          </p:sp>
        </p:grpSp>
      </p:grpSp>
      <p:sp>
        <p:nvSpPr>
          <p:cNvPr id="2" name="Title 1" descr="{&quot;templafy&quot;:{&quot;id&quot;:&quot;ea847bbc-3bcc-4d8a-8cd0-661230321a62&quot;}}"/>
          <p:cNvSpPr>
            <a:spLocks noGrp="1"/>
          </p:cNvSpPr>
          <p:nvPr>
            <p:ph type="title" hasCustomPrompt="1"/>
          </p:nvPr>
        </p:nvSpPr>
        <p:spPr>
          <a:xfrm>
            <a:off x="1576200" y="1852800"/>
            <a:ext cx="9039600" cy="2847600"/>
          </a:xfrm>
        </p:spPr>
        <p:txBody>
          <a:bodyPr anchor="ctr"/>
          <a:lstStyle>
            <a:lvl1pPr algn="ctr">
              <a:defRPr sz="4000" b="0" i="0">
                <a:solidFill>
                  <a:schemeClr val="accent3"/>
                </a:solidFill>
                <a:latin typeface="Merriweather Light" pitchFamily="2" charset="77"/>
              </a:defRPr>
            </a:lvl1pPr>
          </a:lstStyle>
          <a:p>
            <a:r>
              <a:rPr lang="nl-NL" noProof="0" dirty="0"/>
              <a:t>Klik om citaat toe te voegen</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bg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nl-NL" smtClean="0"/>
              <a:pPr/>
              <a:t>‹nr.›</a:t>
            </a:fld>
            <a:endParaRPr lang="nl-NL" dirty="0"/>
          </a:p>
        </p:txBody>
      </p:sp>
      <p:sp>
        <p:nvSpPr>
          <p:cNvPr id="5" name="Text Placeholder 4" descr="{&quot;templafy&quot;:{&quot;id&quot;:&quot;17bf9211-7743-4cb1-b30c-6b8657f6baab&quot;}}">
            <a:extLst>
              <a:ext uri="{FF2B5EF4-FFF2-40B4-BE49-F238E27FC236}">
                <a16:creationId xmlns:a16="http://schemas.microsoft.com/office/drawing/2014/main" id="{B77F94BD-6275-4D89-81F8-9C249242B260}"/>
              </a:ext>
            </a:extLst>
          </p:cNvPr>
          <p:cNvSpPr>
            <a:spLocks noGrp="1"/>
          </p:cNvSpPr>
          <p:nvPr>
            <p:ph type="body" sz="quarter" idx="15" hasCustomPrompt="1"/>
          </p:nvPr>
        </p:nvSpPr>
        <p:spPr>
          <a:xfrm>
            <a:off x="3205200" y="5587218"/>
            <a:ext cx="5781600" cy="648000"/>
          </a:xfrm>
          <a:noFill/>
        </p:spPr>
        <p:txBody>
          <a:bodyPr vert="horz" lIns="0" tIns="0" rIns="0" bIns="0" rtlCol="0" anchor="ctr">
            <a:noAutofit/>
          </a:bodyPr>
          <a:lstStyle>
            <a:lvl1pPr marL="0" indent="0" algn="ctr">
              <a:buFont typeface="Arial" panose="020B0604020202020204" pitchFamily="34" charset="0"/>
              <a:buChar char="​"/>
              <a:defRPr lang="en-US" sz="2000" dirty="0" smtClean="0">
                <a:solidFill>
                  <a:schemeClr val="bg1"/>
                </a:solidFill>
                <a:latin typeface="+mj-lt"/>
              </a:defRPr>
            </a:lvl1pPr>
            <a:lvl2pPr marL="216000" indent="0">
              <a:buNone/>
              <a:defRPr lang="en-US" dirty="0" smtClean="0">
                <a:solidFill>
                  <a:schemeClr val="tx2"/>
                </a:solidFill>
              </a:defRPr>
            </a:lvl2pPr>
            <a:lvl3pPr>
              <a:defRPr lang="en-US" dirty="0" smtClean="0">
                <a:solidFill>
                  <a:schemeClr val="tx2"/>
                </a:solidFill>
              </a:defRPr>
            </a:lvl3pPr>
            <a:lvl4pPr>
              <a:defRPr lang="en-US" dirty="0" smtClean="0"/>
            </a:lvl4pPr>
            <a:lvl5pPr>
              <a:defRPr lang="en-GB" dirty="0">
                <a:solidFill>
                  <a:schemeClr val="tx2"/>
                </a:solidFill>
              </a:defRPr>
            </a:lvl5pPr>
          </a:lstStyle>
          <a:p>
            <a:pPr marL="216000" lvl="0" indent="-216000"/>
            <a:r>
              <a:rPr lang="nl-NL" dirty="0"/>
              <a:t>Klik om naam toe te voegen</a:t>
            </a:r>
            <a:endParaRPr lang="nl-NL"/>
          </a:p>
        </p:txBody>
      </p:sp>
      <p:cxnSp>
        <p:nvCxnSpPr>
          <p:cNvPr id="12" name="Straight Connector 11">
            <a:extLst>
              <a:ext uri="{FF2B5EF4-FFF2-40B4-BE49-F238E27FC236}">
                <a16:creationId xmlns:a16="http://schemas.microsoft.com/office/drawing/2014/main" id="{DD0E7878-9FDC-49B7-8852-D4754F87880A}"/>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0056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 Negative">
    <p:bg>
      <p:bgPr>
        <a:solidFill>
          <a:schemeClr val="bg1">
            <a:alpha val="0"/>
          </a:schemeClr>
        </a:solidFill>
        <a:effectLst/>
      </p:bgPr>
    </p:bg>
    <p:spTree>
      <p:nvGrpSpPr>
        <p:cNvPr id="1" name=""/>
        <p:cNvGrpSpPr/>
        <p:nvPr/>
      </p:nvGrpSpPr>
      <p:grpSpPr>
        <a:xfrm>
          <a:off x="0" y="0"/>
          <a:ext cx="0" cy="0"/>
          <a:chOff x="0" y="0"/>
          <a:chExt cx="0" cy="0"/>
        </a:xfrm>
      </p:grpSpPr>
      <p:sp>
        <p:nvSpPr>
          <p:cNvPr id="20" name="Picture Placeholder 10" descr="{&quot;templafy&quot;:{&quot;id&quot;:&quot;7b969149-fcb9-4ece-bdec-5ac5af52b645&quot;}}">
            <a:extLst>
              <a:ext uri="{FF2B5EF4-FFF2-40B4-BE49-F238E27FC236}">
                <a16:creationId xmlns:a16="http://schemas.microsoft.com/office/drawing/2014/main" id="{E02989E5-A20B-4518-A570-D2C3A65B2F79}"/>
              </a:ext>
            </a:extLst>
          </p:cNvPr>
          <p:cNvSpPr>
            <a:spLocks noGrp="1"/>
          </p:cNvSpPr>
          <p:nvPr>
            <p:ph type="pic" sz="quarter" idx="13" hasCustomPrompt="1"/>
          </p:nvPr>
        </p:nvSpPr>
        <p:spPr>
          <a:xfrm>
            <a:off x="2" y="0"/>
            <a:ext cx="12193199" cy="6861600"/>
          </a:xfrm>
          <a:custGeom>
            <a:avLst/>
            <a:gdLst>
              <a:gd name="connsiteX0" fmla="*/ 11860224 w 12193199"/>
              <a:gd name="connsiteY0" fmla="*/ 5768019 h 6861600"/>
              <a:gd name="connsiteX1" fmla="*/ 11860224 w 12193199"/>
              <a:gd name="connsiteY1" fmla="*/ 6526743 h 6861600"/>
              <a:gd name="connsiteX2" fmla="*/ 11583393 w 12193199"/>
              <a:gd name="connsiteY2" fmla="*/ 6526743 h 6861600"/>
              <a:gd name="connsiteX3" fmla="*/ 11583393 w 12193199"/>
              <a:gd name="connsiteY3" fmla="*/ 6541143 h 6861600"/>
              <a:gd name="connsiteX4" fmla="*/ 11860224 w 12193199"/>
              <a:gd name="connsiteY4" fmla="*/ 6541143 h 6861600"/>
              <a:gd name="connsiteX5" fmla="*/ 11860224 w 12193199"/>
              <a:gd name="connsiteY5" fmla="*/ 6542019 h 6861600"/>
              <a:gd name="connsiteX6" fmla="*/ 11874624 w 12193199"/>
              <a:gd name="connsiteY6" fmla="*/ 6542019 h 6861600"/>
              <a:gd name="connsiteX7" fmla="*/ 11874624 w 12193199"/>
              <a:gd name="connsiteY7" fmla="*/ 5768019 h 6861600"/>
              <a:gd name="connsiteX8" fmla="*/ 6206398 w 12193199"/>
              <a:gd name="connsiteY8" fmla="*/ 2246400 h 6861600"/>
              <a:gd name="connsiteX9" fmla="*/ 6206398 w 12193199"/>
              <a:gd name="connsiteY9" fmla="*/ 5342400 h 6861600"/>
              <a:gd name="connsiteX10" fmla="*/ 6411598 w 12193199"/>
              <a:gd name="connsiteY10" fmla="*/ 5342400 h 6861600"/>
              <a:gd name="connsiteX11" fmla="*/ 6411598 w 12193199"/>
              <a:gd name="connsiteY11" fmla="*/ 5556637 h 6861600"/>
              <a:gd name="connsiteX12" fmla="*/ 12193198 w 12193199"/>
              <a:gd name="connsiteY12" fmla="*/ 5556637 h 6861600"/>
              <a:gd name="connsiteX13" fmla="*/ 12193198 w 12193199"/>
              <a:gd name="connsiteY13" fmla="*/ 5342400 h 6861600"/>
              <a:gd name="connsiteX14" fmla="*/ 12193198 w 12193199"/>
              <a:gd name="connsiteY14" fmla="*/ 4266000 h 6861600"/>
              <a:gd name="connsiteX15" fmla="*/ 12193198 w 12193199"/>
              <a:gd name="connsiteY15" fmla="*/ 2246400 h 6861600"/>
              <a:gd name="connsiteX16" fmla="*/ 376999 w 12193199"/>
              <a:gd name="connsiteY16" fmla="*/ 311072 h 6861600"/>
              <a:gd name="connsiteX17" fmla="*/ 301430 w 12193199"/>
              <a:gd name="connsiteY17" fmla="*/ 386641 h 6861600"/>
              <a:gd name="connsiteX18" fmla="*/ 301430 w 12193199"/>
              <a:gd name="connsiteY18" fmla="*/ 960386 h 6861600"/>
              <a:gd name="connsiteX19" fmla="*/ 376999 w 12193199"/>
              <a:gd name="connsiteY19" fmla="*/ 1035955 h 6861600"/>
              <a:gd name="connsiteX20" fmla="*/ 1497644 w 12193199"/>
              <a:gd name="connsiteY20" fmla="*/ 1035955 h 6861600"/>
              <a:gd name="connsiteX21" fmla="*/ 1573213 w 12193199"/>
              <a:gd name="connsiteY21" fmla="*/ 960386 h 6861600"/>
              <a:gd name="connsiteX22" fmla="*/ 1573213 w 12193199"/>
              <a:gd name="connsiteY22" fmla="*/ 386641 h 6861600"/>
              <a:gd name="connsiteX23" fmla="*/ 1497644 w 12193199"/>
              <a:gd name="connsiteY23" fmla="*/ 311072 h 6861600"/>
              <a:gd name="connsiteX24" fmla="*/ 0 w 12193199"/>
              <a:gd name="connsiteY24" fmla="*/ 0 h 6861600"/>
              <a:gd name="connsiteX25" fmla="*/ 11867253 w 12193199"/>
              <a:gd name="connsiteY25" fmla="*/ 0 h 6861600"/>
              <a:gd name="connsiteX26" fmla="*/ 11867253 w 12193199"/>
              <a:gd name="connsiteY26" fmla="*/ 2037600 h 6861600"/>
              <a:gd name="connsiteX27" fmla="*/ 11881653 w 12193199"/>
              <a:gd name="connsiteY27" fmla="*/ 2037600 h 6861600"/>
              <a:gd name="connsiteX28" fmla="*/ 11881653 w 12193199"/>
              <a:gd name="connsiteY28" fmla="*/ 0 h 6861600"/>
              <a:gd name="connsiteX29" fmla="*/ 12193199 w 12193199"/>
              <a:gd name="connsiteY29" fmla="*/ 0 h 6861600"/>
              <a:gd name="connsiteX30" fmla="*/ 12193199 w 12193199"/>
              <a:gd name="connsiteY30" fmla="*/ 6861600 h 6861600"/>
              <a:gd name="connsiteX31" fmla="*/ 0 w 12193199"/>
              <a:gd name="connsiteY31" fmla="*/ 6861600 h 6861600"/>
              <a:gd name="connsiteX32" fmla="*/ 0 w 12193199"/>
              <a:gd name="connsiteY32" fmla="*/ 6541143 h 6861600"/>
              <a:gd name="connsiteX33" fmla="*/ 9709196 w 12193199"/>
              <a:gd name="connsiteY33" fmla="*/ 6541143 h 6861600"/>
              <a:gd name="connsiteX34" fmla="*/ 9709196 w 12193199"/>
              <a:gd name="connsiteY34" fmla="*/ 6526743 h 6861600"/>
              <a:gd name="connsiteX35" fmla="*/ 0 w 12193199"/>
              <a:gd name="connsiteY35" fmla="*/ 652674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3199" h="6861600">
                <a:moveTo>
                  <a:pt x="11860224" y="5768019"/>
                </a:moveTo>
                <a:lnTo>
                  <a:pt x="11860224" y="6526743"/>
                </a:lnTo>
                <a:lnTo>
                  <a:pt x="11583393" y="6526743"/>
                </a:lnTo>
                <a:lnTo>
                  <a:pt x="11583393" y="6541143"/>
                </a:lnTo>
                <a:lnTo>
                  <a:pt x="11860224" y="6541143"/>
                </a:lnTo>
                <a:lnTo>
                  <a:pt x="11860224" y="6542019"/>
                </a:lnTo>
                <a:lnTo>
                  <a:pt x="11874624" y="6542019"/>
                </a:lnTo>
                <a:lnTo>
                  <a:pt x="11874624" y="5768019"/>
                </a:lnTo>
                <a:close/>
                <a:moveTo>
                  <a:pt x="6206398" y="2246400"/>
                </a:moveTo>
                <a:lnTo>
                  <a:pt x="6206398" y="5342400"/>
                </a:lnTo>
                <a:lnTo>
                  <a:pt x="6411598" y="5342400"/>
                </a:lnTo>
                <a:lnTo>
                  <a:pt x="6411598" y="5556637"/>
                </a:lnTo>
                <a:lnTo>
                  <a:pt x="12193198" y="5556637"/>
                </a:lnTo>
                <a:lnTo>
                  <a:pt x="12193198" y="5342400"/>
                </a:lnTo>
                <a:lnTo>
                  <a:pt x="12193198" y="4266000"/>
                </a:lnTo>
                <a:lnTo>
                  <a:pt x="12193198" y="2246400"/>
                </a:lnTo>
                <a:close/>
                <a:moveTo>
                  <a:pt x="376999" y="311072"/>
                </a:moveTo>
                <a:cubicBezTo>
                  <a:pt x="335263" y="311072"/>
                  <a:pt x="301430" y="344905"/>
                  <a:pt x="301430" y="386641"/>
                </a:cubicBezTo>
                <a:lnTo>
                  <a:pt x="301430" y="960386"/>
                </a:lnTo>
                <a:cubicBezTo>
                  <a:pt x="301430" y="1002122"/>
                  <a:pt x="335263" y="1035955"/>
                  <a:pt x="376999" y="1035955"/>
                </a:cubicBezTo>
                <a:lnTo>
                  <a:pt x="1497644" y="1035955"/>
                </a:lnTo>
                <a:cubicBezTo>
                  <a:pt x="1539380" y="1035955"/>
                  <a:pt x="1573213" y="1002122"/>
                  <a:pt x="1573213" y="960386"/>
                </a:cubicBezTo>
                <a:lnTo>
                  <a:pt x="1573213" y="386641"/>
                </a:lnTo>
                <a:cubicBezTo>
                  <a:pt x="1573213" y="344905"/>
                  <a:pt x="1539380" y="311072"/>
                  <a:pt x="1497644" y="311072"/>
                </a:cubicBezTo>
                <a:close/>
                <a:moveTo>
                  <a:pt x="0" y="0"/>
                </a:moveTo>
                <a:lnTo>
                  <a:pt x="11867253" y="0"/>
                </a:lnTo>
                <a:lnTo>
                  <a:pt x="11867253" y="2037600"/>
                </a:lnTo>
                <a:lnTo>
                  <a:pt x="11881653" y="2037600"/>
                </a:lnTo>
                <a:lnTo>
                  <a:pt x="11881653" y="0"/>
                </a:lnTo>
                <a:lnTo>
                  <a:pt x="12193199" y="0"/>
                </a:lnTo>
                <a:lnTo>
                  <a:pt x="12193199" y="6861600"/>
                </a:lnTo>
                <a:lnTo>
                  <a:pt x="0" y="6861600"/>
                </a:lnTo>
                <a:lnTo>
                  <a:pt x="0" y="6541143"/>
                </a:lnTo>
                <a:lnTo>
                  <a:pt x="9709196" y="6541143"/>
                </a:lnTo>
                <a:lnTo>
                  <a:pt x="9709196" y="6526743"/>
                </a:lnTo>
                <a:lnTo>
                  <a:pt x="0" y="6526743"/>
                </a:lnTo>
                <a:close/>
              </a:path>
            </a:pathLst>
          </a:custGeom>
          <a:solidFill>
            <a:schemeClr val="accent1"/>
          </a:solidFill>
        </p:spPr>
        <p:txBody>
          <a:bodyPr wrap="square" tIns="648000" bIns="0" anchor="t" anchorCtr="0">
            <a:noAutofit/>
          </a:bodyPr>
          <a:lstStyle>
            <a:lvl1pPr marL="0" marR="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a:solidFill>
                  <a:schemeClr val="tx2"/>
                </a:solidFill>
              </a:defRPr>
            </a:lvl1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lang="nl-NL" dirty="0"/>
              <a:t>Klik hier en voeg een afbeelding toe uit Templafy</a:t>
            </a:r>
            <a:endParaRPr lang="nl-NL"/>
          </a:p>
        </p:txBody>
      </p:sp>
      <p:sp>
        <p:nvSpPr>
          <p:cNvPr id="8" name="Footer Placeholder 7">
            <a:extLst>
              <a:ext uri="{FF2B5EF4-FFF2-40B4-BE49-F238E27FC236}">
                <a16:creationId xmlns:a16="http://schemas.microsoft.com/office/drawing/2014/main" id="{64EBE7A6-B567-41BB-8FC5-4D7E50C44BA8}"/>
              </a:ext>
            </a:extLst>
          </p:cNvPr>
          <p:cNvSpPr>
            <a:spLocks noGrp="1"/>
          </p:cNvSpPr>
          <p:nvPr>
            <p:ph type="ftr" sz="quarter" idx="11"/>
          </p:nvPr>
        </p:nvSpPr>
        <p:spPr/>
        <p:txBody>
          <a:bodyPr/>
          <a:lstStyle>
            <a:lvl1pPr>
              <a:defRPr>
                <a:solidFill>
                  <a:schemeClr val="tx1"/>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F4B48C20-C4DC-46ED-A7E0-2854CD88A8C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nl-NL" smtClean="0"/>
              <a:pPr/>
              <a:t>‹nr.›</a:t>
            </a:fld>
            <a:endParaRPr lang="nl-NL" dirty="0"/>
          </a:p>
        </p:txBody>
      </p:sp>
      <p:cxnSp>
        <p:nvCxnSpPr>
          <p:cNvPr id="10" name="Straight Connector 9">
            <a:extLst>
              <a:ext uri="{FF2B5EF4-FFF2-40B4-BE49-F238E27FC236}">
                <a16:creationId xmlns:a16="http://schemas.microsoft.com/office/drawing/2014/main" id="{792ECD9F-BC02-4C8A-839F-9AC4F4BD0167}"/>
              </a:ext>
            </a:extLst>
          </p:cNvPr>
          <p:cNvCxnSpPr/>
          <p:nvPr userDrawn="1"/>
        </p:nvCxnSpPr>
        <p:spPr>
          <a:xfrm>
            <a:off x="11124763" y="274014"/>
            <a:ext cx="0" cy="1255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8">
            <a:extLst>
              <a:ext uri="{FF2B5EF4-FFF2-40B4-BE49-F238E27FC236}">
                <a16:creationId xmlns:a16="http://schemas.microsoft.com/office/drawing/2014/main" id="{DFD2EEFB-793B-451F-8877-3E8E71B6903D}"/>
              </a:ext>
            </a:extLst>
          </p:cNvPr>
          <p:cNvSpPr>
            <a:spLocks noGrp="1"/>
          </p:cNvSpPr>
          <p:nvPr>
            <p:ph type="body" sz="quarter" idx="14"/>
          </p:nvPr>
        </p:nvSpPr>
        <p:spPr>
          <a:xfrm>
            <a:off x="9708425" y="6367604"/>
            <a:ext cx="1848208" cy="362211"/>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nl-NL" dirty="0"/>
              <a:t>Click to edit Master text styles</a:t>
            </a:r>
            <a:endParaRPr lang="nl-NL"/>
          </a:p>
        </p:txBody>
      </p:sp>
      <p:pic>
        <p:nvPicPr>
          <p:cNvPr id="13" name="Picture 12" descr="A close up of a sign&#10;&#10;Description automatically generated">
            <a:extLst>
              <a:ext uri="{FF2B5EF4-FFF2-40B4-BE49-F238E27FC236}">
                <a16:creationId xmlns:a16="http://schemas.microsoft.com/office/drawing/2014/main" id="{9D5BC5C8-6D09-4570-97BE-22E1C6FDC8D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1430" y="311072"/>
            <a:ext cx="1271783" cy="724884"/>
          </a:xfrm>
          <a:prstGeom prst="rect">
            <a:avLst/>
          </a:prstGeom>
        </p:spPr>
      </p:pic>
      <p:sp>
        <p:nvSpPr>
          <p:cNvPr id="15" name="Content Placeholder 2" descr="{&quot;templafy&quot;:{&quot;id&quot;:&quot;5626b6f7-a9b7-4421-83f7-97f0d61ab3e5&quot;}}">
            <a:extLst>
              <a:ext uri="{FF2B5EF4-FFF2-40B4-BE49-F238E27FC236}">
                <a16:creationId xmlns:a16="http://schemas.microsoft.com/office/drawing/2014/main" id="{E00471B0-86D5-4EE2-B299-40435BAA4FBE}"/>
              </a:ext>
            </a:extLst>
          </p:cNvPr>
          <p:cNvSpPr>
            <a:spLocks noGrp="1"/>
          </p:cNvSpPr>
          <p:nvPr>
            <p:ph idx="1" hasCustomPrompt="1"/>
          </p:nvPr>
        </p:nvSpPr>
        <p:spPr>
          <a:xfrm>
            <a:off x="6821663" y="4642143"/>
            <a:ext cx="4413600" cy="202827"/>
          </a:xfrm>
        </p:spPr>
        <p:txBody>
          <a:bodyPr/>
          <a:lstStyle>
            <a:lvl1pPr marL="0" indent="0">
              <a:buNone/>
              <a:defRPr>
                <a:solidFill>
                  <a:schemeClr val="bg1"/>
                </a:solidFill>
              </a:defRPr>
            </a:lvl1pPr>
          </a:lstStyle>
          <a:p>
            <a:pPr lvl="0"/>
            <a:r>
              <a:rPr lang="nl-NL" noProof="0" dirty="0"/>
              <a:t>Voornaam Achternaam</a:t>
            </a:r>
            <a:endParaRPr lang="nl-NL"/>
          </a:p>
        </p:txBody>
      </p:sp>
      <p:sp>
        <p:nvSpPr>
          <p:cNvPr id="16" name="Rectangle 15">
            <a:extLst>
              <a:ext uri="{FF2B5EF4-FFF2-40B4-BE49-F238E27FC236}">
                <a16:creationId xmlns:a16="http://schemas.microsoft.com/office/drawing/2014/main" id="{BB7BDE0D-20ED-4125-9615-FF47854DBE27}"/>
              </a:ext>
            </a:extLst>
          </p:cNvPr>
          <p:cNvSpPr/>
          <p:nvPr userDrawn="1"/>
        </p:nvSpPr>
        <p:spPr>
          <a:xfrm>
            <a:off x="6202800" y="2247626"/>
            <a:ext cx="214933" cy="3096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7" name="Title 1" descr="{&quot;templafy&quot;:{&quot;id&quot;:&quot;3228a510-ad9d-43c5-80c4-ec61368797d3&quot;}}">
            <a:extLst>
              <a:ext uri="{FF2B5EF4-FFF2-40B4-BE49-F238E27FC236}">
                <a16:creationId xmlns:a16="http://schemas.microsoft.com/office/drawing/2014/main" id="{65BAB7C8-E936-4B2B-AD69-0FAEB9040719}"/>
              </a:ext>
            </a:extLst>
          </p:cNvPr>
          <p:cNvSpPr txBox="1">
            <a:spLocks/>
          </p:cNvSpPr>
          <p:nvPr userDrawn="1"/>
        </p:nvSpPr>
        <p:spPr>
          <a:xfrm>
            <a:off x="6204001" y="2247627"/>
            <a:ext cx="5987999" cy="2024580"/>
          </a:xfrm>
          <a:prstGeom prst="rect">
            <a:avLst/>
          </a:prstGeom>
          <a:solidFill>
            <a:schemeClr val="bg2"/>
          </a:solidFill>
        </p:spPr>
        <p:txBody>
          <a:bodyPr vert="horz" lIns="548640" tIns="457200" rIns="0" bIns="0" rtlCol="0" anchor="t" anchorCtr="0">
            <a:noAutofit/>
          </a:bodyPr>
          <a:lstStyle>
            <a:lvl1pPr algn="l" defTabSz="914400" rtl="0" eaLnBrk="1" latinLnBrk="0" hangingPunct="1">
              <a:lnSpc>
                <a:spcPct val="83000"/>
              </a:lnSpc>
              <a:spcBef>
                <a:spcPct val="0"/>
              </a:spcBef>
              <a:buNone/>
              <a:defRPr sz="4400" kern="1200">
                <a:solidFill>
                  <a:schemeClr val="tx1"/>
                </a:solidFill>
                <a:latin typeface="+mj-lt"/>
                <a:ea typeface="+mj-ea"/>
                <a:cs typeface="+mj-cs"/>
              </a:defRPr>
            </a:lvl1pPr>
          </a:lstStyle>
          <a:p>
            <a:r>
              <a:rPr lang="nl-NL" dirty="0">
                <a:solidFill>
                  <a:schemeClr val="tx1"/>
                </a:solidFill>
              </a:rPr>
              <a:t>Klik om titel toe te voegen</a:t>
            </a:r>
            <a:endParaRPr lang="nl-NL"/>
          </a:p>
        </p:txBody>
      </p:sp>
      <p:sp>
        <p:nvSpPr>
          <p:cNvPr id="18" name="Content Placeholder 2" descr="{&quot;templafy&quot;:{&quot;id&quot;:&quot;5a882588-287f-4aa7-b77a-866acc05f224&quot;}}">
            <a:extLst>
              <a:ext uri="{FF2B5EF4-FFF2-40B4-BE49-F238E27FC236}">
                <a16:creationId xmlns:a16="http://schemas.microsoft.com/office/drawing/2014/main" id="{234D9244-72E1-4872-8ECD-366512186079}"/>
              </a:ext>
            </a:extLst>
          </p:cNvPr>
          <p:cNvSpPr>
            <a:spLocks noGrp="1"/>
          </p:cNvSpPr>
          <p:nvPr>
            <p:ph idx="18" hasCustomPrompt="1"/>
          </p:nvPr>
        </p:nvSpPr>
        <p:spPr>
          <a:xfrm>
            <a:off x="6821663" y="4975582"/>
            <a:ext cx="4413600" cy="202827"/>
          </a:xfrm>
        </p:spPr>
        <p:txBody>
          <a:bodyPr/>
          <a:lstStyle>
            <a:lvl1pPr marL="0" indent="0">
              <a:buNone/>
              <a:defRPr>
                <a:solidFill>
                  <a:schemeClr val="bg1"/>
                </a:solidFill>
              </a:defRPr>
            </a:lvl1pPr>
          </a:lstStyle>
          <a:p>
            <a:pPr lvl="0"/>
            <a:r>
              <a:rPr lang="nl-NL" noProof="0" dirty="0"/>
              <a:t>Contactgegevens</a:t>
            </a:r>
            <a:endParaRPr lang="nl-NL"/>
          </a:p>
        </p:txBody>
      </p:sp>
    </p:spTree>
    <p:extLst>
      <p:ext uri="{BB962C8B-B14F-4D97-AF65-F5344CB8AC3E}">
        <p14:creationId xmlns:p14="http://schemas.microsoft.com/office/powerpoint/2010/main" val="3749710660"/>
      </p:ext>
    </p:extLst>
  </p:cSld>
  <p:clrMapOvr>
    <a:overrideClrMapping bg1="dk1" tx1="lt1" bg2="accent1" tx2="accent1" accent1="lt2"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dirty="0">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‹nr.›</a:t>
            </a:fld>
            <a:endParaRPr lang="en-GB" dirty="0"/>
          </a:p>
        </p:txBody>
      </p:sp>
      <p:sp>
        <p:nvSpPr>
          <p:cNvPr id="4" name="Date Placeholder 3"/>
          <p:cNvSpPr>
            <a:spLocks noGrp="1"/>
          </p:cNvSpPr>
          <p:nvPr>
            <p:ph type="dt" sz="half" idx="14"/>
          </p:nvPr>
        </p:nvSpPr>
        <p:spPr/>
        <p:txBody>
          <a:bodyPr/>
          <a:lstStyle/>
          <a:p>
            <a:fld id="{05CC176E-0D81-C641-9596-69944F4CACF8}" type="datetime4">
              <a:rPr lang="en-GB" smtClean="0"/>
              <a:t>9 November 2023</a:t>
            </a:fld>
            <a:endParaRPr lang="en-GB"/>
          </a:p>
        </p:txBody>
      </p:sp>
      <p:sp>
        <p:nvSpPr>
          <p:cNvPr id="12" name="Picture Placeholder 11"/>
          <p:cNvSpPr>
            <a:spLocks noGrp="1"/>
          </p:cNvSpPr>
          <p:nvPr>
            <p:ph type="pic" sz="quarter" idx="16"/>
          </p:nvPr>
        </p:nvSpPr>
        <p:spPr>
          <a:xfrm>
            <a:off x="6239934" y="1164168"/>
            <a:ext cx="5617633" cy="4804833"/>
          </a:xfrm>
          <a:solidFill>
            <a:schemeClr val="bg1">
              <a:lumMod val="95000"/>
            </a:schemeClr>
          </a:solidFill>
        </p:spPr>
        <p:txBody>
          <a:bodyPr/>
          <a:lstStyle>
            <a:lvl1pPr marL="0" indent="0">
              <a:buNone/>
              <a:defRPr/>
            </a:lvl1pPr>
          </a:lstStyle>
          <a:p>
            <a:r>
              <a:rPr lang="nl-NL"/>
              <a:t>Klik op het pictogram als u een afbeelding wilt toevoegen</a:t>
            </a:r>
            <a:endParaRPr lang="en-GB"/>
          </a:p>
        </p:txBody>
      </p:sp>
      <p:sp>
        <p:nvSpPr>
          <p:cNvPr id="5" name="Content Placeholder 4"/>
          <p:cNvSpPr>
            <a:spLocks noGrp="1"/>
          </p:cNvSpPr>
          <p:nvPr>
            <p:ph sz="quarter" idx="17"/>
          </p:nvPr>
        </p:nvSpPr>
        <p:spPr>
          <a:xfrm>
            <a:off x="334434" y="1164168"/>
            <a:ext cx="5617633" cy="480483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2" name="Title 1"/>
          <p:cNvSpPr>
            <a:spLocks noGrp="1"/>
          </p:cNvSpPr>
          <p:nvPr>
            <p:ph type="title"/>
          </p:nvPr>
        </p:nvSpPr>
        <p:spPr/>
        <p:txBody>
          <a:bodyPr/>
          <a:lstStyle/>
          <a:p>
            <a:r>
              <a:rPr lang="nl-NL"/>
              <a:t>Klik om stijl te bewerken</a:t>
            </a:r>
            <a:endParaRPr lang="en-GB"/>
          </a:p>
        </p:txBody>
      </p:sp>
    </p:spTree>
    <p:extLst>
      <p:ext uri="{BB962C8B-B14F-4D97-AF65-F5344CB8AC3E}">
        <p14:creationId xmlns:p14="http://schemas.microsoft.com/office/powerpoint/2010/main" val="1573600347"/>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B">
    <p:bg>
      <p:bgPr>
        <a:solidFill>
          <a:schemeClr val="tx2"/>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450E4BA-AB0E-4E89-9112-52FFD31600AB}"/>
              </a:ext>
            </a:extLst>
          </p:cNvPr>
          <p:cNvSpPr>
            <a:spLocks noGrp="1"/>
          </p:cNvSpPr>
          <p:nvPr>
            <p:ph type="ftr" sz="quarter" idx="16"/>
          </p:nvPr>
        </p:nvSpPr>
        <p:spPr/>
        <p:txBody>
          <a:bodyPr/>
          <a:lstStyle>
            <a:lvl1pPr>
              <a:defRPr>
                <a:solidFill>
                  <a:schemeClr val="bg1"/>
                </a:solidFill>
              </a:defRPr>
            </a:lvl1pPr>
          </a:lstStyle>
          <a:p>
            <a:r>
              <a:rPr lang="nl-NL" dirty="0"/>
              <a:t>Colliers</a:t>
            </a:r>
            <a:endParaRPr lang="nl-NL"/>
          </a:p>
        </p:txBody>
      </p:sp>
      <p:sp>
        <p:nvSpPr>
          <p:cNvPr id="10" name="Slide Number Placeholder 9">
            <a:extLst>
              <a:ext uri="{FF2B5EF4-FFF2-40B4-BE49-F238E27FC236}">
                <a16:creationId xmlns:a16="http://schemas.microsoft.com/office/drawing/2014/main" id="{0DB949FF-9683-4C07-B8ED-57EEBCDAAF3F}"/>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nl-NL" smtClean="0"/>
              <a:pPr/>
              <a:t>‹nr.›</a:t>
            </a:fld>
            <a:endParaRPr lang="nl-NL" dirty="0"/>
          </a:p>
        </p:txBody>
      </p:sp>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1430" y="311072"/>
            <a:ext cx="1271783" cy="724884"/>
          </a:xfrm>
          <a:prstGeom prst="rect">
            <a:avLst/>
          </a:prstGeom>
        </p:spPr>
      </p:pic>
      <p:sp>
        <p:nvSpPr>
          <p:cNvPr id="21" name="text" descr="{&quot;templafy&quot;:{&quot;id&quot;:&quot;8834adb0-c57b-44d6-bfbd-3d98e0e9dce6&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r>
              <a:rPr lang="nl-NL" sz="1600" b="0" dirty="0">
                <a:solidFill>
                  <a:schemeClr val="tx2"/>
                </a:solidFill>
              </a:rPr>
              <a:t>Harold Coenders</a:t>
            </a:r>
          </a:p>
        </p:txBody>
      </p:sp>
      <p:sp>
        <p:nvSpPr>
          <p:cNvPr id="22" name="text" descr="{&quot;templafy&quot;:{&quot;id&quot;:&quot;883b1bd6-487b-47f6-8f5a-9f393e70e7cf&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r>
              <a:rPr lang="nl-NL" sz="1600" b="0" dirty="0">
                <a:solidFill>
                  <a:schemeClr val="tx2"/>
                </a:solidFill>
              </a:rPr>
              <a:t>harold.coenders@colliers.com</a:t>
            </a:r>
          </a:p>
        </p:txBody>
      </p:sp>
      <p:cxnSp>
        <p:nvCxnSpPr>
          <p:cNvPr id="12" name="Straight Connector 11">
            <a:extLst>
              <a:ext uri="{FF2B5EF4-FFF2-40B4-BE49-F238E27FC236}">
                <a16:creationId xmlns:a16="http://schemas.microsoft.com/office/drawing/2014/main" id="{22A2939A-00A0-4C21-9393-DADBB5BAC7BF}"/>
              </a:ext>
            </a:extLst>
          </p:cNvPr>
          <p:cNvCxnSpPr/>
          <p:nvPr userDrawn="1"/>
        </p:nvCxnSpPr>
        <p:spPr>
          <a:xfrm>
            <a:off x="11124763" y="274014"/>
            <a:ext cx="0" cy="12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0" y="6538762"/>
            <a:ext cx="9691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11577512" y="6534000"/>
            <a:ext cx="2889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0"/>
            <a:ext cx="0" cy="65413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5A65BBB4-30E9-4145-8860-C95F9F56AE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1690" y="6364993"/>
            <a:ext cx="1871297" cy="372397"/>
          </a:xfrm>
          <a:prstGeom prst="rect">
            <a:avLst/>
          </a:prstGeom>
        </p:spPr>
      </p:pic>
    </p:spTree>
    <p:extLst>
      <p:ext uri="{BB962C8B-B14F-4D97-AF65-F5344CB8AC3E}">
        <p14:creationId xmlns:p14="http://schemas.microsoft.com/office/powerpoint/2010/main" val="3205695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C">
    <p:bg>
      <p:bgPr>
        <a:solidFill>
          <a:schemeClr val="tx2"/>
        </a:solidFill>
        <a:effectLst/>
      </p:bgPr>
    </p:bg>
    <p:spTree>
      <p:nvGrpSpPr>
        <p:cNvPr id="1" name=""/>
        <p:cNvGrpSpPr/>
        <p:nvPr/>
      </p:nvGrpSpPr>
      <p:grpSpPr>
        <a:xfrm>
          <a:off x="0" y="0"/>
          <a:ext cx="0" cy="0"/>
          <a:chOff x="0" y="0"/>
          <a:chExt cx="0" cy="0"/>
        </a:xfrm>
      </p:grpSpPr>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890" y="2994617"/>
            <a:ext cx="1524220" cy="868767"/>
          </a:xfrm>
          <a:prstGeom prst="rect">
            <a:avLst/>
          </a:prstGeom>
        </p:spPr>
      </p:pic>
      <p:sp>
        <p:nvSpPr>
          <p:cNvPr id="21" name="text" descr="{&quot;templafy&quot;:{&quot;id&quot;:&quot;cf6a23e2-3d3c-4b89-a656-8549c9b9a7fd&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r>
              <a:rPr lang="nl-NL" sz="1600" b="0" dirty="0">
                <a:solidFill>
                  <a:schemeClr val="tx2"/>
                </a:solidFill>
              </a:rPr>
              <a:t>Harold Coenders</a:t>
            </a:r>
          </a:p>
        </p:txBody>
      </p:sp>
      <p:sp>
        <p:nvSpPr>
          <p:cNvPr id="22" name="text" descr="{&quot;templafy&quot;:{&quot;id&quot;:&quot;edc89b73-007b-48fe-a2d1-a0272c99a4ef&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r>
              <a:rPr lang="nl-NL" sz="1600" b="0" dirty="0">
                <a:solidFill>
                  <a:schemeClr val="tx2"/>
                </a:solidFill>
              </a:rPr>
              <a:t>harold.coenders@colliers.com</a:t>
            </a:r>
          </a:p>
        </p:txBody>
      </p: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301451" y="6538762"/>
            <a:ext cx="48721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7043738" y="6534000"/>
            <a:ext cx="48227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ECA7DC6-4640-3BB2-548E-B8EB672AA8FF}"/>
              </a:ext>
            </a:extLst>
          </p:cNvPr>
          <p:cNvCxnSpPr>
            <a:cxnSpLocks/>
          </p:cNvCxnSpPr>
          <p:nvPr userDrawn="1"/>
        </p:nvCxnSpPr>
        <p:spPr>
          <a:xfrm>
            <a:off x="31131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1F6EB7-6DB2-A708-A36D-176D208769B7}"/>
              </a:ext>
            </a:extLst>
          </p:cNvPr>
          <p:cNvCxnSpPr>
            <a:cxnSpLocks/>
          </p:cNvCxnSpPr>
          <p:nvPr userDrawn="1"/>
        </p:nvCxnSpPr>
        <p:spPr>
          <a:xfrm flipH="1">
            <a:off x="301451" y="310491"/>
            <a:ext cx="11575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15B1639-EB90-491C-9630-737D58D5AF7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0352" y="6364993"/>
            <a:ext cx="1871297" cy="372397"/>
          </a:xfrm>
          <a:prstGeom prst="rect">
            <a:avLst/>
          </a:prstGeom>
        </p:spPr>
      </p:pic>
    </p:spTree>
    <p:extLst>
      <p:ext uri="{BB962C8B-B14F-4D97-AF65-F5344CB8AC3E}">
        <p14:creationId xmlns:p14="http://schemas.microsoft.com/office/powerpoint/2010/main" val="33435319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D">
    <p:bg>
      <p:bgPr>
        <a:solidFill>
          <a:schemeClr val="tx2"/>
        </a:solidFill>
        <a:effectLst/>
      </p:bgPr>
    </p:bg>
    <p:spTree>
      <p:nvGrpSpPr>
        <p:cNvPr id="1" name=""/>
        <p:cNvGrpSpPr/>
        <p:nvPr/>
      </p:nvGrpSpPr>
      <p:grpSpPr>
        <a:xfrm>
          <a:off x="0" y="0"/>
          <a:ext cx="0" cy="0"/>
          <a:chOff x="0" y="0"/>
          <a:chExt cx="0" cy="0"/>
        </a:xfrm>
      </p:grpSpPr>
      <p:pic>
        <p:nvPicPr>
          <p:cNvPr id="24" name="Picture 23" descr="A close up of a sign&#10;&#10;Description automatically generated">
            <a:extLst>
              <a:ext uri="{FF2B5EF4-FFF2-40B4-BE49-F238E27FC236}">
                <a16:creationId xmlns:a16="http://schemas.microsoft.com/office/drawing/2014/main" id="{117E38B7-0ACF-416C-BBB7-3F5AD32B9E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3890" y="2247476"/>
            <a:ext cx="1524220" cy="868767"/>
          </a:xfrm>
          <a:prstGeom prst="rect">
            <a:avLst/>
          </a:prstGeom>
        </p:spPr>
      </p:pic>
      <p:sp>
        <p:nvSpPr>
          <p:cNvPr id="21" name="text" descr="{&quot;templafy&quot;:{&quot;id&quot;:&quot;79f533a5-c809-4fdb-bfeb-3c018d481c00&quot;}}" title="UserProfile.DisplayName">
            <a:extLst>
              <a:ext uri="{FF2B5EF4-FFF2-40B4-BE49-F238E27FC236}">
                <a16:creationId xmlns:a16="http://schemas.microsoft.com/office/drawing/2014/main" id="{F00CF919-F1E7-4B22-810D-B5FF11DF199E}"/>
              </a:ext>
            </a:extLst>
          </p:cNvPr>
          <p:cNvSpPr txBox="1"/>
          <p:nvPr userDrawn="1"/>
        </p:nvSpPr>
        <p:spPr>
          <a:xfrm>
            <a:off x="7043738" y="4791620"/>
            <a:ext cx="3573462" cy="246221"/>
          </a:xfrm>
          <a:prstGeom prst="rect">
            <a:avLst/>
          </a:prstGeom>
          <a:noFill/>
        </p:spPr>
        <p:txBody>
          <a:bodyPr wrap="square" lIns="0" tIns="0" rIns="0" bIns="0" rtlCol="0">
            <a:spAutoFit/>
          </a:bodyPr>
          <a:lstStyle/>
          <a:p>
            <a:r>
              <a:rPr lang="nl-NL" sz="1600" b="0" dirty="0">
                <a:solidFill>
                  <a:schemeClr val="tx2"/>
                </a:solidFill>
              </a:rPr>
              <a:t>Harold Coenders</a:t>
            </a:r>
          </a:p>
        </p:txBody>
      </p:sp>
      <p:sp>
        <p:nvSpPr>
          <p:cNvPr id="22" name="text" descr="{&quot;templafy&quot;:{&quot;id&quot;:&quot;1ca029e9-8baa-46c3-8307-d0fd2ef8893a&quot;}}" title="UserProfile.Email">
            <a:extLst>
              <a:ext uri="{FF2B5EF4-FFF2-40B4-BE49-F238E27FC236}">
                <a16:creationId xmlns:a16="http://schemas.microsoft.com/office/drawing/2014/main" id="{8424D9F1-11E3-4AA6-8A44-7DE70A57F0D8}"/>
              </a:ext>
            </a:extLst>
          </p:cNvPr>
          <p:cNvSpPr txBox="1"/>
          <p:nvPr userDrawn="1"/>
        </p:nvSpPr>
        <p:spPr>
          <a:xfrm>
            <a:off x="7043738" y="5052588"/>
            <a:ext cx="3573462" cy="246221"/>
          </a:xfrm>
          <a:prstGeom prst="rect">
            <a:avLst/>
          </a:prstGeom>
          <a:noFill/>
        </p:spPr>
        <p:txBody>
          <a:bodyPr wrap="square" lIns="0" tIns="0" rIns="0" bIns="0" rtlCol="0">
            <a:spAutoFit/>
          </a:bodyPr>
          <a:lstStyle/>
          <a:p>
            <a:r>
              <a:rPr lang="nl-NL" sz="1600" b="0" dirty="0">
                <a:solidFill>
                  <a:schemeClr val="tx2"/>
                </a:solidFill>
              </a:rPr>
              <a:t>harold.coenders@colliers.com</a:t>
            </a:r>
          </a:p>
        </p:txBody>
      </p:sp>
      <p:cxnSp>
        <p:nvCxnSpPr>
          <p:cNvPr id="14" name="Straight Connector 13">
            <a:extLst>
              <a:ext uri="{FF2B5EF4-FFF2-40B4-BE49-F238E27FC236}">
                <a16:creationId xmlns:a16="http://schemas.microsoft.com/office/drawing/2014/main" id="{318A1C3A-8ED6-490F-A84D-1746F472289A}"/>
              </a:ext>
            </a:extLst>
          </p:cNvPr>
          <p:cNvCxnSpPr>
            <a:cxnSpLocks/>
          </p:cNvCxnSpPr>
          <p:nvPr userDrawn="1"/>
        </p:nvCxnSpPr>
        <p:spPr>
          <a:xfrm flipH="1">
            <a:off x="301451" y="6538762"/>
            <a:ext cx="48721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8AE996-741F-42C6-B12A-16D74EE52D44}"/>
              </a:ext>
            </a:extLst>
          </p:cNvPr>
          <p:cNvCxnSpPr>
            <a:cxnSpLocks/>
          </p:cNvCxnSpPr>
          <p:nvPr userDrawn="1"/>
        </p:nvCxnSpPr>
        <p:spPr>
          <a:xfrm flipH="1">
            <a:off x="7043738" y="6534000"/>
            <a:ext cx="48227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AE0577-D8AA-4F8B-9F4B-0389680206C9}"/>
              </a:ext>
            </a:extLst>
          </p:cNvPr>
          <p:cNvCxnSpPr>
            <a:cxnSpLocks/>
          </p:cNvCxnSpPr>
          <p:nvPr userDrawn="1"/>
        </p:nvCxnSpPr>
        <p:spPr>
          <a:xfrm>
            <a:off x="1186895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ECA7DC6-4640-3BB2-548E-B8EB672AA8FF}"/>
              </a:ext>
            </a:extLst>
          </p:cNvPr>
          <p:cNvCxnSpPr>
            <a:cxnSpLocks/>
          </p:cNvCxnSpPr>
          <p:nvPr userDrawn="1"/>
        </p:nvCxnSpPr>
        <p:spPr>
          <a:xfrm>
            <a:off x="311312" y="308060"/>
            <a:ext cx="0" cy="62333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1F6EB7-6DB2-A708-A36D-176D208769B7}"/>
              </a:ext>
            </a:extLst>
          </p:cNvPr>
          <p:cNvCxnSpPr>
            <a:cxnSpLocks/>
          </p:cNvCxnSpPr>
          <p:nvPr userDrawn="1"/>
        </p:nvCxnSpPr>
        <p:spPr>
          <a:xfrm flipH="1">
            <a:off x="301451" y="310491"/>
            <a:ext cx="11575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15B1639-EB90-491C-9630-737D58D5AF7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0352" y="6364993"/>
            <a:ext cx="1871297" cy="372397"/>
          </a:xfrm>
          <a:prstGeom prst="rect">
            <a:avLst/>
          </a:prstGeom>
        </p:spPr>
      </p:pic>
      <p:sp>
        <p:nvSpPr>
          <p:cNvPr id="2" name="Content Placeholder 2" descr="{&quot;templafy&quot;:{&quot;id&quot;:&quot;78d0a772-d694-41a8-9a96-d25fe94a9ac6&quot;}}">
            <a:extLst>
              <a:ext uri="{FF2B5EF4-FFF2-40B4-BE49-F238E27FC236}">
                <a16:creationId xmlns:a16="http://schemas.microsoft.com/office/drawing/2014/main" id="{48336C84-AE00-57DC-7D4F-2CEDB683F38D}"/>
              </a:ext>
            </a:extLst>
          </p:cNvPr>
          <p:cNvSpPr>
            <a:spLocks noGrp="1"/>
          </p:cNvSpPr>
          <p:nvPr>
            <p:ph idx="1" hasCustomPrompt="1"/>
          </p:nvPr>
        </p:nvSpPr>
        <p:spPr>
          <a:xfrm>
            <a:off x="2180169" y="4176140"/>
            <a:ext cx="2471094" cy="655358"/>
          </a:xfrm>
        </p:spPr>
        <p:txBody>
          <a:bodyPr/>
          <a:lstStyle>
            <a:lvl1pPr marL="0" indent="0" algn="ctr">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p>
        </p:txBody>
      </p:sp>
      <p:sp>
        <p:nvSpPr>
          <p:cNvPr id="4" name="Content Placeholder 2" descr="{&quot;templafy&quot;:{&quot;id&quot;:&quot;62bc1664-cc46-4f4b-85cb-6d3c9a97d275&quot;}}">
            <a:extLst>
              <a:ext uri="{FF2B5EF4-FFF2-40B4-BE49-F238E27FC236}">
                <a16:creationId xmlns:a16="http://schemas.microsoft.com/office/drawing/2014/main" id="{5FFB0CC3-6189-6BB6-1B6C-612779A7C20F}"/>
              </a:ext>
            </a:extLst>
          </p:cNvPr>
          <p:cNvSpPr>
            <a:spLocks noGrp="1"/>
          </p:cNvSpPr>
          <p:nvPr>
            <p:ph idx="19" hasCustomPrompt="1"/>
          </p:nvPr>
        </p:nvSpPr>
        <p:spPr>
          <a:xfrm>
            <a:off x="4854358" y="4176140"/>
            <a:ext cx="2471094" cy="655358"/>
          </a:xfrm>
        </p:spPr>
        <p:txBody>
          <a:bodyPr/>
          <a:lstStyle>
            <a:lvl1pPr marL="0" indent="0" algn="ctr">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endParaRPr lang="nl-NL"/>
          </a:p>
        </p:txBody>
      </p:sp>
      <p:sp>
        <p:nvSpPr>
          <p:cNvPr id="6" name="Content Placeholder 2" descr="{&quot;templafy&quot;:{&quot;id&quot;:&quot;f2ad562b-20c3-4660-9f72-707469d5fcdd&quot;}}">
            <a:extLst>
              <a:ext uri="{FF2B5EF4-FFF2-40B4-BE49-F238E27FC236}">
                <a16:creationId xmlns:a16="http://schemas.microsoft.com/office/drawing/2014/main" id="{6DEE2856-6160-AB7F-3920-5D6B092FC0E6}"/>
              </a:ext>
            </a:extLst>
          </p:cNvPr>
          <p:cNvSpPr>
            <a:spLocks noGrp="1"/>
          </p:cNvSpPr>
          <p:nvPr>
            <p:ph idx="20" hasCustomPrompt="1"/>
          </p:nvPr>
        </p:nvSpPr>
        <p:spPr>
          <a:xfrm>
            <a:off x="7528547" y="4176140"/>
            <a:ext cx="2471094" cy="655358"/>
          </a:xfrm>
        </p:spPr>
        <p:txBody>
          <a:bodyPr/>
          <a:lstStyle>
            <a:lvl1pPr marL="0" indent="0" algn="ctr">
              <a:buNone/>
              <a:defRPr>
                <a:solidFill>
                  <a:schemeClr val="bg1"/>
                </a:solidFill>
              </a:defRPr>
            </a:lvl1pPr>
            <a:lvl2pPr marL="216000" indent="0">
              <a:buNone/>
              <a:defRPr>
                <a:solidFill>
                  <a:schemeClr val="bg1"/>
                </a:solidFill>
              </a:defRPr>
            </a:lvl2pPr>
            <a:lvl3pPr marL="432000" indent="0">
              <a:buNone/>
              <a:defRPr>
                <a:solidFill>
                  <a:schemeClr val="bg1"/>
                </a:solidFill>
              </a:defRPr>
            </a:lvl3pPr>
            <a:lvl4pPr>
              <a:buNone/>
              <a:defRPr>
                <a:solidFill>
                  <a:schemeClr val="bg1"/>
                </a:solidFill>
              </a:defRPr>
            </a:lvl4pPr>
            <a:lvl5pPr>
              <a:buNone/>
              <a:defRPr>
                <a:solidFill>
                  <a:schemeClr val="bg1"/>
                </a:solidFill>
              </a:defRPr>
            </a:lvl5pPr>
          </a:lstStyle>
          <a:p>
            <a:pPr lvl="0"/>
            <a:r>
              <a:rPr lang="nl-NL" noProof="0" dirty="0"/>
              <a:t>Klik om tekst toe te voegen</a:t>
            </a:r>
            <a:endParaRPr lang="nl-NL"/>
          </a:p>
        </p:txBody>
      </p:sp>
    </p:spTree>
    <p:extLst>
      <p:ext uri="{BB962C8B-B14F-4D97-AF65-F5344CB8AC3E}">
        <p14:creationId xmlns:p14="http://schemas.microsoft.com/office/powerpoint/2010/main" val="334456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descr="{&quot;templafy&quot;:{&quot;id&quot;:&quot;4f0b2ac1-c6ed-4fe6-aedd-79271416ddd6&quot;}}"/>
          <p:cNvSpPr>
            <a:spLocks noGrp="1"/>
          </p:cNvSpPr>
          <p:nvPr>
            <p:ph type="title" hasCustomPrompt="1"/>
          </p:nvPr>
        </p:nvSpPr>
        <p:spPr/>
        <p:txBody>
          <a:bodyPr/>
          <a:lstStyle>
            <a:lvl1pPr>
              <a:defRPr/>
            </a:lvl1pPr>
          </a:lstStyle>
          <a:p>
            <a:r>
              <a:rPr lang="nl-NL" dirty="0"/>
              <a:t>Klik om titel toe te voegen</a:t>
            </a:r>
            <a:endParaRPr lang="nl-NL"/>
          </a:p>
        </p:txBody>
      </p:sp>
    </p:spTree>
    <p:extLst>
      <p:ext uri="{BB962C8B-B14F-4D97-AF65-F5344CB8AC3E}">
        <p14:creationId xmlns:p14="http://schemas.microsoft.com/office/powerpoint/2010/main" val="3222191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D0A6F2-33B9-468B-8C33-5C911B4BB8BE}"/>
              </a:ext>
            </a:extLst>
          </p:cNvPr>
          <p:cNvSpPr>
            <a:spLocks noGrp="1"/>
          </p:cNvSpPr>
          <p:nvPr>
            <p:ph type="ftr" sz="quarter" idx="11"/>
          </p:nvPr>
        </p:nvSpPr>
        <p:spPr/>
        <p:txBody>
          <a:bodyPr/>
          <a:lstStyle/>
          <a:p>
            <a:r>
              <a:rPr lang="nl-NL" dirty="0"/>
              <a:t>Colliers</a:t>
            </a:r>
            <a:endParaRPr lang="nl-NL"/>
          </a:p>
        </p:txBody>
      </p:sp>
      <p:sp>
        <p:nvSpPr>
          <p:cNvPr id="7" name="Slide Number Placeholder 6">
            <a:extLst>
              <a:ext uri="{FF2B5EF4-FFF2-40B4-BE49-F238E27FC236}">
                <a16:creationId xmlns:a16="http://schemas.microsoft.com/office/drawing/2014/main" id="{6B2FDCF0-F248-4239-8E0C-3CE19B47CBD3}"/>
              </a:ext>
            </a:extLst>
          </p:cNvPr>
          <p:cNvSpPr>
            <a:spLocks noGrp="1"/>
          </p:cNvSpPr>
          <p:nvPr>
            <p:ph type="sldNum" sz="quarter" idx="12"/>
          </p:nvPr>
        </p:nvSpPr>
        <p:spPr/>
        <p:txBody>
          <a:bodyPr/>
          <a:lstStyle/>
          <a:p>
            <a:fld id="{23AA811B-2EBD-4900-905E-5BE206449611}" type="slidenum">
              <a:rPr lang="nl-NL" smtClean="0"/>
              <a:pPr/>
              <a:t>‹nr.›</a:t>
            </a:fld>
            <a:endParaRPr lang="nl-NL" dirty="0"/>
          </a:p>
        </p:txBody>
      </p:sp>
    </p:spTree>
    <p:extLst>
      <p:ext uri="{BB962C8B-B14F-4D97-AF65-F5344CB8AC3E}">
        <p14:creationId xmlns:p14="http://schemas.microsoft.com/office/powerpoint/2010/main" val="3263836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nl-NL" sz="1600" dirty="0">
                <a:latin typeface="Arial" panose="020B0604020202020204" pitchFamily="34" charset="0"/>
                <a:cs typeface="Arial" panose="020B0604020202020204" pitchFamily="34" charset="0"/>
              </a:rPr>
              <a:t>PICTURES</a:t>
            </a:r>
            <a:br>
              <a:rPr lang="en-US" sz="900" dirty="0">
                <a:latin typeface="Arial" panose="020B0604020202020204" pitchFamily="34" charset="0"/>
                <a:cs typeface="Arial" panose="020B0604020202020204" pitchFamily="34" charset="0"/>
              </a:rPr>
            </a:br>
            <a:r>
              <a:rPr lang="nl-NL" sz="900" b="1" noProof="1">
                <a:solidFill>
                  <a:schemeClr val="tx1"/>
                </a:solidFill>
                <a:latin typeface="Arial" panose="020B0604020202020204" pitchFamily="34" charset="0"/>
                <a:cs typeface="Arial" panose="020B0604020202020204" pitchFamily="34" charset="0"/>
              </a:rPr>
              <a:t>Insert corporate picture from Templafy</a:t>
            </a:r>
            <a:endParaRPr lang="nl-NL"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nl-NL" altLang="da-DK" sz="900" b="1" noProof="1">
                <a:solidFill>
                  <a:schemeClr val="tx1"/>
                </a:solidFill>
                <a:latin typeface="Arial" panose="020B0604020202020204" pitchFamily="34" charset="0"/>
                <a:cs typeface="Arial" panose="020B0604020202020204" pitchFamily="34" charset="0"/>
              </a:rPr>
              <a:t>1.</a:t>
            </a:r>
            <a:r>
              <a:rPr lang="nl-NL" altLang="da-DK" sz="900" b="0" noProof="1">
                <a:solidFill>
                  <a:schemeClr val="tx1"/>
                </a:solidFill>
                <a:latin typeface="Arial" panose="020B0604020202020204" pitchFamily="34" charset="0"/>
                <a:cs typeface="Arial" panose="020B0604020202020204" pitchFamily="34" charset="0"/>
              </a:rPr>
              <a:t> Click the blue </a:t>
            </a:r>
            <a:r>
              <a:rPr lang="nl-NL" altLang="da-DK" sz="900" b="1" baseline="0" noProof="1">
                <a:solidFill>
                  <a:schemeClr val="tx1"/>
                </a:solidFill>
                <a:latin typeface="Arial" panose="020B0604020202020204" pitchFamily="34" charset="0"/>
                <a:cs typeface="Arial" panose="020B0604020202020204" pitchFamily="34" charset="0"/>
              </a:rPr>
              <a:t>Templafy </a:t>
            </a:r>
            <a:r>
              <a:rPr lang="nl-NL" altLang="da-DK" sz="900" b="0" baseline="0" noProof="1">
                <a:solidFill>
                  <a:schemeClr val="tx1"/>
                </a:solidFill>
                <a:latin typeface="Arial" panose="020B0604020202020204" pitchFamily="34" charset="0"/>
                <a:cs typeface="Arial" panose="020B0604020202020204" pitchFamily="34" charset="0"/>
              </a:rPr>
              <a:t>button</a:t>
            </a:r>
            <a:endParaRPr lang="nl-NL"/>
          </a:p>
          <a:p>
            <a:pPr marL="0" marR="0" lvl="0" indent="0" algn="l" defTabSz="914400" rtl="0" eaLnBrk="1" fontAlgn="auto" latinLnBrk="0" hangingPunct="1">
              <a:lnSpc>
                <a:spcPct val="100000"/>
              </a:lnSpc>
              <a:spcBef>
                <a:spcPts val="0"/>
              </a:spcBef>
              <a:spcAft>
                <a:spcPts val="600"/>
              </a:spcAft>
              <a:buClrTx/>
              <a:buSzTx/>
              <a:buFontTx/>
              <a:buNone/>
              <a:tabLst/>
              <a:defRPr/>
            </a:pPr>
            <a:r>
              <a:rPr lang="nl-NL" altLang="da-DK" sz="900" b="1" baseline="0" noProof="1">
                <a:solidFill>
                  <a:schemeClr val="tx1"/>
                </a:solidFill>
                <a:latin typeface="Arial" panose="020B0604020202020204" pitchFamily="34" charset="0"/>
                <a:cs typeface="Arial" panose="020B0604020202020204" pitchFamily="34" charset="0"/>
              </a:rPr>
              <a:t>2. </a:t>
            </a:r>
            <a:r>
              <a:rPr lang="nl-NL" altLang="da-DK" sz="900" b="0" baseline="0" noProof="1">
                <a:solidFill>
                  <a:schemeClr val="tx1"/>
                </a:solidFill>
                <a:latin typeface="Arial" panose="020B0604020202020204" pitchFamily="34" charset="0"/>
                <a:cs typeface="Arial" panose="020B0604020202020204" pitchFamily="34" charset="0"/>
              </a:rPr>
              <a:t>In the dropdown, click </a:t>
            </a:r>
            <a:r>
              <a:rPr lang="nl-NL" altLang="da-DK" sz="900" b="1" baseline="0" noProof="1">
                <a:solidFill>
                  <a:schemeClr val="tx1"/>
                </a:solidFill>
                <a:latin typeface="Arial" panose="020B0604020202020204" pitchFamily="34" charset="0"/>
                <a:cs typeface="Arial" panose="020B0604020202020204" pitchFamily="34" charset="0"/>
              </a:rPr>
              <a:t>Images</a:t>
            </a:r>
            <a:r>
              <a:rPr lang="nl-NL" altLang="da-DK" sz="900" b="0" baseline="0" noProof="1">
                <a:solidFill>
                  <a:schemeClr val="tx1"/>
                </a:solidFill>
                <a:latin typeface="Arial" panose="020B0604020202020204" pitchFamily="34" charset="0"/>
                <a:cs typeface="Arial" panose="020B0604020202020204" pitchFamily="34" charset="0"/>
              </a:rPr>
              <a:t>, </a:t>
            </a:r>
            <a:br>
              <a:rPr lang="en-US" altLang="da-DK" sz="900" b="0" baseline="0" noProof="1">
                <a:solidFill>
                  <a:schemeClr val="tx1"/>
                </a:solidFill>
                <a:latin typeface="Arial" panose="020B0604020202020204" pitchFamily="34" charset="0"/>
                <a:cs typeface="Arial" panose="020B0604020202020204" pitchFamily="34" charset="0"/>
              </a:rPr>
            </a:br>
            <a:r>
              <a:rPr lang="nl-NL" altLang="da-DK" sz="900" b="0" baseline="0" noProof="1">
                <a:solidFill>
                  <a:schemeClr val="tx1"/>
                </a:solidFill>
                <a:latin typeface="Arial" panose="020B0604020202020204" pitchFamily="34" charset="0"/>
                <a:cs typeface="Arial" panose="020B0604020202020204" pitchFamily="34" charset="0"/>
              </a:rPr>
              <a:t>or click the </a:t>
            </a:r>
            <a:r>
              <a:rPr lang="nl-NL" altLang="da-DK" sz="900" b="1" baseline="0" noProof="1">
                <a:solidFill>
                  <a:schemeClr val="tx1"/>
                </a:solidFill>
                <a:latin typeface="Arial" panose="020B0604020202020204" pitchFamily="34" charset="0"/>
                <a:cs typeface="Arial" panose="020B0604020202020204" pitchFamily="34" charset="0"/>
              </a:rPr>
              <a:t>Images </a:t>
            </a:r>
            <a:r>
              <a:rPr lang="nl-NL" altLang="da-DK" sz="900" b="0" i="0" baseline="0" noProof="1">
                <a:solidFill>
                  <a:schemeClr val="tx1"/>
                </a:solidFill>
                <a:latin typeface="Arial" panose="020B0604020202020204" pitchFamily="34" charset="0"/>
                <a:cs typeface="Arial" panose="020B0604020202020204" pitchFamily="34" charset="0"/>
              </a:rPr>
              <a:t>button</a:t>
            </a:r>
            <a:r>
              <a:rPr lang="nl-NL"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nl-NL"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nl-NL"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nl-NL" altLang="da-DK" sz="900" b="1" baseline="0" noProof="1">
                <a:solidFill>
                  <a:schemeClr val="tx1"/>
                </a:solidFill>
                <a:latin typeface="Arial" panose="020B0604020202020204" pitchFamily="34" charset="0"/>
                <a:cs typeface="Arial" panose="020B0604020202020204" pitchFamily="34" charset="0"/>
              </a:rPr>
              <a:t>Insert picture</a:t>
            </a:r>
            <a:endParaRPr lang="nl-NL"/>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nl-NL" altLang="da-DK" sz="900" b="1" noProof="1">
                <a:solidFill>
                  <a:schemeClr val="tx1"/>
                </a:solidFill>
                <a:latin typeface="Arial" panose="020B0604020202020204" pitchFamily="34" charset="0"/>
                <a:cs typeface="Arial" panose="020B0604020202020204" pitchFamily="34" charset="0"/>
              </a:rPr>
              <a:t>Insert</a:t>
            </a:r>
            <a:endParaRPr lang="nl-NL"/>
          </a:p>
          <a:p>
            <a:pPr eaLnBrk="1" hangingPunct="1">
              <a:spcBef>
                <a:spcPts val="1200"/>
              </a:spcBef>
              <a:spcAft>
                <a:spcPts val="600"/>
              </a:spcAft>
              <a:defRPr/>
            </a:pPr>
            <a:r>
              <a:rPr lang="nl-NL" sz="900" b="1" noProof="1">
                <a:solidFill>
                  <a:schemeClr val="tx1"/>
                </a:solidFill>
                <a:latin typeface="Arial" panose="020B0604020202020204" pitchFamily="34" charset="0"/>
                <a:cs typeface="Arial" panose="020B0604020202020204" pitchFamily="34" charset="0"/>
              </a:rPr>
              <a:t>Crop picture</a:t>
            </a:r>
            <a:endParaRPr lang="nl-NL"/>
          </a:p>
          <a:p>
            <a:pPr eaLnBrk="1" hangingPunct="1">
              <a:spcAft>
                <a:spcPts val="600"/>
              </a:spcAft>
              <a:defRPr/>
            </a:pPr>
            <a:r>
              <a:rPr lang="nl-NL" altLang="da-DK" sz="900" b="1" noProof="1">
                <a:solidFill>
                  <a:schemeClr val="tx1"/>
                </a:solidFill>
                <a:latin typeface="Arial" panose="020B0604020202020204" pitchFamily="34" charset="0"/>
                <a:cs typeface="Arial" panose="020B0604020202020204" pitchFamily="34" charset="0"/>
              </a:rPr>
              <a:t>1. </a:t>
            </a:r>
            <a:r>
              <a:rPr lang="nl-NL" altLang="da-DK" sz="900" b="0" noProof="1">
                <a:solidFill>
                  <a:schemeClr val="tx1"/>
                </a:solidFill>
                <a:latin typeface="Arial" panose="020B0604020202020204" pitchFamily="34" charset="0"/>
                <a:cs typeface="Arial" panose="020B0604020202020204" pitchFamily="34" charset="0"/>
              </a:rPr>
              <a:t>Click </a:t>
            </a:r>
            <a:r>
              <a:rPr lang="nl-NL" altLang="da-DK" sz="900" b="1" noProof="1">
                <a:solidFill>
                  <a:schemeClr val="tx1"/>
                </a:solidFill>
                <a:latin typeface="Arial" panose="020B0604020202020204" pitchFamily="34" charset="0"/>
                <a:cs typeface="Arial" panose="020B0604020202020204" pitchFamily="34" charset="0"/>
              </a:rPr>
              <a:t>Crop</a:t>
            </a:r>
            <a:r>
              <a:rPr lang="nl-NL" altLang="da-DK" sz="900" b="0" noProof="1">
                <a:solidFill>
                  <a:schemeClr val="tx1"/>
                </a:solidFill>
                <a:latin typeface="Arial" panose="020B0604020202020204" pitchFamily="34" charset="0"/>
                <a:cs typeface="Arial" panose="020B0604020202020204" pitchFamily="34" charset="0"/>
              </a:rPr>
              <a:t> to change size or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focus of the picture</a:t>
            </a:r>
            <a:endParaRPr lang="nl-NL"/>
          </a:p>
          <a:p>
            <a:pPr eaLnBrk="1" hangingPunct="1">
              <a:spcAft>
                <a:spcPts val="600"/>
              </a:spcAft>
              <a:defRPr/>
            </a:pPr>
            <a:r>
              <a:rPr lang="nl-NL" altLang="da-DK" sz="900" b="1" noProof="1">
                <a:solidFill>
                  <a:schemeClr val="tx1"/>
                </a:solidFill>
                <a:latin typeface="Arial" panose="020B0604020202020204" pitchFamily="34" charset="0"/>
                <a:cs typeface="Arial" panose="020B0604020202020204" pitchFamily="34" charset="0"/>
              </a:rPr>
              <a:t>2. </a:t>
            </a:r>
            <a:r>
              <a:rPr lang="nl-NL" altLang="da-DK" sz="900" b="0" noProof="1">
                <a:solidFill>
                  <a:schemeClr val="tx1"/>
                </a:solidFill>
                <a:latin typeface="Arial" panose="020B0604020202020204" pitchFamily="34" charset="0"/>
                <a:cs typeface="Arial" panose="020B0604020202020204" pitchFamily="34" charset="0"/>
              </a:rPr>
              <a:t>If you want to scale the picture,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hold </a:t>
            </a:r>
            <a:r>
              <a:rPr lang="nl-NL" altLang="da-DK" sz="900" b="1" noProof="1">
                <a:solidFill>
                  <a:schemeClr val="tx1"/>
                </a:solidFill>
                <a:latin typeface="Arial" panose="020B0604020202020204" pitchFamily="34" charset="0"/>
                <a:cs typeface="Arial" panose="020B0604020202020204" pitchFamily="34" charset="0"/>
              </a:rPr>
              <a:t>SHIFT</a:t>
            </a:r>
            <a:r>
              <a:rPr lang="nl-NL" altLang="da-DK" sz="900" b="0" noProof="1">
                <a:solidFill>
                  <a:schemeClr val="tx1"/>
                </a:solidFill>
                <a:latin typeface="Arial" panose="020B0604020202020204" pitchFamily="34" charset="0"/>
                <a:cs typeface="Arial" panose="020B0604020202020204" pitchFamily="34" charset="0"/>
              </a:rPr>
              <a:t>-key down while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dragging the corners of the picture</a:t>
            </a:r>
            <a:br>
              <a:rPr lang="en-US" altLang="da-DK" sz="900" b="0" noProof="1">
                <a:solidFill>
                  <a:schemeClr val="tx1"/>
                </a:solidFill>
                <a:latin typeface="Arial" panose="020B0604020202020204" pitchFamily="34" charset="0"/>
                <a:cs typeface="Arial" panose="020B0604020202020204" pitchFamily="34" charset="0"/>
              </a:rPr>
            </a:br>
            <a:endParaRPr lang="nl-NL"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altLang="da-DK" sz="900" b="1" noProof="1">
                <a:solidFill>
                  <a:schemeClr val="tx1"/>
                </a:solidFill>
                <a:latin typeface="Arial" panose="020B0604020202020204" pitchFamily="34" charset="0"/>
                <a:cs typeface="Arial" panose="020B0604020202020204" pitchFamily="34" charset="0"/>
              </a:rPr>
              <a:t>HINT: </a:t>
            </a:r>
            <a:r>
              <a:rPr lang="nl-NL" altLang="da-DK" sz="900" b="0" noProof="1">
                <a:solidFill>
                  <a:schemeClr val="tx1"/>
                </a:solidFill>
                <a:latin typeface="Arial" panose="020B0604020202020204" pitchFamily="34" charset="0"/>
                <a:cs typeface="Arial" panose="020B0604020202020204" pitchFamily="34" charset="0"/>
              </a:rPr>
              <a:t>If you delete the picture and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insert a new one, the picture may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lie in front of the text or graphic.</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If this happens, select the picture, </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right-click and choose </a:t>
            </a:r>
            <a:r>
              <a:rPr lang="nl-NL" altLang="da-DK" sz="900" b="1" noProof="1">
                <a:solidFill>
                  <a:schemeClr val="tx1"/>
                </a:solidFill>
                <a:latin typeface="Arial" panose="020B0604020202020204" pitchFamily="34" charset="0"/>
                <a:cs typeface="Arial" panose="020B0604020202020204" pitchFamily="34" charset="0"/>
              </a:rPr>
              <a:t>Send to Back</a:t>
            </a:r>
            <a:endParaRPr lang="nl-NL"/>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39752" y="1613646"/>
            <a:ext cx="22803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nl-NL" sz="1600" dirty="0">
                <a:latin typeface="Arial" panose="020B0604020202020204" pitchFamily="34" charset="0"/>
                <a:cs typeface="Arial" panose="020B0604020202020204" pitchFamily="34" charset="0"/>
              </a:rPr>
              <a:t>TEXT STYLES</a:t>
            </a:r>
            <a:endParaRPr lang="nl-NL" altLang="da-DK" sz="16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Use the </a:t>
            </a:r>
            <a:r>
              <a:rPr lang="nl-NL" altLang="da-DK" sz="900" b="1" noProof="1">
                <a:solidFill>
                  <a:schemeClr val="tx1"/>
                </a:solidFill>
                <a:latin typeface="Arial" panose="020B0604020202020204" pitchFamily="34" charset="0"/>
                <a:cs typeface="Arial" panose="020B0604020202020204" pitchFamily="34" charset="0"/>
              </a:rPr>
              <a:t>TAB</a:t>
            </a:r>
            <a:r>
              <a:rPr lang="nl-NL" altLang="da-DK" sz="900" b="0" noProof="1">
                <a:solidFill>
                  <a:schemeClr val="tx1"/>
                </a:solidFill>
                <a:latin typeface="Arial" panose="020B0604020202020204" pitchFamily="34" charset="0"/>
                <a:cs typeface="Arial" panose="020B0604020202020204" pitchFamily="34" charset="0"/>
              </a:rPr>
              <a:t>-key</a:t>
            </a:r>
            <a:r>
              <a:rPr lang="nl-NL" altLang="da-DK" sz="900" b="0" baseline="0" noProof="1">
                <a:solidFill>
                  <a:schemeClr val="tx1"/>
                </a:solidFill>
                <a:latin typeface="Arial" panose="020B0604020202020204" pitchFamily="34" charset="0"/>
                <a:cs typeface="Arial" panose="020B0604020202020204" pitchFamily="34" charset="0"/>
              </a:rPr>
              <a:t> to jump through levels. Click </a:t>
            </a:r>
            <a:r>
              <a:rPr lang="nl-NL" altLang="da-DK" sz="900" b="1" baseline="0" noProof="1">
                <a:solidFill>
                  <a:schemeClr val="tx1"/>
                </a:solidFill>
                <a:latin typeface="Arial" panose="020B0604020202020204" pitchFamily="34" charset="0"/>
                <a:cs typeface="Arial" panose="020B0604020202020204" pitchFamily="34" charset="0"/>
              </a:rPr>
              <a:t>ENTER</a:t>
            </a:r>
            <a:r>
              <a:rPr lang="nl-NL" altLang="da-DK" sz="900" b="0" baseline="0" noProof="1">
                <a:solidFill>
                  <a:schemeClr val="tx1"/>
                </a:solidFill>
                <a:latin typeface="Arial" panose="020B0604020202020204" pitchFamily="34" charset="0"/>
                <a:cs typeface="Arial" panose="020B0604020202020204" pitchFamily="34" charset="0"/>
              </a:rPr>
              <a:t>, then </a:t>
            </a:r>
            <a:r>
              <a:rPr lang="nl-NL" altLang="da-DK" sz="900" b="1" baseline="0" noProof="1">
                <a:solidFill>
                  <a:schemeClr val="tx1"/>
                </a:solidFill>
                <a:latin typeface="Arial" panose="020B0604020202020204" pitchFamily="34" charset="0"/>
                <a:cs typeface="Arial" panose="020B0604020202020204" pitchFamily="34" charset="0"/>
              </a:rPr>
              <a:t>TAB</a:t>
            </a:r>
            <a:r>
              <a:rPr lang="nl-NL" altLang="da-DK" sz="900" b="0" baseline="0" noProof="1">
                <a:solidFill>
                  <a:schemeClr val="tx1"/>
                </a:solidFill>
                <a:latin typeface="Arial" panose="020B0604020202020204" pitchFamily="34" charset="0"/>
                <a:cs typeface="Arial" panose="020B0604020202020204" pitchFamily="34" charset="0"/>
              </a:rPr>
              <a:t> to switch from one level to the next level</a:t>
            </a:r>
            <a:endParaRPr lang="nl-NL"/>
          </a:p>
          <a:p>
            <a:pPr eaLnBrk="1" hangingPunct="1">
              <a:spcAft>
                <a:spcPts val="600"/>
              </a:spcAft>
              <a:defRPr/>
            </a:pPr>
            <a:r>
              <a:rPr lang="nl-NL" altLang="da-DK" sz="900" b="0" baseline="0" noProof="1">
                <a:solidFill>
                  <a:schemeClr val="tx1"/>
                </a:solidFill>
                <a:latin typeface="Arial" panose="020B0604020202020204" pitchFamily="34" charset="0"/>
                <a:cs typeface="Arial" panose="020B0604020202020204" pitchFamily="34" charset="0"/>
              </a:rPr>
              <a:t>To go back in levels use </a:t>
            </a:r>
            <a:r>
              <a:rPr lang="nl-NL" altLang="da-DK" sz="900" b="1" baseline="0" noProof="1">
                <a:solidFill>
                  <a:schemeClr val="tx1"/>
                </a:solidFill>
                <a:latin typeface="Arial" panose="020B0604020202020204" pitchFamily="34" charset="0"/>
                <a:cs typeface="Arial" panose="020B0604020202020204" pitchFamily="34" charset="0"/>
              </a:rPr>
              <a:t>SHIFT-TAB</a:t>
            </a:r>
            <a:endParaRPr lang="nl-NL"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sz="900" noProof="1">
                <a:solidFill>
                  <a:schemeClr val="tx1"/>
                </a:solidFill>
                <a:latin typeface="Arial" panose="020B0604020202020204" pitchFamily="34" charset="0"/>
                <a:cs typeface="Arial" panose="020B0604020202020204" pitchFamily="34" charset="0"/>
              </a:rPr>
              <a:t>Alternatively, </a:t>
            </a:r>
            <a:r>
              <a:rPr lang="nl-NL" sz="900" b="1" noProof="1">
                <a:solidFill>
                  <a:schemeClr val="tx1"/>
                </a:solidFill>
                <a:latin typeface="Arial" panose="020B0604020202020204" pitchFamily="34" charset="0"/>
                <a:cs typeface="Arial" panose="020B0604020202020204" pitchFamily="34" charset="0"/>
              </a:rPr>
              <a:t>Increase</a:t>
            </a:r>
            <a:r>
              <a:rPr lang="nl-NL" sz="900" baseline="0" noProof="1">
                <a:solidFill>
                  <a:schemeClr val="tx1"/>
                </a:solidFill>
                <a:latin typeface="Arial" panose="020B0604020202020204" pitchFamily="34" charset="0"/>
                <a:cs typeface="Arial" panose="020B0604020202020204" pitchFamily="34" charset="0"/>
              </a:rPr>
              <a:t> and </a:t>
            </a:r>
            <a:r>
              <a:rPr lang="nl-NL" sz="900" b="1" baseline="0" noProof="1">
                <a:solidFill>
                  <a:schemeClr val="tx1"/>
                </a:solidFill>
                <a:latin typeface="Arial" panose="020B0604020202020204" pitchFamily="34" charset="0"/>
                <a:cs typeface="Arial" panose="020B0604020202020204" pitchFamily="34" charset="0"/>
              </a:rPr>
              <a:t>Decrease</a:t>
            </a:r>
            <a:br>
              <a:rPr lang="en-US" sz="900" b="1" baseline="0" noProof="1">
                <a:solidFill>
                  <a:schemeClr val="tx1"/>
                </a:solidFill>
                <a:latin typeface="Arial" panose="020B0604020202020204" pitchFamily="34" charset="0"/>
                <a:cs typeface="Arial" panose="020B0604020202020204" pitchFamily="34" charset="0"/>
              </a:rPr>
            </a:br>
            <a:r>
              <a:rPr lang="nl-NL" sz="900" baseline="0" noProof="1">
                <a:solidFill>
                  <a:schemeClr val="tx1"/>
                </a:solidFill>
                <a:latin typeface="Arial" panose="020B0604020202020204" pitchFamily="34" charset="0"/>
                <a:cs typeface="Arial" panose="020B0604020202020204" pitchFamily="34" charset="0"/>
              </a:rPr>
              <a:t>list level can be used</a:t>
            </a:r>
            <a:endParaRPr lang="nl-NL"/>
          </a:p>
          <a:p>
            <a:pPr eaLnBrk="1" hangingPunct="1">
              <a:spcAft>
                <a:spcPts val="600"/>
              </a:spcAft>
              <a:defRPr/>
            </a:pPr>
            <a:endParaRPr lang="nl-NL"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altLang="da-DK" sz="900" b="1" noProof="1">
                <a:solidFill>
                  <a:schemeClr val="tx1"/>
                </a:solidFill>
                <a:latin typeface="Arial" panose="020B0604020202020204" pitchFamily="34" charset="0"/>
                <a:cs typeface="Arial" panose="020B0604020202020204" pitchFamily="34" charset="0"/>
              </a:rPr>
              <a:t>HINT: </a:t>
            </a:r>
            <a:r>
              <a:rPr lang="nl-NL" sz="900" b="1" noProof="1">
                <a:solidFill>
                  <a:schemeClr val="tx1"/>
                </a:solidFill>
                <a:latin typeface="Arial" panose="020B0604020202020204" pitchFamily="34" charset="0"/>
                <a:cs typeface="Arial" panose="020B0604020202020204" pitchFamily="34" charset="0"/>
              </a:rPr>
              <a:t>Use bullet button</a:t>
            </a:r>
            <a:endParaRPr lang="nl-NL"/>
          </a:p>
          <a:p>
            <a:pPr marL="0" marR="0" lvl="0" indent="0" algn="l" defTabSz="914400" rtl="0" eaLnBrk="1" fontAlgn="auto" latinLnBrk="0" hangingPunct="1">
              <a:lnSpc>
                <a:spcPct val="100000"/>
              </a:lnSpc>
              <a:spcBef>
                <a:spcPts val="0"/>
              </a:spcBef>
              <a:spcAft>
                <a:spcPts val="600"/>
              </a:spcAft>
              <a:buClrTx/>
              <a:buSzTx/>
              <a:buFontTx/>
              <a:buNone/>
              <a:tabLst/>
              <a:defRPr/>
            </a:pPr>
            <a:r>
              <a:rPr lang="nl-NL" altLang="da-DK" sz="900" b="0" noProof="1">
                <a:solidFill>
                  <a:schemeClr val="tx1"/>
                </a:solidFill>
                <a:latin typeface="Arial" panose="020B0604020202020204" pitchFamily="34" charset="0"/>
                <a:cs typeface="Arial" panose="020B0604020202020204" pitchFamily="34" charset="0"/>
              </a:rPr>
              <a:t>Delete bullet for regular text.</a:t>
            </a:r>
            <a:br>
              <a:rPr lang="en-US" altLang="da-DK" sz="900" b="0"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endParaRPr lang="nl-NL"/>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rPr>
              <a:t>SLIDES &amp; LAYOUTS</a:t>
            </a:r>
            <a:br>
              <a:rPr lang="en-US" altLang="da-DK" sz="900" b="1" noProof="1">
                <a:solidFill>
                  <a:schemeClr val="tx1"/>
                </a:solidFill>
                <a:latin typeface="Arial" panose="020B0604020202020204" pitchFamily="34" charset="0"/>
                <a:cs typeface="Arial" panose="020B0604020202020204" pitchFamily="34" charset="0"/>
              </a:rPr>
            </a:br>
            <a:br>
              <a:rPr lang="en-US" altLang="da-DK" sz="900" b="1" noProof="1">
                <a:solidFill>
                  <a:schemeClr val="tx1"/>
                </a:solidFill>
                <a:latin typeface="Arial" panose="020B0604020202020204" pitchFamily="34" charset="0"/>
                <a:cs typeface="Arial" panose="020B0604020202020204" pitchFamily="34" charset="0"/>
              </a:rPr>
            </a:br>
            <a:r>
              <a:rPr lang="nl-NL" altLang="da-DK" sz="900" b="0" noProof="1">
                <a:solidFill>
                  <a:schemeClr val="tx1"/>
                </a:solidFill>
                <a:latin typeface="Arial" panose="020B0604020202020204" pitchFamily="34" charset="0"/>
                <a:cs typeface="Arial" panose="020B0604020202020204" pitchFamily="34" charset="0"/>
              </a:rPr>
              <a:t>Click on the menu </a:t>
            </a:r>
            <a:r>
              <a:rPr lang="nl-NL" altLang="da-DK" sz="900" b="1" noProof="1">
                <a:solidFill>
                  <a:schemeClr val="tx1"/>
                </a:solidFill>
                <a:latin typeface="Arial" panose="020B0604020202020204" pitchFamily="34" charset="0"/>
                <a:cs typeface="Arial" panose="020B0604020202020204" pitchFamily="34" charset="0"/>
              </a:rPr>
              <a:t>New Slide </a:t>
            </a:r>
            <a:r>
              <a:rPr lang="nl-NL" altLang="da-DK" sz="900" b="0" noProof="1">
                <a:solidFill>
                  <a:schemeClr val="tx1"/>
                </a:solidFill>
                <a:latin typeface="Arial" panose="020B0604020202020204" pitchFamily="34" charset="0"/>
                <a:cs typeface="Arial" panose="020B0604020202020204" pitchFamily="34" charset="0"/>
              </a:rPr>
              <a:t>in the </a:t>
            </a:r>
            <a:r>
              <a:rPr lang="nl-NL" altLang="da-DK" sz="900" b="1" noProof="1">
                <a:solidFill>
                  <a:schemeClr val="tx1"/>
                </a:solidFill>
                <a:latin typeface="Arial" panose="020B0604020202020204" pitchFamily="34" charset="0"/>
                <a:cs typeface="Arial" panose="020B0604020202020204" pitchFamily="34" charset="0"/>
              </a:rPr>
              <a:t>Home</a:t>
            </a:r>
            <a:r>
              <a:rPr lang="nl-NL" altLang="da-DK" sz="900" b="0" noProof="1">
                <a:solidFill>
                  <a:schemeClr val="tx1"/>
                </a:solidFill>
                <a:latin typeface="Arial" panose="020B0604020202020204" pitchFamily="34" charset="0"/>
                <a:cs typeface="Arial" panose="020B0604020202020204" pitchFamily="34" charset="0"/>
              </a:rPr>
              <a:t> tab to insert a new slide</a:t>
            </a:r>
            <a:br>
              <a:rPr lang="en-US" altLang="da-DK" sz="900" b="0" noProof="1">
                <a:solidFill>
                  <a:schemeClr val="tx1"/>
                </a:solidFill>
                <a:latin typeface="Arial" panose="020B0604020202020204" pitchFamily="34" charset="0"/>
                <a:cs typeface="Arial" panose="020B0604020202020204" pitchFamily="34" charset="0"/>
              </a:rPr>
            </a:br>
            <a:br>
              <a:rPr lang="en-US" altLang="da-DK" sz="900" b="0" noProof="1">
                <a:solidFill>
                  <a:schemeClr val="tx1"/>
                </a:solidFill>
                <a:latin typeface="Arial" panose="020B0604020202020204" pitchFamily="34" charset="0"/>
                <a:cs typeface="Arial" panose="020B0604020202020204" pitchFamily="34" charset="0"/>
              </a:rPr>
            </a:br>
            <a:r>
              <a:rPr lang="nl-NL" altLang="da-DK" sz="900" b="1" noProof="1">
                <a:solidFill>
                  <a:schemeClr val="tx1"/>
                </a:solidFill>
                <a:latin typeface="Arial" panose="020B0604020202020204" pitchFamily="34" charset="0"/>
                <a:cs typeface="Arial" panose="020B0604020202020204" pitchFamily="34" charset="0"/>
              </a:rPr>
              <a:t>Change layout</a:t>
            </a:r>
            <a:endParaRPr lang="nl-NL"/>
          </a:p>
          <a:p>
            <a:pPr marL="0" marR="0" lvl="0" indent="0" algn="l" defTabSz="914400" rtl="0" eaLnBrk="1" fontAlgn="auto" latinLnBrk="0" hangingPunct="1">
              <a:lnSpc>
                <a:spcPct val="100000"/>
              </a:lnSpc>
              <a:spcBef>
                <a:spcPts val="0"/>
              </a:spcBef>
              <a:spcAft>
                <a:spcPts val="600"/>
              </a:spcAft>
              <a:buClrTx/>
              <a:buSzTx/>
              <a:buFontTx/>
              <a:buNone/>
              <a:tabLst/>
              <a:defRPr/>
            </a:pPr>
            <a:r>
              <a:rPr lang="nl-NL" sz="900" dirty="0">
                <a:solidFill>
                  <a:srgbClr val="000000"/>
                </a:solidFill>
                <a:latin typeface="Arial" panose="020B0604020202020204" pitchFamily="34" charset="0"/>
                <a:ea typeface="Times New Roman" panose="02020603050405020304" pitchFamily="18" charset="0"/>
                <a:cs typeface="Arial" panose="020B0604020202020204" pitchFamily="34" charset="0"/>
              </a:rPr>
              <a:t>Click on the arrow next to </a:t>
            </a:r>
            <a:r>
              <a:rPr lang="nl-NL"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t>Layout</a:t>
            </a:r>
            <a:br>
              <a:rPr lang="en-US" sz="900" b="1"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nl-NL" sz="900" dirty="0">
                <a:solidFill>
                  <a:srgbClr val="000000"/>
                </a:solidFill>
                <a:latin typeface="Arial" panose="020B0604020202020204" pitchFamily="34" charset="0"/>
                <a:ea typeface="Times New Roman" panose="02020603050405020304" pitchFamily="18" charset="0"/>
                <a:cs typeface="Arial" panose="020B0604020202020204" pitchFamily="34" charset="0"/>
              </a:rPr>
              <a:t>to view a dropdown menu of possible slide layouts</a:t>
            </a:r>
            <a:br>
              <a:rPr lang="en-US" altLang="da-DK" sz="900" b="0" baseline="0" noProof="1">
                <a:solidFill>
                  <a:schemeClr val="tx1"/>
                </a:solidFill>
                <a:latin typeface="Arial" panose="020B0604020202020204" pitchFamily="34" charset="0"/>
                <a:cs typeface="Arial" panose="020B0604020202020204" pitchFamily="34" charset="0"/>
              </a:rPr>
            </a:br>
            <a:br>
              <a:rPr lang="en-US" altLang="da-DK" sz="900" b="0" baseline="0" noProof="1">
                <a:solidFill>
                  <a:schemeClr val="tx1"/>
                </a:solidFill>
                <a:latin typeface="Arial" panose="020B0604020202020204" pitchFamily="34" charset="0"/>
                <a:cs typeface="Arial" panose="020B0604020202020204" pitchFamily="34" charset="0"/>
              </a:rPr>
            </a:br>
            <a:r>
              <a:rPr lang="nl-NL" sz="900" b="1" noProof="1">
                <a:solidFill>
                  <a:schemeClr val="tx1"/>
                </a:solidFill>
                <a:latin typeface="Arial" panose="020B0604020202020204" pitchFamily="34" charset="0"/>
                <a:cs typeface="Arial" panose="020B0604020202020204" pitchFamily="34" charset="0"/>
              </a:rPr>
              <a:t>Reset slide</a:t>
            </a:r>
            <a:endParaRPr lang="nl-NL"/>
          </a:p>
          <a:p>
            <a:pPr marL="0" marR="0" indent="0" algn="l" defTabSz="914400" rtl="0" eaLnBrk="1" fontAlgn="auto" latinLnBrk="0" hangingPunct="1">
              <a:lnSpc>
                <a:spcPct val="100000"/>
              </a:lnSpc>
              <a:spcBef>
                <a:spcPts val="0"/>
              </a:spcBef>
              <a:spcAft>
                <a:spcPts val="600"/>
              </a:spcAft>
              <a:buClrTx/>
              <a:buSzTx/>
              <a:buFont typeface="+mj-lt"/>
              <a:buNone/>
              <a:tabLst/>
              <a:defRPr/>
            </a:pPr>
            <a:r>
              <a:rPr lang="nl-NL" altLang="da-DK" sz="900" noProof="1">
                <a:solidFill>
                  <a:schemeClr val="tx1"/>
                </a:solidFill>
                <a:latin typeface="Arial" panose="020B0604020202020204" pitchFamily="34" charset="0"/>
                <a:cs typeface="Arial" panose="020B0604020202020204" pitchFamily="34" charset="0"/>
              </a:rPr>
              <a:t>Click the </a:t>
            </a:r>
            <a:r>
              <a:rPr lang="nl-NL" altLang="da-DK" sz="900" b="1" baseline="0" noProof="1">
                <a:solidFill>
                  <a:schemeClr val="tx1"/>
                </a:solidFill>
                <a:latin typeface="Arial" panose="020B0604020202020204" pitchFamily="34" charset="0"/>
                <a:cs typeface="Arial" panose="020B0604020202020204" pitchFamily="34" charset="0"/>
              </a:rPr>
              <a:t>Reset </a:t>
            </a:r>
            <a:r>
              <a:rPr lang="nl-NL" altLang="da-DK" sz="900" noProof="1">
                <a:solidFill>
                  <a:schemeClr val="tx1"/>
                </a:solidFill>
                <a:latin typeface="Arial" panose="020B0604020202020204" pitchFamily="34" charset="0"/>
                <a:cs typeface="Arial" panose="020B0604020202020204" pitchFamily="34" charset="0"/>
              </a:rPr>
              <a:t>menu to reset position, size</a:t>
            </a:r>
            <a:r>
              <a:rPr lang="nl-NL" altLang="da-DK" sz="900" baseline="0" noProof="1">
                <a:solidFill>
                  <a:schemeClr val="tx1"/>
                </a:solidFill>
                <a:latin typeface="Arial" panose="020B0604020202020204" pitchFamily="34" charset="0"/>
                <a:cs typeface="Arial" panose="020B0604020202020204" pitchFamily="34" charset="0"/>
              </a:rPr>
              <a:t> and formatting of the </a:t>
            </a:r>
            <a:br>
              <a:rPr lang="en-US" altLang="da-DK" sz="900" baseline="0" noProof="1">
                <a:solidFill>
                  <a:schemeClr val="tx1"/>
                </a:solidFill>
                <a:latin typeface="Arial" panose="020B0604020202020204" pitchFamily="34" charset="0"/>
                <a:cs typeface="Arial" panose="020B0604020202020204" pitchFamily="34" charset="0"/>
              </a:rPr>
            </a:br>
            <a:r>
              <a:rPr lang="nl-NL"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nl-NL"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nl-NL"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859631"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860172"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866053"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66053"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nl-NL" sz="1600" dirty="0">
                <a:latin typeface="Arial" panose="020B0604020202020204" pitchFamily="34" charset="0"/>
                <a:cs typeface="Arial" panose="020B0604020202020204" pitchFamily="34" charset="0"/>
              </a:rPr>
              <a:t>HEADER &amp; FOOTER</a:t>
            </a:r>
            <a:endParaRPr lang="nl-NL"/>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endParaRPr lang="nl-NL"/>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Click on </a:t>
            </a:r>
            <a:r>
              <a:rPr lang="nl-NL" altLang="da-DK" sz="900" b="1" noProof="1">
                <a:solidFill>
                  <a:schemeClr val="tx1"/>
                </a:solidFill>
                <a:latin typeface="Arial" panose="020B0604020202020204" pitchFamily="34" charset="0"/>
                <a:cs typeface="Arial" panose="020B0604020202020204" pitchFamily="34" charset="0"/>
              </a:rPr>
              <a:t>Header and Footer </a:t>
            </a:r>
            <a:r>
              <a:rPr lang="nl-NL" altLang="da-DK" sz="900" b="0" noProof="1">
                <a:solidFill>
                  <a:schemeClr val="tx1"/>
                </a:solidFill>
                <a:latin typeface="Arial" panose="020B0604020202020204" pitchFamily="34" charset="0"/>
                <a:cs typeface="Arial" panose="020B0604020202020204" pitchFamily="34" charset="0"/>
              </a:rPr>
              <a:t>in the </a:t>
            </a:r>
            <a:r>
              <a:rPr lang="nl-NL" altLang="da-DK" sz="900" b="1" noProof="1">
                <a:solidFill>
                  <a:schemeClr val="tx1"/>
                </a:solidFill>
                <a:latin typeface="Arial" panose="020B0604020202020204" pitchFamily="34" charset="0"/>
                <a:cs typeface="Arial" panose="020B0604020202020204" pitchFamily="34" charset="0"/>
              </a:rPr>
              <a:t>Insert</a:t>
            </a:r>
            <a:r>
              <a:rPr lang="nl-NL" altLang="da-DK" sz="900" b="0" noProof="1">
                <a:solidFill>
                  <a:schemeClr val="tx1"/>
                </a:solidFill>
                <a:latin typeface="Arial" panose="020B0604020202020204" pitchFamily="34" charset="0"/>
                <a:cs typeface="Arial" panose="020B0604020202020204" pitchFamily="34" charset="0"/>
              </a:rPr>
              <a:t> tab (write the desired text)</a:t>
            </a:r>
            <a:endParaRPr lang="nl-NL"/>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Click </a:t>
            </a:r>
            <a:r>
              <a:rPr lang="nl-NL" altLang="da-DK" sz="900" b="1" noProof="1">
                <a:solidFill>
                  <a:schemeClr val="tx1"/>
                </a:solidFill>
                <a:latin typeface="Arial" panose="020B0604020202020204" pitchFamily="34" charset="0"/>
                <a:cs typeface="Arial" panose="020B0604020202020204" pitchFamily="34" charset="0"/>
              </a:rPr>
              <a:t>Apply to All </a:t>
            </a:r>
            <a:r>
              <a:rPr lang="nl-NL" altLang="da-DK" sz="900" b="0" noProof="1">
                <a:solidFill>
                  <a:schemeClr val="tx1"/>
                </a:solidFill>
                <a:latin typeface="Arial" panose="020B0604020202020204" pitchFamily="34" charset="0"/>
                <a:cs typeface="Arial" panose="020B0604020202020204" pitchFamily="34" charset="0"/>
              </a:rPr>
              <a:t>or </a:t>
            </a:r>
            <a:r>
              <a:rPr lang="nl-NL" altLang="da-DK" sz="900" b="1" noProof="1">
                <a:solidFill>
                  <a:schemeClr val="tx1"/>
                </a:solidFill>
                <a:latin typeface="Arial" panose="020B0604020202020204" pitchFamily="34" charset="0"/>
                <a:cs typeface="Arial" panose="020B0604020202020204" pitchFamily="34" charset="0"/>
              </a:rPr>
              <a:t>Apply</a:t>
            </a:r>
            <a:r>
              <a:rPr lang="nl-NL" altLang="da-DK" sz="900" b="0" noProof="1">
                <a:solidFill>
                  <a:schemeClr val="tx1"/>
                </a:solidFill>
                <a:latin typeface="Arial" panose="020B0604020202020204" pitchFamily="34" charset="0"/>
                <a:cs typeface="Arial" panose="020B0604020202020204" pitchFamily="34" charset="0"/>
              </a:rPr>
              <a:t> if only used on one slide</a:t>
            </a:r>
            <a:endParaRPr lang="nl-NL"/>
          </a:p>
          <a:p>
            <a:pPr marL="0" marR="0" lvl="0" indent="0" algn="l" defTabSz="914400" rtl="0" eaLnBrk="1" fontAlgn="auto" latinLnBrk="0" hangingPunct="1">
              <a:lnSpc>
                <a:spcPct val="100000"/>
              </a:lnSpc>
              <a:spcBef>
                <a:spcPts val="1200"/>
              </a:spcBef>
              <a:spcAft>
                <a:spcPts val="600"/>
              </a:spcAft>
              <a:buClrTx/>
              <a:buSzTx/>
              <a:buFontTx/>
              <a:buNone/>
              <a:tabLst/>
              <a:defRPr/>
            </a:pPr>
            <a:r>
              <a:rPr lang="nl-NL" sz="1600" dirty="0">
                <a:latin typeface="Arial" panose="020B0604020202020204" pitchFamily="34" charset="0"/>
                <a:cs typeface="Arial" panose="020B0604020202020204" pitchFamily="34" charset="0"/>
              </a:rPr>
              <a:t>GRIDLINES</a:t>
            </a:r>
            <a:endParaRPr lang="nl-NL"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altLang="da-DK" sz="900" b="0" noProof="1">
                <a:solidFill>
                  <a:schemeClr val="tx1"/>
                </a:solidFill>
                <a:latin typeface="Arial" panose="020B0604020202020204" pitchFamily="34" charset="0"/>
                <a:cs typeface="Arial" panose="020B0604020202020204" pitchFamily="34" charset="0"/>
              </a:rPr>
              <a:t>Click the </a:t>
            </a:r>
            <a:r>
              <a:rPr lang="nl-NL" altLang="da-DK" sz="900" b="1" noProof="1">
                <a:solidFill>
                  <a:schemeClr val="tx1"/>
                </a:solidFill>
                <a:latin typeface="Arial" panose="020B0604020202020204" pitchFamily="34" charset="0"/>
                <a:cs typeface="Arial" panose="020B0604020202020204" pitchFamily="34" charset="0"/>
              </a:rPr>
              <a:t>View</a:t>
            </a:r>
            <a:r>
              <a:rPr lang="nl-NL" altLang="da-DK" sz="900" b="0" noProof="1">
                <a:solidFill>
                  <a:schemeClr val="tx1"/>
                </a:solidFill>
                <a:latin typeface="Arial" panose="020B0604020202020204" pitchFamily="34" charset="0"/>
                <a:cs typeface="Arial" panose="020B0604020202020204" pitchFamily="34" charset="0"/>
              </a:rPr>
              <a:t> tab and set tick mark next to </a:t>
            </a:r>
            <a:r>
              <a:rPr lang="nl-NL" altLang="da-DK" sz="900" b="1" noProof="1">
                <a:solidFill>
                  <a:schemeClr val="tx1"/>
                </a:solidFill>
                <a:latin typeface="Arial" panose="020B0604020202020204" pitchFamily="34" charset="0"/>
                <a:cs typeface="Arial" panose="020B0604020202020204" pitchFamily="34" charset="0"/>
              </a:rPr>
              <a:t>Guides</a:t>
            </a:r>
            <a:endParaRPr lang="nl-NL"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nl-NL" altLang="da-DK" sz="900" b="1" noProof="1">
                <a:solidFill>
                  <a:schemeClr val="tx1"/>
                </a:solidFill>
                <a:latin typeface="Arial" panose="020B0604020202020204" pitchFamily="34" charset="0"/>
                <a:cs typeface="Arial" panose="020B0604020202020204" pitchFamily="34" charset="0"/>
              </a:rPr>
              <a:t>HINT: Alt + F9 </a:t>
            </a:r>
            <a:r>
              <a:rPr lang="nl-NL" altLang="da-DK" sz="900" b="0" noProof="1">
                <a:solidFill>
                  <a:schemeClr val="tx1"/>
                </a:solidFill>
                <a:latin typeface="Arial" panose="020B0604020202020204" pitchFamily="34" charset="0"/>
                <a:cs typeface="Arial" panose="020B0604020202020204" pitchFamily="34" charset="0"/>
              </a:rPr>
              <a:t>for quick view of guides</a:t>
            </a:r>
            <a:endParaRPr lang="nl-NL"/>
          </a:p>
          <a:p>
            <a:pPr eaLnBrk="1" hangingPunct="1">
              <a:spcAft>
                <a:spcPts val="600"/>
              </a:spcAft>
              <a:defRPr/>
            </a:pPr>
            <a:endParaRPr lang="nl-NL"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nl-NL" sz="1600" dirty="0">
                <a:latin typeface="Arial" panose="020B0604020202020204" pitchFamily="34" charset="0"/>
                <a:cs typeface="Arial" panose="020B0604020202020204" pitchFamily="34" charset="0"/>
              </a:rPr>
              <a:t>SLIDES &amp; SLIDE ELEMENTS</a:t>
            </a:r>
            <a:endParaRPr lang="nl-NL"/>
          </a:p>
          <a:p>
            <a:pPr marL="0" marR="0" lvl="0" indent="0" algn="l" defTabSz="914400" rtl="0" eaLnBrk="1" fontAlgn="auto" latinLnBrk="0" hangingPunct="1">
              <a:lnSpc>
                <a:spcPct val="100000"/>
              </a:lnSpc>
              <a:spcBef>
                <a:spcPts val="0"/>
              </a:spcBef>
              <a:spcAft>
                <a:spcPts val="600"/>
              </a:spcAft>
              <a:buClrTx/>
              <a:buSzTx/>
              <a:buFontTx/>
              <a:buNone/>
              <a:tabLst/>
              <a:defRPr/>
            </a:pPr>
            <a:r>
              <a:rPr lang="nl-NL"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nl-NL" altLang="da-DK" sz="900" b="1" noProof="1">
                <a:solidFill>
                  <a:schemeClr val="tx1"/>
                </a:solidFill>
                <a:latin typeface="Arial" panose="020B0604020202020204" pitchFamily="34" charset="0"/>
                <a:cs typeface="Arial" panose="020B0604020202020204" pitchFamily="34" charset="0"/>
              </a:rPr>
              <a:t>Slides</a:t>
            </a:r>
            <a:r>
              <a:rPr lang="nl-NL" altLang="da-DK" sz="900" b="0" noProof="1">
                <a:solidFill>
                  <a:schemeClr val="tx1"/>
                </a:solidFill>
                <a:latin typeface="Arial" panose="020B0604020202020204" pitchFamily="34" charset="0"/>
                <a:cs typeface="Arial" panose="020B0604020202020204" pitchFamily="34" charset="0"/>
              </a:rPr>
              <a:t> and </a:t>
            </a:r>
            <a:r>
              <a:rPr lang="nl-NL" altLang="da-DK" sz="900" b="1" noProof="1">
                <a:solidFill>
                  <a:schemeClr val="tx1"/>
                </a:solidFill>
                <a:latin typeface="Arial" panose="020B0604020202020204" pitchFamily="34" charset="0"/>
                <a:cs typeface="Arial" panose="020B0604020202020204" pitchFamily="34" charset="0"/>
              </a:rPr>
              <a:t>Slide elements </a:t>
            </a:r>
            <a:r>
              <a:rPr lang="nl-NL"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nl-NL"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nl-NL" sz="3200" b="0" noProof="1">
                <a:solidFill>
                  <a:schemeClr val="tx1"/>
                </a:solidFill>
                <a:latin typeface="Arial" panose="020B0604020202020204" pitchFamily="34" charset="0"/>
                <a:cs typeface="Arial" panose="020B0604020202020204" pitchFamily="34" charset="0"/>
              </a:rPr>
              <a:t>TIPS &amp; TRICKS - YOUR USER GUIDE</a:t>
            </a:r>
            <a:endParaRPr lang="nl-NL"/>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052" y="5077014"/>
            <a:ext cx="475428" cy="176762"/>
          </a:xfrm>
          <a:prstGeom prst="rect">
            <a:avLst/>
          </a:prstGeom>
        </p:spPr>
      </p:pic>
    </p:spTree>
    <p:extLst>
      <p:ext uri="{BB962C8B-B14F-4D97-AF65-F5344CB8AC3E}">
        <p14:creationId xmlns:p14="http://schemas.microsoft.com/office/powerpoint/2010/main" val="31561697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nl-NL"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nl-NL" sz="4400" b="0" noProof="0" dirty="0">
                <a:solidFill>
                  <a:schemeClr val="bg1"/>
                </a:solidFill>
              </a:rPr>
              <a:t>If you see any </a:t>
            </a:r>
            <a:r>
              <a:rPr lang="nl-NL" sz="4400" b="1" i="1" noProof="0" dirty="0">
                <a:solidFill>
                  <a:schemeClr val="bg1"/>
                </a:solidFill>
              </a:rPr>
              <a:t>layouts after this </a:t>
            </a:r>
            <a:r>
              <a:rPr lang="nl-NL" sz="4400" b="0" i="0" noProof="0" dirty="0">
                <a:solidFill>
                  <a:schemeClr val="bg1"/>
                </a:solidFill>
              </a:rPr>
              <a:t>one</a:t>
            </a:r>
            <a:r>
              <a:rPr lang="nl-NL" sz="4400" b="1" i="1" noProof="0" dirty="0">
                <a:solidFill>
                  <a:schemeClr val="bg1"/>
                </a:solidFill>
              </a:rPr>
              <a:t>,</a:t>
            </a:r>
            <a:br>
              <a:rPr lang="en-US" sz="4400" b="0" i="0" noProof="0" dirty="0">
                <a:solidFill>
                  <a:schemeClr val="bg1"/>
                </a:solidFill>
              </a:rPr>
            </a:br>
            <a:r>
              <a:rPr lang="nl-NL" sz="4400" b="0" noProof="0" dirty="0">
                <a:solidFill>
                  <a:schemeClr val="bg1"/>
                </a:solidFill>
              </a:rPr>
              <a:t>do not use them. These layouts </a:t>
            </a:r>
            <a:r>
              <a:rPr lang="nl-NL" sz="4400" b="1" i="1" u="none" noProof="0" dirty="0">
                <a:solidFill>
                  <a:schemeClr val="bg1"/>
                </a:solidFill>
              </a:rPr>
              <a:t>are not </a:t>
            </a:r>
            <a:r>
              <a:rPr lang="nl-NL" sz="4400" b="0" noProof="0" dirty="0">
                <a:solidFill>
                  <a:schemeClr val="bg1"/>
                </a:solidFill>
              </a:rPr>
              <a:t>part of our corporate template.</a:t>
            </a:r>
            <a:br>
              <a:rPr lang="en-US" sz="2800" b="0" noProof="0" dirty="0">
                <a:solidFill>
                  <a:schemeClr val="bg1"/>
                </a:solidFill>
              </a:rPr>
            </a:br>
            <a:br>
              <a:rPr lang="en-US" sz="2800" b="0" noProof="0" dirty="0">
                <a:solidFill>
                  <a:schemeClr val="bg1"/>
                </a:solidFill>
              </a:rPr>
            </a:br>
            <a:endParaRPr lang="nl-NL"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nl-NL"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nl-NL"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nl-NL" sz="13800" b="1" i="1" noProof="0" dirty="0">
                <a:solidFill>
                  <a:schemeClr val="bg1"/>
                </a:solidFill>
              </a:rPr>
              <a:t>Do not use </a:t>
            </a:r>
            <a:endParaRPr lang="nl-NL"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nl-NL" sz="2000" b="0" noProof="0" dirty="0">
                <a:solidFill>
                  <a:schemeClr val="bg1"/>
                </a:solidFill>
              </a:rPr>
              <a:t>Due to PowerPoint’s standard Copy/Paste functionality extra undesirable layouts can appear.</a:t>
            </a:r>
            <a:endParaRPr lang="nl-NL"/>
          </a:p>
          <a:p>
            <a:pPr marL="0" marR="0" indent="0" algn="ctr" fontAlgn="auto">
              <a:lnSpc>
                <a:spcPct val="100000"/>
              </a:lnSpc>
              <a:spcBef>
                <a:spcPts val="600"/>
              </a:spcBef>
              <a:spcAft>
                <a:spcPts val="0"/>
              </a:spcAft>
              <a:buClr>
                <a:srgbClr val="003755"/>
              </a:buClr>
              <a:buSzTx/>
              <a:buFontTx/>
              <a:buNone/>
              <a:tabLst/>
            </a:pPr>
            <a:r>
              <a:rPr lang="nl-NL" sz="2000" b="0" noProof="0" dirty="0">
                <a:solidFill>
                  <a:schemeClr val="bg1"/>
                </a:solidFill>
              </a:rPr>
              <a:t>Also notice: Layouts after this might contain potential confidential information.</a:t>
            </a:r>
            <a:br>
              <a:rPr lang="en-US" sz="1800" b="0" noProof="0" dirty="0">
                <a:solidFill>
                  <a:schemeClr val="bg1"/>
                </a:solidFill>
              </a:rPr>
            </a:br>
            <a:endParaRPr lang="nl-NL" sz="1800" b="0" noProof="0" dirty="0">
              <a:solidFill>
                <a:schemeClr val="bg1"/>
              </a:solidFill>
            </a:endParaRPr>
          </a:p>
        </p:txBody>
      </p:sp>
    </p:spTree>
    <p:extLst>
      <p:ext uri="{BB962C8B-B14F-4D97-AF65-F5344CB8AC3E}">
        <p14:creationId xmlns:p14="http://schemas.microsoft.com/office/powerpoint/2010/main" val="3468627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sz="1200"/>
            </a:lvl1pPr>
            <a:lvl2pPr>
              <a:defRPr sz="1200"/>
            </a:lvl2pPr>
            <a:lvl3pPr>
              <a:defRPr sz="1200"/>
            </a:lvl3pPr>
            <a:lvl4pPr>
              <a:defRPr sz="1400"/>
            </a:lvl4pPr>
            <a:lvl5pPr>
              <a:defRPr sz="12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Tree>
    <p:extLst>
      <p:ext uri="{BB962C8B-B14F-4D97-AF65-F5344CB8AC3E}">
        <p14:creationId xmlns:p14="http://schemas.microsoft.com/office/powerpoint/2010/main" val="1688073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_Title and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title</a:t>
            </a:r>
          </a:p>
        </p:txBody>
      </p:sp>
      <p:sp>
        <p:nvSpPr>
          <p:cNvPr id="3" name="Content Placeholder 2"/>
          <p:cNvSpPr>
            <a:spLocks noGrp="1"/>
          </p:cNvSpPr>
          <p:nvPr>
            <p:ph idx="1" hasCustomPrompt="1"/>
          </p:nvPr>
        </p:nvSpPr>
        <p:spPr/>
        <p:txBody>
          <a:bodyPr/>
          <a:lstStyle>
            <a:lvl1pPr>
              <a:defRPr sz="1200"/>
            </a:lvl1pPr>
            <a:lvl2pPr>
              <a:defRPr sz="1200"/>
            </a:lvl2pPr>
            <a:lvl3pPr>
              <a:defRPr sz="1200"/>
            </a:lvl3pPr>
            <a:lvl4pPr>
              <a:defRPr sz="1400"/>
            </a:lvl4pPr>
            <a:lvl5pPr>
              <a:defRPr sz="12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3">
            <a:extLst>
              <a:ext uri="{FF2B5EF4-FFF2-40B4-BE49-F238E27FC236}">
                <a16:creationId xmlns:a16="http://schemas.microsoft.com/office/drawing/2014/main" id="{CD24C3BD-6B68-455D-8BAB-E59F02BA3355}"/>
              </a:ext>
            </a:extLst>
          </p:cNvPr>
          <p:cNvSpPr>
            <a:spLocks noGrp="1"/>
          </p:cNvSpPr>
          <p:nvPr>
            <p:ph type="body" sz="quarter" idx="14" hasCustomPrompt="1"/>
          </p:nvPr>
        </p:nvSpPr>
        <p:spPr>
          <a:xfrm>
            <a:off x="648000" y="6408000"/>
            <a:ext cx="6267600" cy="244800"/>
          </a:xfrm>
        </p:spPr>
        <p:txBody>
          <a:bodyPr/>
          <a:lstStyle>
            <a:lvl1pPr marL="0" indent="0">
              <a:buNone/>
              <a:defRPr sz="800" i="1">
                <a:solidFill>
                  <a:schemeClr val="tx2"/>
                </a:solidFill>
                <a:latin typeface="+mj-lt"/>
              </a:defRPr>
            </a:lvl1pPr>
          </a:lstStyle>
          <a:p>
            <a:pPr lvl="0"/>
            <a:r>
              <a:rPr lang="en-GB" dirty="0"/>
              <a:t>Click to add text</a:t>
            </a:r>
          </a:p>
        </p:txBody>
      </p:sp>
    </p:spTree>
    <p:extLst>
      <p:ext uri="{BB962C8B-B14F-4D97-AF65-F5344CB8AC3E}">
        <p14:creationId xmlns:p14="http://schemas.microsoft.com/office/powerpoint/2010/main" val="26077142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9AB39AC-6CD7-4885-A165-847E17072AEC}"/>
              </a:ext>
            </a:extLst>
          </p:cNvPr>
          <p:cNvSpPr>
            <a:spLocks noGrp="1"/>
          </p:cNvSpPr>
          <p:nvPr>
            <p:ph idx="1" hasCustomPrompt="1"/>
          </p:nvPr>
        </p:nvSpPr>
        <p:spPr>
          <a:xfrm>
            <a:off x="648000" y="1656369"/>
            <a:ext cx="10893600" cy="4550031"/>
          </a:xfrm>
        </p:spPr>
        <p:txBody>
          <a:bodyPr/>
          <a:lstStyle>
            <a:lvl1pPr>
              <a:defRPr/>
            </a:lvl1pPr>
            <a:lvl4pPr>
              <a:defRPr/>
            </a:lvl4pPr>
          </a:lstStyle>
          <a:p>
            <a:pPr lvl="0"/>
            <a:r>
              <a:rPr lang="en-GB" noProof="0"/>
              <a:t>Click to add text</a:t>
            </a:r>
          </a:p>
          <a:p>
            <a:pPr lvl="3"/>
            <a:r>
              <a:rPr lang="en-GB" noProof="0"/>
              <a:t>Sub </a:t>
            </a:r>
            <a:r>
              <a:rPr lang="en-GB" noProof="0" err="1"/>
              <a:t>titel</a:t>
            </a:r>
            <a:endParaRPr lang="en-GB" noProof="0"/>
          </a:p>
        </p:txBody>
      </p:sp>
      <p:sp>
        <p:nvSpPr>
          <p:cNvPr id="13" name="Title 1">
            <a:extLst>
              <a:ext uri="{FF2B5EF4-FFF2-40B4-BE49-F238E27FC236}">
                <a16:creationId xmlns:a16="http://schemas.microsoft.com/office/drawing/2014/main" id="{FC1A345D-1E08-4229-9C0F-9D508CF395D1}"/>
              </a:ext>
            </a:extLst>
          </p:cNvPr>
          <p:cNvSpPr>
            <a:spLocks noGrp="1"/>
          </p:cNvSpPr>
          <p:nvPr>
            <p:ph type="title"/>
          </p:nvPr>
        </p:nvSpPr>
        <p:spPr>
          <a:xfrm>
            <a:off x="647999" y="844836"/>
            <a:ext cx="10893581" cy="720000"/>
          </a:xfrm>
        </p:spPr>
        <p:txBody>
          <a:bodyPr anchor="t"/>
          <a:lstStyle>
            <a:lvl1pPr algn="ctr">
              <a:defRPr>
                <a:solidFill>
                  <a:schemeClr val="tx2"/>
                </a:solidFill>
              </a:defRPr>
            </a:lvl1pPr>
          </a:lstStyle>
          <a:p>
            <a:r>
              <a:rPr lang="en-US"/>
              <a:t>Click to edit Master title style</a:t>
            </a:r>
            <a:endParaRPr lang="nl-NL"/>
          </a:p>
        </p:txBody>
      </p:sp>
    </p:spTree>
    <p:extLst>
      <p:ext uri="{BB962C8B-B14F-4D97-AF65-F5344CB8AC3E}">
        <p14:creationId xmlns:p14="http://schemas.microsoft.com/office/powerpoint/2010/main" val="358931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1.xml"/><Relationship Id="rId7" Type="http://schemas.openxmlformats.org/officeDocument/2006/relationships/image" Target="../media/image28.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theme" Target="../theme/theme5.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tags" Target="../tags/tag42.xml"/><Relationship Id="rId47" Type="http://schemas.openxmlformats.org/officeDocument/2006/relationships/tags" Target="../tags/tag47.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tags" Target="../tags/tag4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tags" Target="../tags/tag4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tags" Target="../tags/tag46.xml"/><Relationship Id="rId20" Type="http://schemas.openxmlformats.org/officeDocument/2006/relationships/slideLayout" Target="../slideLayouts/slideLayout83.xml"/><Relationship Id="rId41" Type="http://schemas.openxmlformats.org/officeDocument/2006/relationships/tags" Target="../tags/tag41.xml"/><Relationship Id="rId1" Type="http://schemas.openxmlformats.org/officeDocument/2006/relationships/slideLayout" Target="../slideLayouts/slideLayout64.xml"/><Relationship Id="rId6"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3" Type="http://schemas.openxmlformats.org/officeDocument/2006/relationships/tags" Target="../tags/tag56.xml"/><Relationship Id="rId58" Type="http://schemas.openxmlformats.org/officeDocument/2006/relationships/tags" Target="../tags/tag61.xml"/><Relationship Id="rId5" Type="http://schemas.openxmlformats.org/officeDocument/2006/relationships/slideLayout" Target="../slideLayouts/slideLayout106.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tags" Target="../tags/tag51.xml"/><Relationship Id="rId56" Type="http://schemas.openxmlformats.org/officeDocument/2006/relationships/tags" Target="../tags/tag59.xml"/><Relationship Id="rId8" Type="http://schemas.openxmlformats.org/officeDocument/2006/relationships/slideLayout" Target="../slideLayouts/slideLayout109.xml"/><Relationship Id="rId51" Type="http://schemas.openxmlformats.org/officeDocument/2006/relationships/tags" Target="../tags/tag54.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theme" Target="../theme/theme6.xml"/><Relationship Id="rId59" Type="http://schemas.openxmlformats.org/officeDocument/2006/relationships/tags" Target="../tags/tag62.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tags" Target="../tags/tag5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tags" Target="../tags/tag52.xml"/><Relationship Id="rId57" Type="http://schemas.openxmlformats.org/officeDocument/2006/relationships/tags" Target="../tags/tag60.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tags" Target="../tags/tag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image" Target="../media/image61.emf"/><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oleObject" Target="../embeddings/oleObject1.bin"/><Relationship Id="rId5" Type="http://schemas.openxmlformats.org/officeDocument/2006/relationships/slideLayout" Target="../slideLayouts/slideLayout151.xml"/><Relationship Id="rId10" Type="http://schemas.openxmlformats.org/officeDocument/2006/relationships/tags" Target="../tags/tag63.xml"/><Relationship Id="rId4" Type="http://schemas.openxmlformats.org/officeDocument/2006/relationships/slideLayout" Target="../slideLayouts/slideLayout150.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433" y="274638"/>
            <a:ext cx="11514035" cy="889972"/>
          </a:xfrm>
          <a:prstGeom prst="rect">
            <a:avLst/>
          </a:prstGeom>
        </p:spPr>
        <p:txBody>
          <a:bodyPr vert="horz" lIns="0" tIns="0" rIns="0" bIns="0" rtlCol="0" anchor="t" anchorCtr="0">
            <a:noAutofit/>
          </a:bodyPr>
          <a:lstStyle/>
          <a:p>
            <a:r>
              <a:rPr lang="nl-NL"/>
              <a:t>Klik om stijl te bewerken</a:t>
            </a:r>
            <a:endParaRPr lang="en-GB" dirty="0"/>
          </a:p>
        </p:txBody>
      </p:sp>
      <p:sp>
        <p:nvSpPr>
          <p:cNvPr id="3" name="Text Placeholder 2"/>
          <p:cNvSpPr>
            <a:spLocks noGrp="1"/>
          </p:cNvSpPr>
          <p:nvPr>
            <p:ph type="body" idx="1"/>
          </p:nvPr>
        </p:nvSpPr>
        <p:spPr>
          <a:xfrm>
            <a:off x="334433" y="1164610"/>
            <a:ext cx="7848600" cy="480439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Slide Number Placeholder 3"/>
          <p:cNvSpPr>
            <a:spLocks noGrp="1"/>
          </p:cNvSpPr>
          <p:nvPr>
            <p:ph type="sldNum" sz="quarter" idx="4"/>
          </p:nvPr>
        </p:nvSpPr>
        <p:spPr>
          <a:xfrm>
            <a:off x="5820394" y="6284182"/>
            <a:ext cx="551213" cy="318519"/>
          </a:xfrm>
          <a:prstGeom prst="rect">
            <a:avLst/>
          </a:prstGeom>
        </p:spPr>
        <p:txBody>
          <a:bodyPr vert="horz" lIns="0" tIns="0" rIns="0" bIns="0" rtlCol="0" anchor="b" anchorCtr="0"/>
          <a:lstStyle>
            <a:lvl1pPr algn="ctr">
              <a:defRPr sz="1067">
                <a:solidFill>
                  <a:schemeClr val="tx1"/>
                </a:solidFill>
                <a:latin typeface="Vodafone Lt" panose="020B0606040202020204" pitchFamily="34" charset="0"/>
              </a:defRPr>
            </a:lvl1pPr>
          </a:lstStyle>
          <a:p>
            <a:fld id="{72A83A2B-3358-44F8-83A0-4598795D8FB5}" type="slidenum">
              <a:rPr lang="en-GB" smtClean="0"/>
              <a:pPr/>
              <a:t>‹nr.›</a:t>
            </a:fld>
            <a:endParaRPr lang="en-GB" dirty="0"/>
          </a:p>
        </p:txBody>
      </p:sp>
      <p:sp>
        <p:nvSpPr>
          <p:cNvPr id="6" name="Footer Placeholder 5"/>
          <p:cNvSpPr>
            <a:spLocks noGrp="1"/>
          </p:cNvSpPr>
          <p:nvPr>
            <p:ph type="ftr" sz="quarter" idx="3"/>
          </p:nvPr>
        </p:nvSpPr>
        <p:spPr>
          <a:xfrm>
            <a:off x="337860" y="6282799"/>
            <a:ext cx="2783840" cy="318519"/>
          </a:xfrm>
          <a:prstGeom prst="rect">
            <a:avLst/>
          </a:prstGeom>
        </p:spPr>
        <p:txBody>
          <a:bodyPr vert="horz" lIns="0" tIns="0" rIns="0" bIns="0" rtlCol="0" anchor="b" anchorCtr="0"/>
          <a:lstStyle>
            <a:lvl1pPr algn="l">
              <a:defRPr lang="en-IE" sz="1067" kern="1200" dirty="0">
                <a:solidFill>
                  <a:schemeClr val="tx1"/>
                </a:solidFill>
                <a:latin typeface="Vodafone Lt" panose="020B0606040202020204" pitchFamily="34" charset="0"/>
                <a:ea typeface="+mn-ea"/>
                <a:cs typeface="+mn-cs"/>
              </a:defRPr>
            </a:lvl1pPr>
          </a:lstStyle>
          <a:p>
            <a:r>
              <a:rPr lang="en-GB"/>
              <a:t>Insert Confidentiality Level in slide footer </a:t>
            </a:r>
          </a:p>
        </p:txBody>
      </p:sp>
      <p:sp>
        <p:nvSpPr>
          <p:cNvPr id="5" name="Date Placeholder 4"/>
          <p:cNvSpPr>
            <a:spLocks noGrp="1"/>
          </p:cNvSpPr>
          <p:nvPr>
            <p:ph type="dt" sz="half" idx="2"/>
          </p:nvPr>
        </p:nvSpPr>
        <p:spPr>
          <a:xfrm>
            <a:off x="8183034" y="6282799"/>
            <a:ext cx="2090533" cy="318519"/>
          </a:xfrm>
          <a:prstGeom prst="rect">
            <a:avLst/>
          </a:prstGeom>
        </p:spPr>
        <p:txBody>
          <a:bodyPr vert="horz" lIns="0" tIns="0" rIns="0" bIns="0" rtlCol="0" anchor="b" anchorCtr="0"/>
          <a:lstStyle>
            <a:lvl1pPr>
              <a:defRPr lang="en-GB" sz="1067" smtClean="0">
                <a:latin typeface="Vodafone Lt" panose="020B0606040202020204" pitchFamily="34" charset="0"/>
              </a:defRPr>
            </a:lvl1pPr>
          </a:lstStyle>
          <a:p>
            <a:fld id="{BDDBAA49-6CB8-054C-996A-16DA1E81284C}" type="datetime4">
              <a:rPr lang="en-GB" smtClean="0"/>
              <a:pPr/>
              <a:t>9 November 2023</a:t>
            </a:fld>
            <a:endParaRPr lang="en-GB" dirty="0"/>
          </a:p>
        </p:txBody>
      </p:sp>
      <p:pic>
        <p:nvPicPr>
          <p:cNvPr id="9" name="Picture 8">
            <a:extLst>
              <a:ext uri="{FF2B5EF4-FFF2-40B4-BE49-F238E27FC236}">
                <a16:creationId xmlns:a16="http://schemas.microsoft.com/office/drawing/2014/main" id="{43A98DC4-8798-1246-BB65-D4FF449CFE7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
        <p:nvSpPr>
          <p:cNvPr id="7" name="TextBox 6">
            <a:extLst>
              <a:ext uri="{FF2B5EF4-FFF2-40B4-BE49-F238E27FC236}">
                <a16:creationId xmlns:a16="http://schemas.microsoft.com/office/drawing/2014/main" id="{E874D925-3BCC-650E-784A-A251FCD1147A}"/>
              </a:ext>
            </a:extLst>
          </p:cNvPr>
          <p:cNvSpPr txBox="1"/>
          <p:nvPr>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1944593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1219170" rtl="0" eaLnBrk="1" latinLnBrk="0" hangingPunct="1">
        <a:lnSpc>
          <a:spcPct val="80000"/>
        </a:lnSpc>
        <a:spcBef>
          <a:spcPct val="0"/>
        </a:spcBef>
        <a:buNone/>
        <a:defRPr sz="3200" b="1" kern="1200">
          <a:solidFill>
            <a:schemeClr val="accent1"/>
          </a:solidFill>
          <a:latin typeface="Vodafone Rg" pitchFamily="34" charset="0"/>
          <a:ea typeface="+mj-ea"/>
          <a:cs typeface="+mj-cs"/>
        </a:defRPr>
      </a:lvl1pPr>
    </p:titleStyle>
    <p:bodyStyle>
      <a:lvl1pPr marL="184146" indent="-184146" algn="l" defTabSz="1219170" rtl="0" eaLnBrk="1" latinLnBrk="0" hangingPunct="1">
        <a:spcBef>
          <a:spcPts val="0"/>
        </a:spcBef>
        <a:spcAft>
          <a:spcPts val="800"/>
        </a:spcAft>
        <a:buClr>
          <a:schemeClr val="accent1"/>
        </a:buClr>
        <a:buFont typeface="Arial" pitchFamily="34" charset="0"/>
        <a:buChar char="•"/>
        <a:defRPr sz="2400" kern="1200">
          <a:solidFill>
            <a:schemeClr val="tx1"/>
          </a:solidFill>
          <a:latin typeface="Vodafone Rg" pitchFamily="34" charset="0"/>
          <a:ea typeface="+mn-ea"/>
          <a:cs typeface="+mn-cs"/>
        </a:defRPr>
      </a:lvl1pPr>
      <a:lvl2pPr marL="463539" indent="-196846"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2pPr>
      <a:lvl3pPr marL="514338" indent="194728"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3pPr>
      <a:lvl4pPr marL="956709" indent="-201079" algn="l" defTabSz="1219170" rtl="0" eaLnBrk="1" latinLnBrk="0" hangingPunct="1">
        <a:spcBef>
          <a:spcPct val="20000"/>
        </a:spcBef>
        <a:buClr>
          <a:schemeClr val="accent1"/>
        </a:buClr>
        <a:buFont typeface="Calibri" pitchFamily="34" charset="0"/>
        <a:buChar char="–"/>
        <a:defRPr sz="1600" kern="1200">
          <a:solidFill>
            <a:schemeClr val="tx1"/>
          </a:solidFill>
          <a:latin typeface="+mn-lt"/>
          <a:ea typeface="+mn-ea"/>
          <a:cs typeface="+mn-cs"/>
        </a:defRPr>
      </a:lvl4pPr>
      <a:lvl5pPr marL="1219170" indent="-215895" algn="l" defTabSz="1219170" rtl="0" eaLnBrk="1" latinLnBrk="0" hangingPunct="1">
        <a:spcBef>
          <a:spcPct val="20000"/>
        </a:spcBef>
        <a:buClr>
          <a:schemeClr val="accent1"/>
        </a:buClr>
        <a:buFont typeface="Calibri" pitchFamily="34" charset="0"/>
        <a:buChar char="–"/>
        <a:defRPr sz="1600" kern="1200" baseline="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8">
          <p15:clr>
            <a:srgbClr val="F26B43"/>
          </p15:clr>
        </p15:guide>
        <p15:guide id="3" orient="horz" pos="2820">
          <p15:clr>
            <a:srgbClr val="F26B43"/>
          </p15:clr>
        </p15:guide>
        <p15:guide id="4" pos="5602">
          <p15:clr>
            <a:srgbClr val="F26B43"/>
          </p15:clr>
        </p15:guide>
        <p15:guide id="5" pos="2812">
          <p15:clr>
            <a:srgbClr val="F26B43"/>
          </p15:clr>
        </p15:guide>
        <p15:guide id="6" pos="2948">
          <p15:clr>
            <a:srgbClr val="F26B43"/>
          </p15:clr>
        </p15:guide>
        <p15:guide id="7" orient="horz" pos="5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433" y="274639"/>
            <a:ext cx="11514035" cy="889972"/>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433" y="1164613"/>
            <a:ext cx="7848600" cy="480439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5820396" y="6284185"/>
            <a:ext cx="551213" cy="318519"/>
          </a:xfrm>
          <a:prstGeom prst="rect">
            <a:avLst/>
          </a:prstGeom>
        </p:spPr>
        <p:txBody>
          <a:bodyPr vert="horz" lIns="0" tIns="0" rIns="0" bIns="0" rtlCol="0" anchor="b" anchorCtr="0"/>
          <a:lstStyle>
            <a:lvl1pPr algn="ctr">
              <a:defRPr sz="1067">
                <a:solidFill>
                  <a:schemeClr val="tx1"/>
                </a:solidFill>
              </a:defRPr>
            </a:lvl1pPr>
          </a:lstStyle>
          <a:p>
            <a:fld id="{72A83A2B-3358-44F8-83A0-4598795D8FB5}" type="slidenum">
              <a:rPr lang="en-GB" smtClean="0"/>
              <a:pPr/>
              <a:t>‹nr.›</a:t>
            </a:fld>
            <a:endParaRPr lang="en-GB"/>
          </a:p>
        </p:txBody>
      </p:sp>
      <p:sp>
        <p:nvSpPr>
          <p:cNvPr id="6" name="Footer Placeholder 5"/>
          <p:cNvSpPr>
            <a:spLocks noGrp="1"/>
          </p:cNvSpPr>
          <p:nvPr>
            <p:ph type="ftr" sz="quarter" idx="3"/>
          </p:nvPr>
        </p:nvSpPr>
        <p:spPr>
          <a:xfrm>
            <a:off x="337860" y="6282802"/>
            <a:ext cx="2783840" cy="318519"/>
          </a:xfrm>
          <a:prstGeom prst="rect">
            <a:avLst/>
          </a:prstGeom>
        </p:spPr>
        <p:txBody>
          <a:bodyPr vert="horz" lIns="0" tIns="0" rIns="0" bIns="0" rtlCol="0" anchor="b" anchorCtr="0"/>
          <a:lstStyle>
            <a:lvl1pPr algn="l">
              <a:defRPr lang="en-IE" sz="1067" kern="1200" dirty="0">
                <a:solidFill>
                  <a:schemeClr val="tx1"/>
                </a:solidFill>
                <a:latin typeface="+mn-lt"/>
                <a:ea typeface="+mn-ea"/>
                <a:cs typeface="+mn-cs"/>
              </a:defRPr>
            </a:lvl1pPr>
          </a:lstStyle>
          <a:p>
            <a:r>
              <a:rPr lang="en-GB"/>
              <a:t>Insert Confidentiality Level in slide footer </a:t>
            </a:r>
          </a:p>
        </p:txBody>
      </p:sp>
      <p:sp>
        <p:nvSpPr>
          <p:cNvPr id="5" name="Date Placeholder 4"/>
          <p:cNvSpPr>
            <a:spLocks noGrp="1"/>
          </p:cNvSpPr>
          <p:nvPr>
            <p:ph type="dt" sz="half" idx="2"/>
          </p:nvPr>
        </p:nvSpPr>
        <p:spPr>
          <a:xfrm>
            <a:off x="8183033" y="6282802"/>
            <a:ext cx="2844800" cy="318519"/>
          </a:xfrm>
          <a:prstGeom prst="rect">
            <a:avLst/>
          </a:prstGeom>
        </p:spPr>
        <p:txBody>
          <a:bodyPr vert="horz" lIns="0" tIns="0" rIns="0" bIns="0" rtlCol="0" anchor="b" anchorCtr="0"/>
          <a:lstStyle>
            <a:lvl1pPr>
              <a:defRPr lang="en-GB" sz="1067" smtClean="0"/>
            </a:lvl1pPr>
          </a:lstStyle>
          <a:p>
            <a:fld id="{AD47607F-D0CB-4AC6-9566-046428C59115}" type="datetime3">
              <a:rPr lang="en-US" smtClean="0"/>
              <a:pPr/>
              <a:t>9 November 2023</a:t>
            </a:fld>
            <a:endParaRPr lang="en-US"/>
          </a:p>
        </p:txBody>
      </p:sp>
      <p:sp>
        <p:nvSpPr>
          <p:cNvPr id="8" name="TextBox 7">
            <a:extLst>
              <a:ext uri="{FF2B5EF4-FFF2-40B4-BE49-F238E27FC236}">
                <a16:creationId xmlns:a16="http://schemas.microsoft.com/office/drawing/2014/main" id="{9D2AC827-413C-7B7D-AE7B-922420A7037A}"/>
              </a:ext>
            </a:extLst>
          </p:cNvPr>
          <p:cNvSpPr txBox="1"/>
          <p:nvPr userDrawn="1">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7854266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ransition spd="slow">
    <p:wipe dir="r"/>
  </p:transition>
  <p:hf hdr="0"/>
  <p:txStyles>
    <p:titleStyle>
      <a:lvl1pPr algn="l" defTabSz="1219110" rtl="0" eaLnBrk="1" latinLnBrk="0" hangingPunct="1">
        <a:lnSpc>
          <a:spcPct val="80000"/>
        </a:lnSpc>
        <a:spcBef>
          <a:spcPct val="0"/>
        </a:spcBef>
        <a:buNone/>
        <a:defRPr sz="3200" b="1" kern="1200">
          <a:solidFill>
            <a:schemeClr val="accent1"/>
          </a:solidFill>
          <a:latin typeface="Vodafone Rg" pitchFamily="34" charset="0"/>
          <a:ea typeface="+mj-ea"/>
          <a:cs typeface="+mj-cs"/>
        </a:defRPr>
      </a:lvl1pPr>
    </p:titleStyle>
    <p:bodyStyle>
      <a:lvl1pPr marL="184138" indent="-184138" algn="l" defTabSz="1219110" rtl="0" eaLnBrk="1" latinLnBrk="0" hangingPunct="1">
        <a:spcBef>
          <a:spcPts val="0"/>
        </a:spcBef>
        <a:spcAft>
          <a:spcPts val="800"/>
        </a:spcAft>
        <a:buClr>
          <a:schemeClr val="accent1"/>
        </a:buClr>
        <a:buFont typeface="Arial" pitchFamily="34" charset="0"/>
        <a:buChar char="•"/>
        <a:defRPr sz="2400" kern="1200">
          <a:solidFill>
            <a:schemeClr val="tx1"/>
          </a:solidFill>
          <a:latin typeface="Vodafone Rg" pitchFamily="34" charset="0"/>
          <a:ea typeface="+mn-ea"/>
          <a:cs typeface="+mn-cs"/>
        </a:defRPr>
      </a:lvl1pPr>
      <a:lvl2pPr marL="463515" indent="-196838" algn="l" defTabSz="121911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2pPr>
      <a:lvl3pPr marL="514314" indent="194718" algn="l" defTabSz="121911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3pPr>
      <a:lvl4pPr marL="956661" indent="-201070" algn="l" defTabSz="1219110" rtl="0" eaLnBrk="1" latinLnBrk="0" hangingPunct="1">
        <a:spcBef>
          <a:spcPct val="20000"/>
        </a:spcBef>
        <a:buClr>
          <a:schemeClr val="accent1"/>
        </a:buClr>
        <a:buFont typeface="Calibri" pitchFamily="34" charset="0"/>
        <a:buChar char="–"/>
        <a:defRPr sz="1600" kern="1200">
          <a:solidFill>
            <a:schemeClr val="tx1"/>
          </a:solidFill>
          <a:latin typeface="+mn-lt"/>
          <a:ea typeface="+mn-ea"/>
          <a:cs typeface="+mn-cs"/>
        </a:defRPr>
      </a:lvl4pPr>
      <a:lvl5pPr marL="1219110" indent="-215884" algn="l" defTabSz="1219110" rtl="0" eaLnBrk="1" latinLnBrk="0" hangingPunct="1">
        <a:spcBef>
          <a:spcPct val="20000"/>
        </a:spcBef>
        <a:buClr>
          <a:schemeClr val="accent1"/>
        </a:buClr>
        <a:buFont typeface="Calibri" pitchFamily="34" charset="0"/>
        <a:buChar char="–"/>
        <a:defRPr sz="1600" kern="1200" baseline="0">
          <a:solidFill>
            <a:schemeClr val="tx1"/>
          </a:solidFill>
          <a:latin typeface="+mn-lt"/>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9">
          <p15:clr>
            <a:srgbClr val="F26B43"/>
          </p15:clr>
        </p15:guide>
        <p15:guide id="3" orient="horz" pos="2115">
          <p15:clr>
            <a:srgbClr val="F26B43"/>
          </p15:clr>
        </p15:guide>
        <p15:guide id="4" pos="4202">
          <p15:clr>
            <a:srgbClr val="F26B43"/>
          </p15:clr>
        </p15:guide>
        <p15:guide id="5" pos="2109">
          <p15:clr>
            <a:srgbClr val="F26B43"/>
          </p15:clr>
        </p15:guide>
        <p15:guide id="6" pos="2211">
          <p15:clr>
            <a:srgbClr val="F26B43"/>
          </p15:clr>
        </p15:guide>
        <p15:guide id="7" orient="horz" pos="4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5D612-41F1-2C4C-A210-BB93F5B8BE5B}"/>
              </a:ext>
            </a:extLst>
          </p:cNvPr>
          <p:cNvSpPr>
            <a:spLocks noGrp="1"/>
          </p:cNvSpPr>
          <p:nvPr>
            <p:ph type="title"/>
          </p:nvPr>
        </p:nvSpPr>
        <p:spPr>
          <a:xfrm>
            <a:off x="874712" y="260350"/>
            <a:ext cx="10504887" cy="933715"/>
          </a:xfrm>
          <a:prstGeom prst="rect">
            <a:avLst/>
          </a:prstGeom>
        </p:spPr>
        <p:txBody>
          <a:bodyPr vert="horz" lIns="91440" tIns="45720" rIns="91440" bIns="45720" rtlCol="0" anchor="b">
            <a:normAutofit/>
          </a:bodyPr>
          <a:lstStyle/>
          <a:p>
            <a:r>
              <a:rPr lang="en-US" dirty="0"/>
              <a:t>Header SST Medium 24pt</a:t>
            </a:r>
            <a:endParaRPr lang="sv-SE" dirty="0"/>
          </a:p>
        </p:txBody>
      </p:sp>
      <p:sp>
        <p:nvSpPr>
          <p:cNvPr id="3" name="Text Placeholder 2">
            <a:extLst>
              <a:ext uri="{FF2B5EF4-FFF2-40B4-BE49-F238E27FC236}">
                <a16:creationId xmlns:a16="http://schemas.microsoft.com/office/drawing/2014/main" id="{1E4D0006-7B28-284F-AC77-1514E7780E94}"/>
              </a:ext>
            </a:extLst>
          </p:cNvPr>
          <p:cNvSpPr>
            <a:spLocks noGrp="1"/>
          </p:cNvSpPr>
          <p:nvPr>
            <p:ph type="body" idx="1"/>
          </p:nvPr>
        </p:nvSpPr>
        <p:spPr>
          <a:xfrm>
            <a:off x="874712" y="1423792"/>
            <a:ext cx="10504887" cy="4349546"/>
          </a:xfrm>
          <a:prstGeom prst="rect">
            <a:avLst/>
          </a:prstGeom>
        </p:spPr>
        <p:txBody>
          <a:bodyPr vert="horz" lIns="91440" tIns="45720" rIns="91440" bIns="45720" rtlCol="0">
            <a:normAutofit/>
          </a:bodyPr>
          <a:lstStyle/>
          <a:p>
            <a:pPr lvl="0"/>
            <a:r>
              <a:rPr lang="en-US" dirty="0"/>
              <a:t>Copy SST Light 18pt</a:t>
            </a:r>
          </a:p>
          <a:p>
            <a:pPr lvl="1"/>
            <a:r>
              <a:rPr lang="en-US" dirty="0"/>
              <a:t>Second level 16pt</a:t>
            </a:r>
          </a:p>
          <a:p>
            <a:pPr lvl="2"/>
            <a:r>
              <a:rPr lang="en-US" dirty="0"/>
              <a:t>Third level 14pt</a:t>
            </a:r>
          </a:p>
          <a:p>
            <a:pPr lvl="3"/>
            <a:r>
              <a:rPr lang="en-US" dirty="0"/>
              <a:t>Fourth level 12pt</a:t>
            </a:r>
          </a:p>
          <a:p>
            <a:pPr lvl="4"/>
            <a:r>
              <a:rPr lang="en-US" dirty="0"/>
              <a:t>Fifth level 12pt</a:t>
            </a:r>
            <a:endParaRPr lang="sv-SE" dirty="0"/>
          </a:p>
        </p:txBody>
      </p:sp>
      <p:sp>
        <p:nvSpPr>
          <p:cNvPr id="13" name="正方形/長方形 15">
            <a:extLst>
              <a:ext uri="{FF2B5EF4-FFF2-40B4-BE49-F238E27FC236}">
                <a16:creationId xmlns:a16="http://schemas.microsoft.com/office/drawing/2014/main" id="{A5A3A64F-295E-4941-9A92-0E294BDF9A65}"/>
              </a:ext>
            </a:extLst>
          </p:cNvPr>
          <p:cNvSpPr/>
          <p:nvPr userDrawn="1"/>
        </p:nvSpPr>
        <p:spPr>
          <a:xfrm>
            <a:off x="-3717" y="6456672"/>
            <a:ext cx="12204000" cy="40876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a:solidFill>
                <a:srgbClr val="FFFFFF"/>
              </a:solidFill>
            </a:endParaRPr>
          </a:p>
        </p:txBody>
      </p:sp>
      <p:pic>
        <p:nvPicPr>
          <p:cNvPr id="14" name="図 12">
            <a:extLst>
              <a:ext uri="{FF2B5EF4-FFF2-40B4-BE49-F238E27FC236}">
                <a16:creationId xmlns:a16="http://schemas.microsoft.com/office/drawing/2014/main" id="{7224CDCE-2F89-E240-9D22-8B21897E68D4}"/>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288338" y="6538185"/>
            <a:ext cx="1048514" cy="262129"/>
          </a:xfrm>
          <a:prstGeom prst="rect">
            <a:avLst/>
          </a:prstGeom>
        </p:spPr>
      </p:pic>
      <p:sp>
        <p:nvSpPr>
          <p:cNvPr id="15" name="スライド番号プレースホルダー 4">
            <a:extLst>
              <a:ext uri="{FF2B5EF4-FFF2-40B4-BE49-F238E27FC236}">
                <a16:creationId xmlns:a16="http://schemas.microsoft.com/office/drawing/2014/main" id="{68F1A363-F6C4-0B41-A12A-7AFFB23C912A}"/>
              </a:ext>
            </a:extLst>
          </p:cNvPr>
          <p:cNvSpPr txBox="1">
            <a:spLocks/>
          </p:cNvSpPr>
          <p:nvPr userDrawn="1"/>
        </p:nvSpPr>
        <p:spPr>
          <a:xfrm>
            <a:off x="-524666" y="5576190"/>
            <a:ext cx="288033" cy="197148"/>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1000" baseline="0" smtClean="0">
                <a:latin typeface="SST" pitchFamily="34" charset="0"/>
              </a:rPr>
              <a:pPr/>
              <a:t>‹nr.›</a:t>
            </a:fld>
            <a:endParaRPr lang="ja-JP" altLang="en-US" sz="1000" baseline="0">
              <a:latin typeface="SST" pitchFamily="34" charset="0"/>
            </a:endParaRPr>
          </a:p>
        </p:txBody>
      </p:sp>
      <p:sp>
        <p:nvSpPr>
          <p:cNvPr id="4" name="Date Placeholder 3">
            <a:extLst>
              <a:ext uri="{FF2B5EF4-FFF2-40B4-BE49-F238E27FC236}">
                <a16:creationId xmlns:a16="http://schemas.microsoft.com/office/drawing/2014/main" id="{76276189-58B0-E440-A86A-CC47930D6B78}"/>
              </a:ext>
            </a:extLst>
          </p:cNvPr>
          <p:cNvSpPr>
            <a:spLocks noGrp="1"/>
          </p:cNvSpPr>
          <p:nvPr>
            <p:ph type="dt" sz="half" idx="2"/>
          </p:nvPr>
        </p:nvSpPr>
        <p:spPr>
          <a:xfrm>
            <a:off x="9751764" y="6449239"/>
            <a:ext cx="2059236" cy="365125"/>
          </a:xfrm>
          <a:prstGeom prst="rect">
            <a:avLst/>
          </a:prstGeom>
        </p:spPr>
        <p:txBody>
          <a:bodyPr vert="horz" lIns="91440" tIns="45720" rIns="91440" bIns="45720" rtlCol="0" anchor="ctr"/>
          <a:lstStyle>
            <a:lvl1pPr algn="r">
              <a:defRPr sz="1200">
                <a:solidFill>
                  <a:schemeClr val="bg1"/>
                </a:solidFill>
              </a:defRPr>
            </a:lvl1pPr>
          </a:lstStyle>
          <a:p>
            <a:fld id="{2F97E157-B8C1-4B44-AEED-F81762C4A495}" type="datetimeFigureOut">
              <a:rPr lang="sv-SE" smtClean="0"/>
              <a:pPr/>
              <a:t>2023-11-09</a:t>
            </a:fld>
            <a:endParaRPr lang="sv-SE" dirty="0"/>
          </a:p>
        </p:txBody>
      </p:sp>
      <p:sp>
        <p:nvSpPr>
          <p:cNvPr id="16" name="Footer Placeholder 15">
            <a:extLst>
              <a:ext uri="{FF2B5EF4-FFF2-40B4-BE49-F238E27FC236}">
                <a16:creationId xmlns:a16="http://schemas.microsoft.com/office/drawing/2014/main" id="{847F71E8-3094-EE49-AB3C-319DF6604E95}"/>
              </a:ext>
            </a:extLst>
          </p:cNvPr>
          <p:cNvSpPr>
            <a:spLocks noGrp="1"/>
          </p:cNvSpPr>
          <p:nvPr>
            <p:ph type="ftr" sz="quarter" idx="3"/>
          </p:nvPr>
        </p:nvSpPr>
        <p:spPr>
          <a:xfrm>
            <a:off x="4038600" y="64866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TextBox 5">
            <a:extLst>
              <a:ext uri="{FF2B5EF4-FFF2-40B4-BE49-F238E27FC236}">
                <a16:creationId xmlns:a16="http://schemas.microsoft.com/office/drawing/2014/main" id="{FD3FA00D-3ED6-1E81-34DF-BA08AF9C58E7}"/>
              </a:ext>
            </a:extLst>
          </p:cNvPr>
          <p:cNvSpPr txBox="1"/>
          <p:nvPr userDrawn="1">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175869634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1" r:id="rId25"/>
  </p:sldLayoutIdLst>
  <p:txStyles>
    <p:titleStyle>
      <a:lvl1pPr algn="l" defTabSz="914400"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p:titleStyle>
    <p:bodyStyle>
      <a:lvl1pPr marL="228600" indent="-228600" algn="l" defTabSz="914400" rtl="0" eaLnBrk="1" latinLnBrk="0" hangingPunct="1">
        <a:lnSpc>
          <a:spcPct val="100000"/>
        </a:lnSpc>
        <a:spcBef>
          <a:spcPts val="18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100000"/>
        </a:lnSpc>
        <a:spcBef>
          <a:spcPts val="18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100000"/>
        </a:lnSpc>
        <a:spcBef>
          <a:spcPts val="18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3840">
          <p15:clr>
            <a:srgbClr val="F26B43"/>
          </p15:clr>
        </p15:guide>
        <p15:guide id="3" orient="horz" pos="4065">
          <p15:clr>
            <a:srgbClr val="F26B43"/>
          </p15:clr>
        </p15:guide>
        <p15:guide id="4" pos="211">
          <p15:clr>
            <a:srgbClr val="F26B43"/>
          </p15:clr>
        </p15:guide>
        <p15:guide id="5" pos="7446">
          <p15:clr>
            <a:srgbClr val="F26B43"/>
          </p15:clr>
        </p15:guide>
        <p15:guide id="6" orient="horz" pos="777">
          <p15:clr>
            <a:srgbClr val="F26B43"/>
          </p15:clr>
        </p15:guide>
        <p15:guide id="7" orient="horz" pos="2160">
          <p15:clr>
            <a:srgbClr val="F26B43"/>
          </p15:clr>
        </p15:guide>
        <p15:guide id="8" pos="5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844146"/>
          </a:xfrm>
          <a:custGeom>
            <a:avLst/>
            <a:gdLst/>
            <a:ahLst/>
            <a:cxnLst/>
            <a:rect l="l" t="t" r="r" b="b"/>
            <a:pathLst>
              <a:path w="14630400" h="2212975">
                <a:moveTo>
                  <a:pt x="14630400" y="0"/>
                </a:moveTo>
                <a:lnTo>
                  <a:pt x="0" y="0"/>
                </a:lnTo>
                <a:lnTo>
                  <a:pt x="0" y="2212848"/>
                </a:lnTo>
                <a:lnTo>
                  <a:pt x="14630400" y="2212848"/>
                </a:lnTo>
                <a:lnTo>
                  <a:pt x="14630400" y="0"/>
                </a:lnTo>
                <a:close/>
              </a:path>
            </a:pathLst>
          </a:custGeom>
          <a:solidFill>
            <a:srgbClr val="2E4055"/>
          </a:solidFill>
        </p:spPr>
        <p:txBody>
          <a:bodyPr wrap="square" lIns="0" tIns="0" rIns="0" bIns="0" rtlCol="0"/>
          <a:lstStyle/>
          <a:p>
            <a:endParaRPr sz="1500"/>
          </a:p>
        </p:txBody>
      </p:sp>
      <p:sp>
        <p:nvSpPr>
          <p:cNvPr id="17" name="bg object 17"/>
          <p:cNvSpPr/>
          <p:nvPr/>
        </p:nvSpPr>
        <p:spPr>
          <a:xfrm>
            <a:off x="8168640" y="4114799"/>
            <a:ext cx="4023783" cy="2743200"/>
          </a:xfrm>
          <a:custGeom>
            <a:avLst/>
            <a:gdLst/>
            <a:ahLst/>
            <a:cxnLst/>
            <a:rect l="l" t="t" r="r" b="b"/>
            <a:pathLst>
              <a:path w="4828540" h="3291840">
                <a:moveTo>
                  <a:pt x="0" y="3291840"/>
                </a:moveTo>
                <a:lnTo>
                  <a:pt x="4828032" y="3291840"/>
                </a:lnTo>
                <a:lnTo>
                  <a:pt x="4828032" y="0"/>
                </a:lnTo>
                <a:lnTo>
                  <a:pt x="0" y="0"/>
                </a:lnTo>
                <a:lnTo>
                  <a:pt x="0" y="3291840"/>
                </a:lnTo>
                <a:close/>
              </a:path>
            </a:pathLst>
          </a:custGeom>
          <a:solidFill>
            <a:srgbClr val="537AAB"/>
          </a:solidFill>
        </p:spPr>
        <p:txBody>
          <a:bodyPr wrap="square" lIns="0" tIns="0" rIns="0" bIns="0" rtlCol="0"/>
          <a:lstStyle/>
          <a:p>
            <a:endParaRPr sz="1500"/>
          </a:p>
        </p:txBody>
      </p:sp>
      <p:pic>
        <p:nvPicPr>
          <p:cNvPr id="18" name="bg object 18"/>
          <p:cNvPicPr/>
          <p:nvPr/>
        </p:nvPicPr>
        <p:blipFill>
          <a:blip r:embed="rId7" cstate="email">
            <a:extLst>
              <a:ext uri="{28A0092B-C50C-407E-A947-70E740481C1C}">
                <a14:useLocalDpi xmlns:a14="http://schemas.microsoft.com/office/drawing/2010/main"/>
              </a:ext>
            </a:extLst>
          </a:blip>
          <a:stretch>
            <a:fillRect/>
          </a:stretch>
        </p:blipFill>
        <p:spPr>
          <a:xfrm>
            <a:off x="8110072" y="3727831"/>
            <a:ext cx="4081928" cy="3130168"/>
          </a:xfrm>
          <a:prstGeom prst="rect">
            <a:avLst/>
          </a:prstGeom>
        </p:spPr>
      </p:pic>
      <p:sp>
        <p:nvSpPr>
          <p:cNvPr id="19" name="bg object 19"/>
          <p:cNvSpPr/>
          <p:nvPr/>
        </p:nvSpPr>
        <p:spPr>
          <a:xfrm>
            <a:off x="4095750" y="1333499"/>
            <a:ext cx="8096250" cy="5524500"/>
          </a:xfrm>
          <a:custGeom>
            <a:avLst/>
            <a:gdLst/>
            <a:ahLst/>
            <a:cxnLst/>
            <a:rect l="l" t="t" r="r" b="b"/>
            <a:pathLst>
              <a:path w="9715500" h="6629400">
                <a:moveTo>
                  <a:pt x="4887455" y="3337560"/>
                </a:moveTo>
                <a:lnTo>
                  <a:pt x="0" y="3337560"/>
                </a:lnTo>
                <a:lnTo>
                  <a:pt x="0" y="6629400"/>
                </a:lnTo>
                <a:lnTo>
                  <a:pt x="4887455" y="6629400"/>
                </a:lnTo>
                <a:lnTo>
                  <a:pt x="4887455" y="3337560"/>
                </a:lnTo>
                <a:close/>
              </a:path>
              <a:path w="9715500" h="6629400">
                <a:moveTo>
                  <a:pt x="9715500" y="0"/>
                </a:moveTo>
                <a:lnTo>
                  <a:pt x="4887455" y="0"/>
                </a:lnTo>
                <a:lnTo>
                  <a:pt x="4887455" y="3337560"/>
                </a:lnTo>
                <a:lnTo>
                  <a:pt x="9715500" y="3337560"/>
                </a:lnTo>
                <a:lnTo>
                  <a:pt x="9715500" y="0"/>
                </a:lnTo>
                <a:close/>
              </a:path>
            </a:pathLst>
          </a:custGeom>
          <a:solidFill>
            <a:srgbClr val="4A6D99"/>
          </a:solidFill>
        </p:spPr>
        <p:txBody>
          <a:bodyPr wrap="square" lIns="0" tIns="0" rIns="0" bIns="0" rtlCol="0"/>
          <a:lstStyle/>
          <a:p>
            <a:endParaRPr sz="1500"/>
          </a:p>
        </p:txBody>
      </p:sp>
      <p:pic>
        <p:nvPicPr>
          <p:cNvPr id="20" name="bg object 20"/>
          <p:cNvPicPr/>
          <p:nvPr/>
        </p:nvPicPr>
        <p:blipFill>
          <a:blip r:embed="rId8" cstate="email">
            <a:extLst>
              <a:ext uri="{28A0092B-C50C-407E-A947-70E740481C1C}">
                <a14:useLocalDpi xmlns:a14="http://schemas.microsoft.com/office/drawing/2010/main"/>
              </a:ext>
            </a:extLst>
          </a:blip>
          <a:stretch>
            <a:fillRect/>
          </a:stretch>
        </p:blipFill>
        <p:spPr>
          <a:xfrm>
            <a:off x="4095751" y="1333500"/>
            <a:ext cx="4072889" cy="2781300"/>
          </a:xfrm>
          <a:prstGeom prst="rect">
            <a:avLst/>
          </a:prstGeom>
        </p:spPr>
      </p:pic>
      <p:sp>
        <p:nvSpPr>
          <p:cNvPr id="21" name="bg object 21"/>
          <p:cNvSpPr/>
          <p:nvPr/>
        </p:nvSpPr>
        <p:spPr>
          <a:xfrm>
            <a:off x="0" y="1333500"/>
            <a:ext cx="4095750" cy="2781300"/>
          </a:xfrm>
          <a:custGeom>
            <a:avLst/>
            <a:gdLst/>
            <a:ahLst/>
            <a:cxnLst/>
            <a:rect l="l" t="t" r="r" b="b"/>
            <a:pathLst>
              <a:path w="4914900" h="3337560">
                <a:moveTo>
                  <a:pt x="4914900" y="0"/>
                </a:moveTo>
                <a:lnTo>
                  <a:pt x="0" y="0"/>
                </a:lnTo>
                <a:lnTo>
                  <a:pt x="0" y="3337560"/>
                </a:lnTo>
                <a:lnTo>
                  <a:pt x="4914900" y="3337560"/>
                </a:lnTo>
                <a:lnTo>
                  <a:pt x="4914900" y="0"/>
                </a:lnTo>
                <a:close/>
              </a:path>
            </a:pathLst>
          </a:custGeom>
          <a:solidFill>
            <a:srgbClr val="231F20"/>
          </a:solidFill>
        </p:spPr>
        <p:txBody>
          <a:bodyPr wrap="square" lIns="0" tIns="0" rIns="0" bIns="0" rtlCol="0"/>
          <a:lstStyle/>
          <a:p>
            <a:endParaRPr sz="1500"/>
          </a:p>
        </p:txBody>
      </p:sp>
      <p:sp>
        <p:nvSpPr>
          <p:cNvPr id="2" name="Holder 2"/>
          <p:cNvSpPr>
            <a:spLocks noGrp="1"/>
          </p:cNvSpPr>
          <p:nvPr>
            <p:ph type="title"/>
          </p:nvPr>
        </p:nvSpPr>
        <p:spPr>
          <a:xfrm>
            <a:off x="370417" y="258319"/>
            <a:ext cx="3969279" cy="415498"/>
          </a:xfrm>
          <a:prstGeom prst="rect">
            <a:avLst/>
          </a:prstGeom>
        </p:spPr>
        <p:txBody>
          <a:bodyPr wrap="square" lIns="0" tIns="0" rIns="0" bIns="0">
            <a:spAutoFit/>
          </a:bodyPr>
          <a:lstStyle>
            <a:lvl1pPr>
              <a:defRPr sz="2700" b="1" i="0">
                <a:solidFill>
                  <a:schemeClr val="bg1"/>
                </a:solidFill>
                <a:latin typeface="SST"/>
                <a:cs typeface="SST"/>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
        <p:nvSpPr>
          <p:cNvPr id="8" name="TextBox 7">
            <a:extLst>
              <a:ext uri="{FF2B5EF4-FFF2-40B4-BE49-F238E27FC236}">
                <a16:creationId xmlns:a16="http://schemas.microsoft.com/office/drawing/2014/main" id="{D0359FCB-6A1F-8BD5-7EE4-6A8235A56029}"/>
              </a:ext>
            </a:extLst>
          </p:cNvPr>
          <p:cNvSpPr txBox="1"/>
          <p:nvPr userDrawn="1">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210002315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defRPr>
          <a:latin typeface="+mj-lt"/>
          <a:ea typeface="+mj-ea"/>
          <a:cs typeface="+mj-cs"/>
        </a:defRPr>
      </a:lvl1pPr>
    </p:titleStyle>
    <p:body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bodyStyle>
    <p:other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2044800"/>
            <a:ext cx="10893600" cy="4161600"/>
          </a:xfrm>
          <a:prstGeom prst="rect">
            <a:avLst/>
          </a:prstGeom>
        </p:spPr>
        <p:txBody>
          <a:bodyPr vert="horz" lIns="0" tIns="0" rIns="0" bIns="0" rtlCol="0">
            <a:noAutofit/>
          </a:bodyPr>
          <a:lstStyle/>
          <a:p>
            <a:pPr lvl="0"/>
            <a:r>
              <a:rPr lang="nl-NL" noProof="0" dirty="0"/>
              <a:t>Level 1</a:t>
            </a:r>
            <a:endParaRPr lang="nl-NL"/>
          </a:p>
          <a:p>
            <a:pPr lvl="1"/>
            <a:r>
              <a:rPr lang="nl-NL" noProof="0" dirty="0"/>
              <a:t>Level 2</a:t>
            </a:r>
            <a:endParaRPr lang="nl-NL"/>
          </a:p>
          <a:p>
            <a:pPr lvl="2"/>
            <a:r>
              <a:rPr lang="nl-NL" noProof="0" dirty="0"/>
              <a:t>Level 3</a:t>
            </a:r>
            <a:endParaRPr lang="nl-NL"/>
          </a:p>
          <a:p>
            <a:pPr lvl="3"/>
            <a:r>
              <a:rPr lang="nl-NL" noProof="0" dirty="0"/>
              <a:t>Level 4, Header</a:t>
            </a:r>
            <a:endParaRPr lang="nl-NL"/>
          </a:p>
          <a:p>
            <a:pPr lvl="4"/>
            <a:r>
              <a:rPr lang="nl-NL" noProof="0" dirty="0"/>
              <a:t>Level 5, Body</a:t>
            </a:r>
            <a:endParaRPr lang="nl-NL"/>
          </a:p>
          <a:p>
            <a:pPr lvl="5"/>
            <a:r>
              <a:rPr lang="nl-NL" noProof="0" dirty="0"/>
              <a:t>Level 6</a:t>
            </a:r>
            <a:endParaRPr lang="nl-NL"/>
          </a:p>
          <a:p>
            <a:pPr lvl="6"/>
            <a:r>
              <a:rPr lang="nl-NL" noProof="0" dirty="0"/>
              <a:t>Level 7, Small Header</a:t>
            </a:r>
            <a:endParaRPr lang="nl-NL"/>
          </a:p>
          <a:p>
            <a:pPr lvl="7"/>
            <a:r>
              <a:rPr lang="nl-NL" noProof="0" dirty="0"/>
              <a:t>Level 8, Small Body</a:t>
            </a:r>
            <a:endParaRPr lang="nl-NL"/>
          </a:p>
          <a:p>
            <a:pPr lvl="8"/>
            <a:r>
              <a:rPr lang="nl-NL" noProof="0" dirty="0"/>
              <a:t>Level 9, Infographic</a:t>
            </a:r>
            <a:endParaRPr lang="nl-NL"/>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1062000"/>
            <a:ext cx="10893600" cy="835200"/>
          </a:xfrm>
          <a:prstGeom prst="rect">
            <a:avLst/>
          </a:prstGeom>
        </p:spPr>
        <p:txBody>
          <a:bodyPr vert="horz" lIns="0" tIns="0" rIns="0" bIns="0" rtlCol="0" anchor="t" anchorCtr="0">
            <a:noAutofit/>
          </a:bodyPr>
          <a:lstStyle/>
          <a:p>
            <a:r>
              <a:rPr lang="nl-NL" dirty="0"/>
              <a:t>Click to edit Master title style</a:t>
            </a:r>
            <a:endParaRPr lang="nl-NL"/>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202800" y="248400"/>
            <a:ext cx="4636800" cy="180000"/>
          </a:xfrm>
          <a:prstGeom prst="rect">
            <a:avLst/>
          </a:prstGeom>
        </p:spPr>
        <p:txBody>
          <a:bodyPr vert="horz" lIns="0" tIns="0" rIns="0" bIns="0" rtlCol="0" anchor="ctr"/>
          <a:lstStyle>
            <a:lvl1pPr algn="r">
              <a:defRPr sz="1050" b="1">
                <a:solidFill>
                  <a:schemeClr val="tx2"/>
                </a:solidFill>
              </a:defRPr>
            </a:lvl1pPr>
          </a:lstStyle>
          <a:p>
            <a:r>
              <a:rPr lang="nl-NL" dirty="0"/>
              <a:t>Colliers</a:t>
            </a:r>
            <a:endParaRPr lang="nl-NL"/>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167200" y="248400"/>
            <a:ext cx="374400" cy="180000"/>
          </a:xfrm>
          <a:prstGeom prst="rect">
            <a:avLst/>
          </a:prstGeom>
        </p:spPr>
        <p:txBody>
          <a:bodyPr vert="horz" lIns="0" tIns="0" rIns="0" bIns="0" rtlCol="0" anchor="ctr"/>
          <a:lstStyle>
            <a:lvl1pPr algn="r">
              <a:defRPr sz="1050">
                <a:solidFill>
                  <a:schemeClr val="tx2"/>
                </a:solidFill>
              </a:defRPr>
            </a:lvl1pPr>
          </a:lstStyle>
          <a:p>
            <a:fld id="{23AA811B-2EBD-4900-905E-5BE206449611}" type="slidenum">
              <a:rPr lang="nl-NL" smtClean="0"/>
              <a:pPr/>
              <a:t>‹nr.›</a:t>
            </a:fld>
            <a:endParaRPr lang="nl-NL" dirty="0"/>
          </a:p>
        </p:txBody>
      </p:sp>
      <p:cxnSp>
        <p:nvCxnSpPr>
          <p:cNvPr id="10" name="Straight Connector 9">
            <a:extLst>
              <a:ext uri="{FF2B5EF4-FFF2-40B4-BE49-F238E27FC236}">
                <a16:creationId xmlns:a16="http://schemas.microsoft.com/office/drawing/2014/main" id="{54A0F400-E6B0-46DD-A55F-1A65108DA379}"/>
              </a:ext>
            </a:extLst>
          </p:cNvPr>
          <p:cNvCxnSpPr/>
          <p:nvPr userDrawn="1"/>
        </p:nvCxnSpPr>
        <p:spPr>
          <a:xfrm>
            <a:off x="11124763" y="274014"/>
            <a:ext cx="0" cy="12551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hidden="1">
            <a:extLst>
              <a:ext uri="{FF2B5EF4-FFF2-40B4-BE49-F238E27FC236}">
                <a16:creationId xmlns:a16="http://schemas.microsoft.com/office/drawing/2014/main" id="{48481018-5A2B-4092-B1D6-9A5FDD8E0EFF}"/>
              </a:ext>
            </a:extLst>
          </p:cNvPr>
          <p:cNvSpPr/>
          <p:nvPr userDrawn="1">
            <p:custDataLst>
              <p:tags r:id="rId40"/>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41"/>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42"/>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43"/>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44"/>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45"/>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46"/>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47"/>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48"/>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49"/>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NL" sz="2000" noProof="0" dirty="0" err="1"/>
          </a:p>
        </p:txBody>
      </p:sp>
      <p:sp>
        <p:nvSpPr>
          <p:cNvPr id="14" name="TextBox 13">
            <a:extLst>
              <a:ext uri="{FF2B5EF4-FFF2-40B4-BE49-F238E27FC236}">
                <a16:creationId xmlns:a16="http://schemas.microsoft.com/office/drawing/2014/main" id="{11BBA399-9298-54DA-5310-31A125BC1281}"/>
              </a:ext>
            </a:extLst>
          </p:cNvPr>
          <p:cNvSpPr txBox="1"/>
          <p:nvPr userDrawn="1">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34440362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7271">
          <p15:clr>
            <a:srgbClr val="F26B43"/>
          </p15:clr>
        </p15:guide>
        <p15:guide id="3" orient="horz" pos="408">
          <p15:clr>
            <a:srgbClr val="F26B43"/>
          </p15:clr>
        </p15:guide>
        <p15:guide id="4" orient="horz" pos="1193">
          <p15:clr>
            <a:srgbClr val="F26B43"/>
          </p15:clr>
        </p15:guide>
        <p15:guide id="5" pos="855">
          <p15:clr>
            <a:srgbClr val="F26B43"/>
          </p15:clr>
        </p15:guide>
        <p15:guide id="6" orient="horz" pos="1287">
          <p15:clr>
            <a:srgbClr val="F26B43"/>
          </p15:clr>
        </p15:guide>
        <p15:guide id="7" orient="horz" pos="3911">
          <p15:clr>
            <a:srgbClr val="F26B43"/>
          </p15:clr>
        </p15:guide>
        <p15:guide id="8" pos="991">
          <p15:clr>
            <a:srgbClr val="F26B43"/>
          </p15:clr>
        </p15:guide>
        <p15:guide id="9" pos="1438">
          <p15:clr>
            <a:srgbClr val="F26B43"/>
          </p15:clr>
        </p15:guide>
        <p15:guide id="10" pos="1574">
          <p15:clr>
            <a:srgbClr val="F26B43"/>
          </p15:clr>
        </p15:guide>
        <p15:guide id="11" pos="2022">
          <p15:clr>
            <a:srgbClr val="F26B43"/>
          </p15:clr>
        </p15:guide>
        <p15:guide id="12" pos="2158">
          <p15:clr>
            <a:srgbClr val="F26B43"/>
          </p15:clr>
        </p15:guide>
        <p15:guide id="13" pos="2605">
          <p15:clr>
            <a:srgbClr val="F26B43"/>
          </p15:clr>
        </p15:guide>
        <p15:guide id="15" pos="2741">
          <p15:clr>
            <a:srgbClr val="F26B43"/>
          </p15:clr>
        </p15:guide>
        <p15:guide id="16" pos="3188">
          <p15:clr>
            <a:srgbClr val="F26B43"/>
          </p15:clr>
        </p15:guide>
        <p15:guide id="17" pos="3324">
          <p15:clr>
            <a:srgbClr val="F26B43"/>
          </p15:clr>
        </p15:guide>
        <p15:guide id="18" pos="3771">
          <p15:clr>
            <a:srgbClr val="F26B43"/>
          </p15:clr>
        </p15:guide>
        <p15:guide id="19" pos="3908">
          <p15:clr>
            <a:srgbClr val="F26B43"/>
          </p15:clr>
        </p15:guide>
        <p15:guide id="20" pos="4355">
          <p15:clr>
            <a:srgbClr val="F26B43"/>
          </p15:clr>
        </p15:guide>
        <p15:guide id="21" pos="4491">
          <p15:clr>
            <a:srgbClr val="F26B43"/>
          </p15:clr>
        </p15:guide>
        <p15:guide id="22" pos="4938">
          <p15:clr>
            <a:srgbClr val="F26B43"/>
          </p15:clr>
        </p15:guide>
        <p15:guide id="23" pos="5074">
          <p15:clr>
            <a:srgbClr val="F26B43"/>
          </p15:clr>
        </p15:guide>
        <p15:guide id="24" pos="5521">
          <p15:clr>
            <a:srgbClr val="F26B43"/>
          </p15:clr>
        </p15:guide>
        <p15:guide id="25" pos="5657">
          <p15:clr>
            <a:srgbClr val="F26B43"/>
          </p15:clr>
        </p15:guide>
        <p15:guide id="26" pos="6105">
          <p15:clr>
            <a:srgbClr val="F26B43"/>
          </p15:clr>
        </p15:guide>
        <p15:guide id="27" pos="6241">
          <p15:clr>
            <a:srgbClr val="F26B43"/>
          </p15:clr>
        </p15:guide>
        <p15:guide id="28" pos="6688">
          <p15:clr>
            <a:srgbClr val="F26B43"/>
          </p15:clr>
        </p15:guide>
        <p15:guide id="29" pos="68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000" y="1665288"/>
            <a:ext cx="10893600" cy="4541112"/>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51600"/>
            <a:ext cx="10893600" cy="8352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4" name="Rectangle 3" hidden="1">
            <a:extLst>
              <a:ext uri="{FF2B5EF4-FFF2-40B4-BE49-F238E27FC236}">
                <a16:creationId xmlns:a16="http://schemas.microsoft.com/office/drawing/2014/main" id="{48481018-5A2B-4092-B1D6-9A5FDD8E0EFF}"/>
              </a:ext>
            </a:extLst>
          </p:cNvPr>
          <p:cNvSpPr/>
          <p:nvPr userDrawn="1">
            <p:custDataLst>
              <p:tags r:id="rId47"/>
            </p:custDataLst>
          </p:nvPr>
        </p:nvSpPr>
        <p:spPr>
          <a:xfrm>
            <a:off x="648000" y="648000"/>
            <a:ext cx="10896000" cy="1246964"/>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5" name="Rectangle 4" hidden="1">
            <a:extLst>
              <a:ext uri="{FF2B5EF4-FFF2-40B4-BE49-F238E27FC236}">
                <a16:creationId xmlns:a16="http://schemas.microsoft.com/office/drawing/2014/main" id="{E71856E2-F020-49FF-A54D-049EB30BEDAB}"/>
              </a:ext>
            </a:extLst>
          </p:cNvPr>
          <p:cNvSpPr/>
          <p:nvPr userDrawn="1">
            <p:custDataLst>
              <p:tags r:id="rId48"/>
            </p:custDataLst>
          </p:nvPr>
        </p:nvSpPr>
        <p:spPr>
          <a:xfrm>
            <a:off x="648000" y="2044699"/>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6" name="Rectangle 5" hidden="1">
            <a:extLst>
              <a:ext uri="{FF2B5EF4-FFF2-40B4-BE49-F238E27FC236}">
                <a16:creationId xmlns:a16="http://schemas.microsoft.com/office/drawing/2014/main" id="{830E4EAE-C9B8-4A85-82D0-DDC95712D1B3}"/>
              </a:ext>
            </a:extLst>
          </p:cNvPr>
          <p:cNvSpPr/>
          <p:nvPr userDrawn="1">
            <p:custDataLst>
              <p:tags r:id="rId49"/>
            </p:custDataLst>
          </p:nvPr>
        </p:nvSpPr>
        <p:spPr>
          <a:xfrm>
            <a:off x="1574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1" name="Rectangle 10" hidden="1">
            <a:extLst>
              <a:ext uri="{FF2B5EF4-FFF2-40B4-BE49-F238E27FC236}">
                <a16:creationId xmlns:a16="http://schemas.microsoft.com/office/drawing/2014/main" id="{1A083474-478F-42C6-8180-CFB3495AD762}"/>
              </a:ext>
            </a:extLst>
          </p:cNvPr>
          <p:cNvSpPr/>
          <p:nvPr userDrawn="1">
            <p:custDataLst>
              <p:tags r:id="rId50"/>
            </p:custDataLst>
          </p:nvPr>
        </p:nvSpPr>
        <p:spPr>
          <a:xfrm>
            <a:off x="2500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 name="Rectangle 11" hidden="1">
            <a:extLst>
              <a:ext uri="{FF2B5EF4-FFF2-40B4-BE49-F238E27FC236}">
                <a16:creationId xmlns:a16="http://schemas.microsoft.com/office/drawing/2014/main" id="{61E88A6D-11DA-46CC-83E3-D577ED0A94AE}"/>
              </a:ext>
            </a:extLst>
          </p:cNvPr>
          <p:cNvSpPr/>
          <p:nvPr userDrawn="1">
            <p:custDataLst>
              <p:tags r:id="rId51"/>
            </p:custDataLst>
          </p:nvPr>
        </p:nvSpPr>
        <p:spPr>
          <a:xfrm>
            <a:off x="3426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 name="Rectangle 12" hidden="1">
            <a:extLst>
              <a:ext uri="{FF2B5EF4-FFF2-40B4-BE49-F238E27FC236}">
                <a16:creationId xmlns:a16="http://schemas.microsoft.com/office/drawing/2014/main" id="{0EDC2FD0-CA18-4DB9-A51F-8FAA5B48F255}"/>
              </a:ext>
            </a:extLst>
          </p:cNvPr>
          <p:cNvSpPr/>
          <p:nvPr userDrawn="1">
            <p:custDataLst>
              <p:tags r:id="rId52"/>
            </p:custDataLst>
          </p:nvPr>
        </p:nvSpPr>
        <p:spPr>
          <a:xfrm>
            <a:off x="4352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 name="Rectangle 13" hidden="1">
            <a:extLst>
              <a:ext uri="{FF2B5EF4-FFF2-40B4-BE49-F238E27FC236}">
                <a16:creationId xmlns:a16="http://schemas.microsoft.com/office/drawing/2014/main" id="{CB0BF6E9-7E99-4F00-BD85-6C10AAA88A7A}"/>
              </a:ext>
            </a:extLst>
          </p:cNvPr>
          <p:cNvSpPr/>
          <p:nvPr userDrawn="1">
            <p:custDataLst>
              <p:tags r:id="rId53"/>
            </p:custDataLst>
          </p:nvPr>
        </p:nvSpPr>
        <p:spPr>
          <a:xfrm>
            <a:off x="5278000"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 name="Rectangle 14" hidden="1">
            <a:extLst>
              <a:ext uri="{FF2B5EF4-FFF2-40B4-BE49-F238E27FC236}">
                <a16:creationId xmlns:a16="http://schemas.microsoft.com/office/drawing/2014/main" id="{EFC664E2-0D4D-48CF-BE80-BE1F32C218F8}"/>
              </a:ext>
            </a:extLst>
          </p:cNvPr>
          <p:cNvSpPr/>
          <p:nvPr userDrawn="1">
            <p:custDataLst>
              <p:tags r:id="rId54"/>
            </p:custDataLst>
          </p:nvPr>
        </p:nvSpPr>
        <p:spPr>
          <a:xfrm>
            <a:off x="6204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 name="Rectangle 15" hidden="1">
            <a:extLst>
              <a:ext uri="{FF2B5EF4-FFF2-40B4-BE49-F238E27FC236}">
                <a16:creationId xmlns:a16="http://schemas.microsoft.com/office/drawing/2014/main" id="{2D72954E-870D-4FF9-93C1-B4A3E0E8F3D9}"/>
              </a:ext>
            </a:extLst>
          </p:cNvPr>
          <p:cNvSpPr/>
          <p:nvPr userDrawn="1">
            <p:custDataLst>
              <p:tags r:id="rId55"/>
            </p:custDataLst>
          </p:nvPr>
        </p:nvSpPr>
        <p:spPr>
          <a:xfrm>
            <a:off x="7130002" y="2046422"/>
            <a:ext cx="710000" cy="4163578"/>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 name="Rectangle 16" hidden="1">
            <a:extLst>
              <a:ext uri="{FF2B5EF4-FFF2-40B4-BE49-F238E27FC236}">
                <a16:creationId xmlns:a16="http://schemas.microsoft.com/office/drawing/2014/main" id="{49A5D3DB-7DE4-4E3A-8096-6272FAE8D355}"/>
              </a:ext>
            </a:extLst>
          </p:cNvPr>
          <p:cNvSpPr/>
          <p:nvPr userDrawn="1">
            <p:custDataLst>
              <p:tags r:id="rId56"/>
            </p:custDataLst>
          </p:nvPr>
        </p:nvSpPr>
        <p:spPr>
          <a:xfrm>
            <a:off x="8056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hidden="1">
            <a:extLst>
              <a:ext uri="{FF2B5EF4-FFF2-40B4-BE49-F238E27FC236}">
                <a16:creationId xmlns:a16="http://schemas.microsoft.com/office/drawing/2014/main" id="{1416A425-33B4-4430-A431-9ACE70E88B95}"/>
              </a:ext>
            </a:extLst>
          </p:cNvPr>
          <p:cNvSpPr/>
          <p:nvPr userDrawn="1">
            <p:custDataLst>
              <p:tags r:id="rId57"/>
            </p:custDataLst>
          </p:nvPr>
        </p:nvSpPr>
        <p:spPr>
          <a:xfrm>
            <a:off x="8982002"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9" name="Rectangle 18" hidden="1">
            <a:extLst>
              <a:ext uri="{FF2B5EF4-FFF2-40B4-BE49-F238E27FC236}">
                <a16:creationId xmlns:a16="http://schemas.microsoft.com/office/drawing/2014/main" id="{44ED4794-93AF-4574-A12E-537DD33A4858}"/>
              </a:ext>
            </a:extLst>
          </p:cNvPr>
          <p:cNvSpPr/>
          <p:nvPr userDrawn="1">
            <p:custDataLst>
              <p:tags r:id="rId58"/>
            </p:custDataLst>
          </p:nvPr>
        </p:nvSpPr>
        <p:spPr>
          <a:xfrm>
            <a:off x="9908000"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0" name="Rectangle 19" hidden="1">
            <a:extLst>
              <a:ext uri="{FF2B5EF4-FFF2-40B4-BE49-F238E27FC236}">
                <a16:creationId xmlns:a16="http://schemas.microsoft.com/office/drawing/2014/main" id="{8DED95DE-59E3-42D4-9EF2-71652C22C301}"/>
              </a:ext>
            </a:extLst>
          </p:cNvPr>
          <p:cNvSpPr/>
          <p:nvPr userDrawn="1">
            <p:custDataLst>
              <p:tags r:id="rId59"/>
            </p:custDataLst>
          </p:nvPr>
        </p:nvSpPr>
        <p:spPr>
          <a:xfrm>
            <a:off x="10833998" y="2044698"/>
            <a:ext cx="710000" cy="4165301"/>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8" name="TextBox 7">
            <a:extLst>
              <a:ext uri="{FF2B5EF4-FFF2-40B4-BE49-F238E27FC236}">
                <a16:creationId xmlns:a16="http://schemas.microsoft.com/office/drawing/2014/main" id="{04CC954A-CB12-6D22-5868-AEEA3EE78314}"/>
              </a:ext>
            </a:extLst>
          </p:cNvPr>
          <p:cNvSpPr txBox="1"/>
          <p:nvPr>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6648977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Lst>
  <p:hf hdr="0"/>
  <p:txStyles>
    <p:titleStyle>
      <a:lvl1pPr algn="l" defTabSz="914400" rtl="0" eaLnBrk="1" latinLnBrk="0" hangingPunct="1">
        <a:lnSpc>
          <a:spcPct val="83000"/>
        </a:lnSpc>
        <a:spcBef>
          <a:spcPct val="0"/>
        </a:spcBef>
        <a:buNone/>
        <a:defRPr sz="44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7271">
          <p15:clr>
            <a:srgbClr val="F26B43"/>
          </p15:clr>
        </p15:guide>
        <p15:guide id="3" orient="horz" pos="408">
          <p15:clr>
            <a:srgbClr val="F26B43"/>
          </p15:clr>
        </p15:guide>
        <p15:guide id="4" orient="horz" pos="935">
          <p15:clr>
            <a:srgbClr val="F26B43"/>
          </p15:clr>
        </p15:guide>
        <p15:guide id="5" pos="855">
          <p15:clr>
            <a:srgbClr val="F26B43"/>
          </p15:clr>
        </p15:guide>
        <p15:guide id="6" orient="horz" pos="1049">
          <p15:clr>
            <a:srgbClr val="F26B43"/>
          </p15:clr>
        </p15:guide>
        <p15:guide id="7" orient="horz" pos="3911">
          <p15:clr>
            <a:srgbClr val="F26B43"/>
          </p15:clr>
        </p15:guide>
        <p15:guide id="8" pos="991">
          <p15:clr>
            <a:srgbClr val="F26B43"/>
          </p15:clr>
        </p15:guide>
        <p15:guide id="9" pos="1438">
          <p15:clr>
            <a:srgbClr val="F26B43"/>
          </p15:clr>
        </p15:guide>
        <p15:guide id="10" pos="1574">
          <p15:clr>
            <a:srgbClr val="F26B43"/>
          </p15:clr>
        </p15:guide>
        <p15:guide id="11" pos="2022">
          <p15:clr>
            <a:srgbClr val="F26B43"/>
          </p15:clr>
        </p15:guide>
        <p15:guide id="12" pos="2158">
          <p15:clr>
            <a:srgbClr val="F26B43"/>
          </p15:clr>
        </p15:guide>
        <p15:guide id="13" pos="2605">
          <p15:clr>
            <a:srgbClr val="F26B43"/>
          </p15:clr>
        </p15:guide>
        <p15:guide id="15" pos="2741">
          <p15:clr>
            <a:srgbClr val="F26B43"/>
          </p15:clr>
        </p15:guide>
        <p15:guide id="16" pos="3188">
          <p15:clr>
            <a:srgbClr val="F26B43"/>
          </p15:clr>
        </p15:guide>
        <p15:guide id="17" pos="3324">
          <p15:clr>
            <a:srgbClr val="F26B43"/>
          </p15:clr>
        </p15:guide>
        <p15:guide id="18" pos="3771">
          <p15:clr>
            <a:srgbClr val="F26B43"/>
          </p15:clr>
        </p15:guide>
        <p15:guide id="19" pos="3908">
          <p15:clr>
            <a:srgbClr val="F26B43"/>
          </p15:clr>
        </p15:guide>
        <p15:guide id="20" pos="4355">
          <p15:clr>
            <a:srgbClr val="F26B43"/>
          </p15:clr>
        </p15:guide>
        <p15:guide id="21" pos="4491">
          <p15:clr>
            <a:srgbClr val="F26B43"/>
          </p15:clr>
        </p15:guide>
        <p15:guide id="22" pos="4938">
          <p15:clr>
            <a:srgbClr val="F26B43"/>
          </p15:clr>
        </p15:guide>
        <p15:guide id="23" pos="5074">
          <p15:clr>
            <a:srgbClr val="F26B43"/>
          </p15:clr>
        </p15:guide>
        <p15:guide id="24" pos="5521">
          <p15:clr>
            <a:srgbClr val="F26B43"/>
          </p15:clr>
        </p15:guide>
        <p15:guide id="25" pos="5657">
          <p15:clr>
            <a:srgbClr val="F26B43"/>
          </p15:clr>
        </p15:guide>
        <p15:guide id="26" pos="6105">
          <p15:clr>
            <a:srgbClr val="F26B43"/>
          </p15:clr>
        </p15:guide>
        <p15:guide id="27" pos="6241">
          <p15:clr>
            <a:srgbClr val="F26B43"/>
          </p15:clr>
        </p15:guide>
        <p15:guide id="28" pos="6688">
          <p15:clr>
            <a:srgbClr val="F26B43"/>
          </p15:clr>
        </p15:guide>
        <p15:guide id="29" pos="682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24660B7-893A-435C-991E-3CBEA6EE86A7}"/>
              </a:ext>
            </a:extLst>
          </p:cNvPr>
          <p:cNvGraphicFramePr>
            <a:graphicFrameLocks noChangeAspect="1"/>
          </p:cNvGraphicFramePr>
          <p:nvPr userDrawn="1">
            <p:custDataLst>
              <p:tags r:id="rId10"/>
            </p:custDataLst>
            <p:extLst>
              <p:ext uri="{D42A27DB-BD31-4B8C-83A1-F6EECF244321}">
                <p14:modId xmlns:p14="http://schemas.microsoft.com/office/powerpoint/2010/main" val="938821869"/>
              </p:ext>
            </p:extLst>
          </p:nvPr>
        </p:nvGraphicFramePr>
        <p:xfrm>
          <a:off x="1591" y="1591"/>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6" progId="TCLayout.ActiveDocument.1">
                  <p:embed/>
                </p:oleObj>
              </mc:Choice>
              <mc:Fallback>
                <p:oleObj name="think-cell Slide" r:id="rId11" imgW="395" imgH="396" progId="TCLayout.ActiveDocument.1">
                  <p:embed/>
                  <p:pic>
                    <p:nvPicPr>
                      <p:cNvPr id="11" name="Object 10" hidden="1">
                        <a:extLst>
                          <a:ext uri="{FF2B5EF4-FFF2-40B4-BE49-F238E27FC236}">
                            <a16:creationId xmlns:a16="http://schemas.microsoft.com/office/drawing/2014/main" id="{A24660B7-893A-435C-991E-3CBEA6EE86A7}"/>
                          </a:ext>
                        </a:extLst>
                      </p:cNvPr>
                      <p:cNvPicPr/>
                      <p:nvPr/>
                    </p:nvPicPr>
                    <p:blipFill>
                      <a:blip r:embed="rId12"/>
                      <a:stretch>
                        <a:fillRect/>
                      </a:stretch>
                    </p:blipFill>
                    <p:spPr>
                      <a:xfrm>
                        <a:off x="1591" y="1591"/>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34435" y="274639"/>
            <a:ext cx="11514035" cy="889972"/>
          </a:xfrm>
          <a:prstGeom prst="rect">
            <a:avLst/>
          </a:prstGeom>
        </p:spPr>
        <p:txBody>
          <a:bodyPr vert="horz" lIns="0" tIns="0" rIns="0" bIns="0" rtlCol="0" anchor="t" anchorCtr="0">
            <a:noAutofit/>
          </a:bodyPr>
          <a:lstStyle/>
          <a:p>
            <a:r>
              <a:rPr lang="nl-NL"/>
              <a:t>Klik om stijl te bewerken</a:t>
            </a:r>
            <a:endParaRPr lang="en-GB"/>
          </a:p>
        </p:txBody>
      </p:sp>
      <p:sp>
        <p:nvSpPr>
          <p:cNvPr id="3" name="Text Placeholder 2"/>
          <p:cNvSpPr>
            <a:spLocks noGrp="1"/>
          </p:cNvSpPr>
          <p:nvPr>
            <p:ph type="body" idx="1"/>
          </p:nvPr>
        </p:nvSpPr>
        <p:spPr>
          <a:xfrm>
            <a:off x="334433" y="1164618"/>
            <a:ext cx="7848600" cy="480439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Slide Number Placeholder 3"/>
          <p:cNvSpPr>
            <a:spLocks noGrp="1"/>
          </p:cNvSpPr>
          <p:nvPr>
            <p:ph type="sldNum" sz="quarter" idx="4"/>
          </p:nvPr>
        </p:nvSpPr>
        <p:spPr>
          <a:xfrm>
            <a:off x="5820396" y="6284190"/>
            <a:ext cx="551213" cy="318519"/>
          </a:xfrm>
          <a:prstGeom prst="rect">
            <a:avLst/>
          </a:prstGeom>
        </p:spPr>
        <p:txBody>
          <a:bodyPr vert="horz" lIns="0" tIns="0" rIns="0" bIns="0" rtlCol="0" anchor="b" anchorCtr="0"/>
          <a:lstStyle>
            <a:lvl1pPr algn="ctr">
              <a:defRPr sz="1067">
                <a:solidFill>
                  <a:schemeClr val="tx1"/>
                </a:solidFill>
                <a:latin typeface="Vodafone Lt" panose="020B0606040202020204" pitchFamily="34" charset="0"/>
              </a:defRPr>
            </a:lvl1pPr>
          </a:lstStyle>
          <a:p>
            <a:fld id="{86CB4B4D-7CA3-9044-876B-883B54F8677D}" type="slidenum">
              <a:rPr lang="en-HU" smtClean="0"/>
              <a:t>‹nr.›</a:t>
            </a:fld>
            <a:endParaRPr lang="en-HU"/>
          </a:p>
        </p:txBody>
      </p:sp>
      <p:sp>
        <p:nvSpPr>
          <p:cNvPr id="6" name="Footer Placeholder 5"/>
          <p:cNvSpPr>
            <a:spLocks noGrp="1"/>
          </p:cNvSpPr>
          <p:nvPr>
            <p:ph type="ftr" sz="quarter" idx="3"/>
          </p:nvPr>
        </p:nvSpPr>
        <p:spPr>
          <a:xfrm>
            <a:off x="337863" y="6282809"/>
            <a:ext cx="2783840" cy="318519"/>
          </a:xfrm>
          <a:prstGeom prst="rect">
            <a:avLst/>
          </a:prstGeom>
        </p:spPr>
        <p:txBody>
          <a:bodyPr vert="horz" lIns="0" tIns="0" rIns="0" bIns="0" rtlCol="0" anchor="b" anchorCtr="0"/>
          <a:lstStyle>
            <a:lvl1pPr algn="l">
              <a:defRPr lang="en-IE" sz="1067" kern="1200" dirty="0">
                <a:solidFill>
                  <a:schemeClr val="tx1"/>
                </a:solidFill>
                <a:latin typeface="Vodafone Lt" panose="020B0606040202020204" pitchFamily="34" charset="0"/>
                <a:ea typeface="+mn-ea"/>
                <a:cs typeface="+mn-cs"/>
              </a:defRPr>
            </a:lvl1pPr>
          </a:lstStyle>
          <a:p>
            <a:r>
              <a:rPr lang="en-GB"/>
              <a:t>Insert Confidentiality Level in slide footer </a:t>
            </a:r>
          </a:p>
        </p:txBody>
      </p:sp>
      <p:sp>
        <p:nvSpPr>
          <p:cNvPr id="5" name="Date Placeholder 4"/>
          <p:cNvSpPr>
            <a:spLocks noGrp="1"/>
          </p:cNvSpPr>
          <p:nvPr>
            <p:ph type="dt" sz="half" idx="2"/>
          </p:nvPr>
        </p:nvSpPr>
        <p:spPr>
          <a:xfrm>
            <a:off x="8183035" y="6282809"/>
            <a:ext cx="2844800" cy="318519"/>
          </a:xfrm>
          <a:prstGeom prst="rect">
            <a:avLst/>
          </a:prstGeom>
        </p:spPr>
        <p:txBody>
          <a:bodyPr vert="horz" lIns="0" tIns="0" rIns="0" bIns="0" rtlCol="0" anchor="b" anchorCtr="0"/>
          <a:lstStyle>
            <a:lvl1pPr>
              <a:defRPr lang="en-GB" sz="1067" smtClean="0">
                <a:latin typeface="Vodafone Lt" panose="020B0606040202020204" pitchFamily="34" charset="0"/>
              </a:defRPr>
            </a:lvl1pPr>
          </a:lstStyle>
          <a:p>
            <a:fld id="{BDDBAA49-6CB8-054C-996A-16DA1E81284C}" type="datetime4">
              <a:rPr lang="en-GB" smtClean="0"/>
              <a:pPr/>
              <a:t>9 November 2023</a:t>
            </a:fld>
            <a:endParaRPr lang="en-GB"/>
          </a:p>
        </p:txBody>
      </p:sp>
      <p:sp>
        <p:nvSpPr>
          <p:cNvPr id="8" name="TextBox 7">
            <a:extLst>
              <a:ext uri="{FF2B5EF4-FFF2-40B4-BE49-F238E27FC236}">
                <a16:creationId xmlns:a16="http://schemas.microsoft.com/office/drawing/2014/main" id="{5205C119-B045-B1F2-DC8D-4F3F77E6AA7C}"/>
              </a:ext>
            </a:extLst>
          </p:cNvPr>
          <p:cNvSpPr txBox="1"/>
          <p:nvPr userDrawn="1">
            <p:extLst>
              <p:ext uri="{1162E1C5-73C7-4A58-AE30-91384D911F3F}">
                <p184:classification xmlns:p184="http://schemas.microsoft.com/office/powerpoint/2018/4/main" val="ftr"/>
              </p:ext>
            </p:extLst>
          </p:nvPr>
        </p:nvSpPr>
        <p:spPr>
          <a:xfrm>
            <a:off x="190500" y="6423660"/>
            <a:ext cx="1282700" cy="243840"/>
          </a:xfrm>
          <a:prstGeom prst="rect">
            <a:avLst/>
          </a:prstGeom>
        </p:spPr>
        <p:txBody>
          <a:bodyPr horzOverflow="overflow" lIns="0" tIns="0" rIns="0" bIns="0">
            <a:spAutoFit/>
          </a:bodyPr>
          <a:lstStyle/>
          <a:p>
            <a:pPr algn="l"/>
            <a:r>
              <a:rPr lang="nl-NL" sz="800">
                <a:solidFill>
                  <a:srgbClr val="737373"/>
                </a:solidFill>
                <a:latin typeface="Averta Std Light" panose="00000400000000000000" pitchFamily="50" charset="0"/>
              </a:rPr>
              <a:t>C2 VodafoneZiggo Internal
</a:t>
            </a:r>
          </a:p>
        </p:txBody>
      </p:sp>
    </p:spTree>
    <p:extLst>
      <p:ext uri="{BB962C8B-B14F-4D97-AF65-F5344CB8AC3E}">
        <p14:creationId xmlns:p14="http://schemas.microsoft.com/office/powerpoint/2010/main" val="82365572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xStyles>
    <p:titleStyle>
      <a:lvl1pPr algn="l" defTabSz="1218598" rtl="0" eaLnBrk="1" latinLnBrk="0" hangingPunct="1">
        <a:lnSpc>
          <a:spcPct val="80000"/>
        </a:lnSpc>
        <a:spcBef>
          <a:spcPct val="0"/>
        </a:spcBef>
        <a:buNone/>
        <a:defRPr sz="3200" b="1" kern="1200">
          <a:solidFill>
            <a:schemeClr val="accent1"/>
          </a:solidFill>
          <a:latin typeface="Vodafone Rg" pitchFamily="34" charset="0"/>
          <a:ea typeface="+mj-ea"/>
          <a:cs typeface="+mj-cs"/>
        </a:defRPr>
      </a:lvl1pPr>
    </p:titleStyle>
    <p:bodyStyle>
      <a:lvl1pPr marL="184059" indent="-184059" algn="l" defTabSz="1218598" rtl="0" eaLnBrk="1" latinLnBrk="0" hangingPunct="1">
        <a:spcBef>
          <a:spcPts val="0"/>
        </a:spcBef>
        <a:spcAft>
          <a:spcPts val="800"/>
        </a:spcAft>
        <a:buClr>
          <a:schemeClr val="accent1"/>
        </a:buClr>
        <a:buFont typeface="Arial" pitchFamily="34" charset="0"/>
        <a:buChar char="•"/>
        <a:defRPr sz="2400" kern="1200">
          <a:solidFill>
            <a:schemeClr val="tx1"/>
          </a:solidFill>
          <a:latin typeface="Vodafone Rg" pitchFamily="34" charset="0"/>
          <a:ea typeface="+mn-ea"/>
          <a:cs typeface="+mn-cs"/>
        </a:defRPr>
      </a:lvl1pPr>
      <a:lvl2pPr marL="463322" indent="-196754" algn="l" defTabSz="1218598"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2pPr>
      <a:lvl3pPr marL="514096" indent="194638" algn="l" defTabSz="1218598"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3pPr>
      <a:lvl4pPr marL="956257" indent="-200986" algn="l" defTabSz="1218598" rtl="0" eaLnBrk="1" latinLnBrk="0" hangingPunct="1">
        <a:spcBef>
          <a:spcPct val="20000"/>
        </a:spcBef>
        <a:buClr>
          <a:schemeClr val="accent1"/>
        </a:buClr>
        <a:buFont typeface="Calibri" pitchFamily="34" charset="0"/>
        <a:buChar char="–"/>
        <a:defRPr sz="1600" kern="1200">
          <a:solidFill>
            <a:schemeClr val="tx1"/>
          </a:solidFill>
          <a:latin typeface="+mn-lt"/>
          <a:ea typeface="+mn-ea"/>
          <a:cs typeface="+mn-cs"/>
        </a:defRPr>
      </a:lvl4pPr>
      <a:lvl5pPr marL="1218598" indent="-215792" algn="l" defTabSz="1218598" rtl="0" eaLnBrk="1" latinLnBrk="0" hangingPunct="1">
        <a:spcBef>
          <a:spcPct val="20000"/>
        </a:spcBef>
        <a:buClr>
          <a:schemeClr val="accent1"/>
        </a:buClr>
        <a:buFont typeface="Calibri" pitchFamily="34" charset="0"/>
        <a:buChar char="–"/>
        <a:defRPr sz="1600" kern="1200" baseline="0">
          <a:solidFill>
            <a:schemeClr val="tx1"/>
          </a:solidFill>
          <a:latin typeface="+mn-lt"/>
          <a:ea typeface="+mn-ea"/>
          <a:cs typeface="+mn-cs"/>
        </a:defRPr>
      </a:lvl5pPr>
      <a:lvl6pPr marL="3351139" indent="-304651" algn="l" defTabSz="121859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436" indent="-304651" algn="l" defTabSz="121859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732" indent="-304651" algn="l" defTabSz="121859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029" indent="-304651" algn="l" defTabSz="121859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98" rtl="0" eaLnBrk="1" latinLnBrk="0" hangingPunct="1">
        <a:defRPr sz="2400" kern="1200">
          <a:solidFill>
            <a:schemeClr val="tx1"/>
          </a:solidFill>
          <a:latin typeface="+mn-lt"/>
          <a:ea typeface="+mn-ea"/>
          <a:cs typeface="+mn-cs"/>
        </a:defRPr>
      </a:lvl1pPr>
      <a:lvl2pPr marL="609298" algn="l" defTabSz="1218598" rtl="0" eaLnBrk="1" latinLnBrk="0" hangingPunct="1">
        <a:defRPr sz="2400" kern="1200">
          <a:solidFill>
            <a:schemeClr val="tx1"/>
          </a:solidFill>
          <a:latin typeface="+mn-lt"/>
          <a:ea typeface="+mn-ea"/>
          <a:cs typeface="+mn-cs"/>
        </a:defRPr>
      </a:lvl2pPr>
      <a:lvl3pPr marL="1218598" algn="l" defTabSz="1218598" rtl="0" eaLnBrk="1" latinLnBrk="0" hangingPunct="1">
        <a:defRPr sz="2400" kern="1200">
          <a:solidFill>
            <a:schemeClr val="tx1"/>
          </a:solidFill>
          <a:latin typeface="+mn-lt"/>
          <a:ea typeface="+mn-ea"/>
          <a:cs typeface="+mn-cs"/>
        </a:defRPr>
      </a:lvl3pPr>
      <a:lvl4pPr marL="1827893" algn="l" defTabSz="1218598" rtl="0" eaLnBrk="1" latinLnBrk="0" hangingPunct="1">
        <a:defRPr sz="2400" kern="1200">
          <a:solidFill>
            <a:schemeClr val="tx1"/>
          </a:solidFill>
          <a:latin typeface="+mn-lt"/>
          <a:ea typeface="+mn-ea"/>
          <a:cs typeface="+mn-cs"/>
        </a:defRPr>
      </a:lvl4pPr>
      <a:lvl5pPr marL="2437191" algn="l" defTabSz="1218598" rtl="0" eaLnBrk="1" latinLnBrk="0" hangingPunct="1">
        <a:defRPr sz="2400" kern="1200">
          <a:solidFill>
            <a:schemeClr val="tx1"/>
          </a:solidFill>
          <a:latin typeface="+mn-lt"/>
          <a:ea typeface="+mn-ea"/>
          <a:cs typeface="+mn-cs"/>
        </a:defRPr>
      </a:lvl5pPr>
      <a:lvl6pPr marL="3046488" algn="l" defTabSz="1218598" rtl="0" eaLnBrk="1" latinLnBrk="0" hangingPunct="1">
        <a:defRPr sz="2400" kern="1200">
          <a:solidFill>
            <a:schemeClr val="tx1"/>
          </a:solidFill>
          <a:latin typeface="+mn-lt"/>
          <a:ea typeface="+mn-ea"/>
          <a:cs typeface="+mn-cs"/>
        </a:defRPr>
      </a:lvl6pPr>
      <a:lvl7pPr marL="3655787" algn="l" defTabSz="1218598" rtl="0" eaLnBrk="1" latinLnBrk="0" hangingPunct="1">
        <a:defRPr sz="2400" kern="1200">
          <a:solidFill>
            <a:schemeClr val="tx1"/>
          </a:solidFill>
          <a:latin typeface="+mn-lt"/>
          <a:ea typeface="+mn-ea"/>
          <a:cs typeface="+mn-cs"/>
        </a:defRPr>
      </a:lvl7pPr>
      <a:lvl8pPr marL="4265084" algn="l" defTabSz="1218598" rtl="0" eaLnBrk="1" latinLnBrk="0" hangingPunct="1">
        <a:defRPr sz="2400" kern="1200">
          <a:solidFill>
            <a:schemeClr val="tx1"/>
          </a:solidFill>
          <a:latin typeface="+mn-lt"/>
          <a:ea typeface="+mn-ea"/>
          <a:cs typeface="+mn-cs"/>
        </a:defRPr>
      </a:lvl8pPr>
      <a:lvl9pPr marL="4874382" algn="l" defTabSz="121859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255">
          <p15:clr>
            <a:srgbClr val="F26B43"/>
          </p15:clr>
        </p15:guide>
        <p15:guide id="5" pos="859">
          <p15:clr>
            <a:srgbClr val="F26B43"/>
          </p15:clr>
        </p15:guide>
        <p15:guide id="7" orient="horz" pos="247">
          <p15:clr>
            <a:srgbClr val="F26B43"/>
          </p15:clr>
        </p15:guide>
        <p15:guide id="8" pos="29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9.xml"/><Relationship Id="rId1" Type="http://schemas.openxmlformats.org/officeDocument/2006/relationships/tags" Target="../tags/tag67.xml"/><Relationship Id="rId5" Type="http://schemas.openxmlformats.org/officeDocument/2006/relationships/image" Target="../media/image87.jpe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image" Target="../media/image95.svg"/><Relationship Id="rId3" Type="http://schemas.openxmlformats.org/officeDocument/2006/relationships/image" Target="../media/image88.png"/><Relationship Id="rId7" Type="http://schemas.openxmlformats.org/officeDocument/2006/relationships/image" Target="../media/image91.svg"/><Relationship Id="rId12" Type="http://schemas.openxmlformats.org/officeDocument/2006/relationships/image" Target="../media/image94.png"/><Relationship Id="rId2" Type="http://schemas.openxmlformats.org/officeDocument/2006/relationships/chart" Target="../charts/chart4.xml"/><Relationship Id="rId1" Type="http://schemas.openxmlformats.org/officeDocument/2006/relationships/slideLayout" Target="../slideLayouts/slideLayout93.xml"/><Relationship Id="rId6" Type="http://schemas.openxmlformats.org/officeDocument/2006/relationships/image" Target="../media/image90.png"/><Relationship Id="rId11" Type="http://schemas.openxmlformats.org/officeDocument/2006/relationships/chart" Target="../charts/chart7.xml"/><Relationship Id="rId5" Type="http://schemas.openxmlformats.org/officeDocument/2006/relationships/chart" Target="../charts/chart5.xml"/><Relationship Id="rId10" Type="http://schemas.openxmlformats.org/officeDocument/2006/relationships/image" Target="../media/image93.svg"/><Relationship Id="rId4" Type="http://schemas.openxmlformats.org/officeDocument/2006/relationships/image" Target="../media/image89.svg"/><Relationship Id="rId9" Type="http://schemas.openxmlformats.org/officeDocument/2006/relationships/image" Target="../media/image92.png"/></Relationships>
</file>

<file path=ppt/slides/_rels/slide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1.xml"/><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1.xml"/><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customXml" Target="../../customXml/item5.xml"/><Relationship Id="rId1" Type="http://schemas.openxmlformats.org/officeDocument/2006/relationships/customXml" Target="../../customXml/item3.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4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jpe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7.png"/><Relationship Id="rId2" Type="http://schemas.openxmlformats.org/officeDocument/2006/relationships/image" Target="../media/image138.png"/><Relationship Id="rId1" Type="http://schemas.openxmlformats.org/officeDocument/2006/relationships/slideLayout" Target="../slideLayouts/slideLayout52.xml"/><Relationship Id="rId6" Type="http://schemas.openxmlformats.org/officeDocument/2006/relationships/image" Target="../media/image142.png"/><Relationship Id="rId11" Type="http://schemas.openxmlformats.org/officeDocument/2006/relationships/image" Target="../media/image146.pn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140.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xml"/><Relationship Id="rId1" Type="http://schemas.openxmlformats.org/officeDocument/2006/relationships/slideLayout" Target="../slideLayouts/slideLayout148.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52.xml"/><Relationship Id="rId5" Type="http://schemas.openxmlformats.org/officeDocument/2006/relationships/image" Target="../media/image151.png"/><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33.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165.svg"/><Relationship Id="rId4" Type="http://schemas.openxmlformats.org/officeDocument/2006/relationships/image" Target="../media/image1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8.svg"/><Relationship Id="rId2" Type="http://schemas.openxmlformats.org/officeDocument/2006/relationships/slideLayout" Target="../slideLayouts/slideLayout97.xml"/><Relationship Id="rId1" Type="http://schemas.openxmlformats.org/officeDocument/2006/relationships/tags" Target="../tags/tag64.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8.svg"/><Relationship Id="rId2" Type="http://schemas.openxmlformats.org/officeDocument/2006/relationships/slideLayout" Target="../slideLayouts/slideLayout97.xml"/><Relationship Id="rId1" Type="http://schemas.openxmlformats.org/officeDocument/2006/relationships/tags" Target="../tags/tag65.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xml"/><Relationship Id="rId7" Type="http://schemas.openxmlformats.org/officeDocument/2006/relationships/chart" Target="../charts/chart2.xml"/><Relationship Id="rId2" Type="http://schemas.openxmlformats.org/officeDocument/2006/relationships/slideLayout" Target="../slideLayouts/slideLayout98.xml"/><Relationship Id="rId1" Type="http://schemas.openxmlformats.org/officeDocument/2006/relationships/tags" Target="../tags/tag66.xml"/><Relationship Id="rId6" Type="http://schemas.openxmlformats.org/officeDocument/2006/relationships/image" Target="../media/image82.bin"/><Relationship Id="rId11" Type="http://schemas.openxmlformats.org/officeDocument/2006/relationships/image" Target="../media/image86.sv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chart" Target="../charts/chart1.xml"/><Relationship Id="rId9" Type="http://schemas.openxmlformats.org/officeDocument/2006/relationships/image" Target="../media/image8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433" y="380276"/>
            <a:ext cx="5617633" cy="961691"/>
          </a:xfrm>
        </p:spPr>
        <p:txBody>
          <a:bodyPr/>
          <a:lstStyle/>
          <a:p>
            <a:r>
              <a:rPr lang="en-US" dirty="0"/>
              <a:t>Hoe </a:t>
            </a:r>
            <a:r>
              <a:rPr lang="en-US" dirty="0" err="1"/>
              <a:t>creëert</a:t>
            </a:r>
            <a:r>
              <a:rPr lang="en-US" dirty="0"/>
              <a:t> u </a:t>
            </a:r>
            <a:r>
              <a:rPr lang="en-US" dirty="0" err="1"/>
              <a:t>een</a:t>
            </a:r>
            <a:r>
              <a:rPr lang="en-US" dirty="0"/>
              <a:t> Smart Building?</a:t>
            </a:r>
          </a:p>
        </p:txBody>
      </p:sp>
    </p:spTree>
    <p:extLst>
      <p:ext uri="{BB962C8B-B14F-4D97-AF65-F5344CB8AC3E}">
        <p14:creationId xmlns:p14="http://schemas.microsoft.com/office/powerpoint/2010/main" val="351743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A5A5EF-E66E-4C4B-9106-59F81F6485D7}"/>
              </a:ext>
            </a:extLst>
          </p:cNvPr>
          <p:cNvSpPr>
            <a:spLocks noGrp="1"/>
          </p:cNvSpPr>
          <p:nvPr>
            <p:ph type="title"/>
          </p:nvPr>
        </p:nvSpPr>
        <p:spPr>
          <a:xfrm>
            <a:off x="538604" y="549716"/>
            <a:ext cx="10893581" cy="618206"/>
          </a:xfrm>
        </p:spPr>
        <p:txBody>
          <a:bodyPr/>
          <a:lstStyle/>
          <a:p>
            <a:pPr algn="ctr"/>
            <a:r>
              <a:rPr lang="en-US" dirty="0" err="1"/>
              <a:t>Hogere</a:t>
            </a:r>
            <a:r>
              <a:rPr lang="en-US" dirty="0"/>
              <a:t> </a:t>
            </a:r>
            <a:r>
              <a:rPr lang="en-US" dirty="0" err="1"/>
              <a:t>pieken</a:t>
            </a:r>
            <a:r>
              <a:rPr lang="en-US" dirty="0"/>
              <a:t> en </a:t>
            </a:r>
            <a:r>
              <a:rPr lang="en-US" dirty="0" err="1"/>
              <a:t>diepere</a:t>
            </a:r>
            <a:r>
              <a:rPr lang="en-US" dirty="0"/>
              <a:t> </a:t>
            </a:r>
            <a:r>
              <a:rPr lang="en-US" dirty="0" err="1"/>
              <a:t>dalen</a:t>
            </a:r>
            <a:endParaRPr lang="en-US" dirty="0"/>
          </a:p>
        </p:txBody>
      </p:sp>
      <p:graphicFrame>
        <p:nvGraphicFramePr>
          <p:cNvPr id="5" name="Grafiek 6">
            <a:extLst>
              <a:ext uri="{FF2B5EF4-FFF2-40B4-BE49-F238E27FC236}">
                <a16:creationId xmlns:a16="http://schemas.microsoft.com/office/drawing/2014/main" id="{B91FFAD6-DA6E-4FF9-A0C5-7518FD211D36}"/>
              </a:ext>
            </a:extLst>
          </p:cNvPr>
          <p:cNvGraphicFramePr>
            <a:graphicFrameLocks/>
          </p:cNvGraphicFramePr>
          <p:nvPr/>
        </p:nvGraphicFramePr>
        <p:xfrm>
          <a:off x="1789330" y="1089824"/>
          <a:ext cx="8992696" cy="4320376"/>
        </p:xfrm>
        <a:graphic>
          <a:graphicData uri="http://schemas.openxmlformats.org/drawingml/2006/chart">
            <c:chart xmlns:c="http://schemas.openxmlformats.org/drawingml/2006/chart" xmlns:r="http://schemas.openxmlformats.org/officeDocument/2006/relationships" r:id="rId4"/>
          </a:graphicData>
        </a:graphic>
      </p:graphicFrame>
      <p:pic>
        <p:nvPicPr>
          <p:cNvPr id="6" name="Tijdelijke aanduiding voor afbeelding 3">
            <a:extLst>
              <a:ext uri="{FF2B5EF4-FFF2-40B4-BE49-F238E27FC236}">
                <a16:creationId xmlns:a16="http://schemas.microsoft.com/office/drawing/2014/main" id="{584B4C03-EF44-44CC-927A-36CB9F025713}"/>
              </a:ext>
            </a:extLst>
          </p:cNvPr>
          <p:cNvPicPr>
            <a:picLocks noChangeAspect="1"/>
          </p:cNvPicPr>
          <p:nvPr/>
        </p:nvPicPr>
        <p:blipFill rotWithShape="1">
          <a:blip r:embed="rId5" cstate="email">
            <a:alphaModFix amt="70000"/>
            <a:extLst>
              <a:ext uri="{28A0092B-C50C-407E-A947-70E740481C1C}">
                <a14:useLocalDpi xmlns:a14="http://schemas.microsoft.com/office/drawing/2010/main"/>
              </a:ext>
            </a:extLst>
          </a:blip>
          <a:srcRect/>
          <a:stretch/>
        </p:blipFill>
        <p:spPr>
          <a:xfrm>
            <a:off x="646878" y="445293"/>
            <a:ext cx="11277600" cy="5967413"/>
          </a:xfrm>
          <a:prstGeom prst="rect">
            <a:avLst/>
          </a:prstGeom>
        </p:spPr>
      </p:pic>
      <p:sp>
        <p:nvSpPr>
          <p:cNvPr id="4" name="Rechthoek 10">
            <a:extLst>
              <a:ext uri="{FF2B5EF4-FFF2-40B4-BE49-F238E27FC236}">
                <a16:creationId xmlns:a16="http://schemas.microsoft.com/office/drawing/2014/main" id="{2CE7C2C9-FEF8-4F90-A5BC-851F5FEB0058}"/>
              </a:ext>
            </a:extLst>
          </p:cNvPr>
          <p:cNvSpPr/>
          <p:nvPr/>
        </p:nvSpPr>
        <p:spPr>
          <a:xfrm>
            <a:off x="5029202" y="5410200"/>
            <a:ext cx="6907619" cy="707886"/>
          </a:xfrm>
          <a:prstGeom prst="rect">
            <a:avLst/>
          </a:prstGeom>
          <a:solidFill>
            <a:schemeClr val="tx2">
              <a:alpha val="69804"/>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0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Rectangle 1">
            <a:extLst>
              <a:ext uri="{FF2B5EF4-FFF2-40B4-BE49-F238E27FC236}">
                <a16:creationId xmlns:a16="http://schemas.microsoft.com/office/drawing/2014/main" id="{FB00C992-8A2A-40D6-B9D9-300CB862DA20}"/>
              </a:ext>
            </a:extLst>
          </p:cNvPr>
          <p:cNvSpPr/>
          <p:nvPr/>
        </p:nvSpPr>
        <p:spPr>
          <a:xfrm>
            <a:off x="5263120" y="5410200"/>
            <a:ext cx="680862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Vermijd het kameel effect</a:t>
            </a:r>
          </a:p>
        </p:txBody>
      </p:sp>
    </p:spTree>
    <p:custDataLst>
      <p:tags r:id="rId1"/>
    </p:custDataLst>
    <p:extLst>
      <p:ext uri="{BB962C8B-B14F-4D97-AF65-F5344CB8AC3E}">
        <p14:creationId xmlns:p14="http://schemas.microsoft.com/office/powerpoint/2010/main" val="378219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92AADC-B3C6-7F21-5629-E97F830091AB}"/>
              </a:ext>
            </a:extLst>
          </p:cNvPr>
          <p:cNvSpPr/>
          <p:nvPr/>
        </p:nvSpPr>
        <p:spPr>
          <a:xfrm>
            <a:off x="9145807" y="1638674"/>
            <a:ext cx="2463499" cy="408311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8BEDDD1F-3535-CCC4-5ACA-AC0385F5CDD3}"/>
              </a:ext>
            </a:extLst>
          </p:cNvPr>
          <p:cNvSpPr/>
          <p:nvPr/>
        </p:nvSpPr>
        <p:spPr>
          <a:xfrm>
            <a:off x="6305263" y="1638675"/>
            <a:ext cx="2463499" cy="408311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2CFF798E-0270-3864-B92F-D9E39B9E6DDF}"/>
              </a:ext>
            </a:extLst>
          </p:cNvPr>
          <p:cNvSpPr/>
          <p:nvPr/>
        </p:nvSpPr>
        <p:spPr>
          <a:xfrm>
            <a:off x="3464718" y="1638676"/>
            <a:ext cx="2463499" cy="408311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 name="Group 5">
            <a:extLst>
              <a:ext uri="{FF2B5EF4-FFF2-40B4-BE49-F238E27FC236}">
                <a16:creationId xmlns:a16="http://schemas.microsoft.com/office/drawing/2014/main" id="{E7240448-835D-70E6-8CF9-D8FE12EED049}"/>
              </a:ext>
            </a:extLst>
          </p:cNvPr>
          <p:cNvGrpSpPr>
            <a:grpSpLocks/>
          </p:cNvGrpSpPr>
          <p:nvPr/>
        </p:nvGrpSpPr>
        <p:grpSpPr>
          <a:xfrm>
            <a:off x="9206843" y="2059402"/>
            <a:ext cx="2463499" cy="3158456"/>
            <a:chOff x="8423143" y="2185667"/>
            <a:chExt cx="2246875" cy="2880719"/>
          </a:xfrm>
        </p:grpSpPr>
        <p:sp>
          <p:nvSpPr>
            <p:cNvPr id="7" name="Rectangle 6">
              <a:extLst>
                <a:ext uri="{FF2B5EF4-FFF2-40B4-BE49-F238E27FC236}">
                  <a16:creationId xmlns:a16="http://schemas.microsoft.com/office/drawing/2014/main" id="{2337D4DD-66FB-E15C-AA03-BEF7B9AE8166}"/>
                </a:ext>
              </a:extLst>
            </p:cNvPr>
            <p:cNvSpPr/>
            <p:nvPr/>
          </p:nvSpPr>
          <p:spPr>
            <a:xfrm>
              <a:off x="8423143" y="4756432"/>
              <a:ext cx="2246875" cy="3099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4A4A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5569919-08B0-F302-C0F0-7A5FD415D5C0}"/>
                </a:ext>
              </a:extLst>
            </p:cNvPr>
            <p:cNvSpPr txBox="1"/>
            <p:nvPr/>
          </p:nvSpPr>
          <p:spPr>
            <a:xfrm>
              <a:off x="8808812" y="4020262"/>
              <a:ext cx="1362631" cy="589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mn-cs"/>
                </a:rPr>
                <a:t>20</a:t>
              </a:r>
              <a:r>
                <a:rPr kumimoji="0" lang="nl-NL"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9" name="Chart 8">
              <a:extLst>
                <a:ext uri="{FF2B5EF4-FFF2-40B4-BE49-F238E27FC236}">
                  <a16:creationId xmlns:a16="http://schemas.microsoft.com/office/drawing/2014/main" id="{424A7AD6-4CEE-7488-DA0C-A919E7694762}"/>
                </a:ext>
              </a:extLst>
            </p:cNvPr>
            <p:cNvGraphicFramePr/>
            <p:nvPr/>
          </p:nvGraphicFramePr>
          <p:xfrm>
            <a:off x="8612433" y="2185667"/>
            <a:ext cx="1744200" cy="1744757"/>
          </p:xfrm>
          <a:graphic>
            <a:graphicData uri="http://schemas.openxmlformats.org/drawingml/2006/chart">
              <c:chart xmlns:c="http://schemas.openxmlformats.org/drawingml/2006/chart" xmlns:r="http://schemas.openxmlformats.org/officeDocument/2006/relationships" r:id="rId2"/>
            </a:graphicData>
          </a:graphic>
        </p:graphicFrame>
      </p:grpSp>
      <p:pic>
        <p:nvPicPr>
          <p:cNvPr id="10" name="Graphic 9">
            <a:extLst>
              <a:ext uri="{FF2B5EF4-FFF2-40B4-BE49-F238E27FC236}">
                <a16:creationId xmlns:a16="http://schemas.microsoft.com/office/drawing/2014/main" id="{4E8E7C85-CEBE-EC7A-A1C5-51442F2F8D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16850" y="2553124"/>
            <a:ext cx="889320" cy="889316"/>
          </a:xfrm>
          <a:prstGeom prst="rect">
            <a:avLst/>
          </a:prstGeom>
        </p:spPr>
      </p:pic>
      <p:grpSp>
        <p:nvGrpSpPr>
          <p:cNvPr id="11" name="Group 10">
            <a:extLst>
              <a:ext uri="{FF2B5EF4-FFF2-40B4-BE49-F238E27FC236}">
                <a16:creationId xmlns:a16="http://schemas.microsoft.com/office/drawing/2014/main" id="{4919C5FE-590D-F9AF-8878-5710BA31F826}"/>
              </a:ext>
            </a:extLst>
          </p:cNvPr>
          <p:cNvGrpSpPr>
            <a:grpSpLocks/>
          </p:cNvGrpSpPr>
          <p:nvPr/>
        </p:nvGrpSpPr>
        <p:grpSpPr>
          <a:xfrm>
            <a:off x="6358568" y="2059402"/>
            <a:ext cx="2466152" cy="3158458"/>
            <a:chOff x="6097612" y="2185667"/>
            <a:chExt cx="2249294" cy="2880720"/>
          </a:xfrm>
        </p:grpSpPr>
        <p:sp>
          <p:nvSpPr>
            <p:cNvPr id="12" name="Rectangle 11">
              <a:extLst>
                <a:ext uri="{FF2B5EF4-FFF2-40B4-BE49-F238E27FC236}">
                  <a16:creationId xmlns:a16="http://schemas.microsoft.com/office/drawing/2014/main" id="{236FDBD0-A58F-EC1E-E991-40368F4DF8B6}"/>
                </a:ext>
              </a:extLst>
            </p:cNvPr>
            <p:cNvSpPr/>
            <p:nvPr/>
          </p:nvSpPr>
          <p:spPr>
            <a:xfrm>
              <a:off x="6097612" y="4756433"/>
              <a:ext cx="2249294" cy="3099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4A4A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003569CC-1B45-9804-3E04-2A49EBB43846}"/>
                </a:ext>
              </a:extLst>
            </p:cNvPr>
            <p:cNvSpPr txBox="1"/>
            <p:nvPr/>
          </p:nvSpPr>
          <p:spPr>
            <a:xfrm>
              <a:off x="6459099" y="4020262"/>
              <a:ext cx="1405861" cy="589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mn-cs"/>
                </a:rPr>
                <a:t>40</a:t>
              </a:r>
              <a:r>
                <a:rPr kumimoji="0" lang="nl-NL" sz="3600" b="0" i="0" u="none" strike="noStrike" kern="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14" name="Chart 13">
              <a:extLst>
                <a:ext uri="{FF2B5EF4-FFF2-40B4-BE49-F238E27FC236}">
                  <a16:creationId xmlns:a16="http://schemas.microsoft.com/office/drawing/2014/main" id="{3D1801D4-FAD7-FFA1-2626-0F3913E23A9E}"/>
                </a:ext>
              </a:extLst>
            </p:cNvPr>
            <p:cNvGraphicFramePr/>
            <p:nvPr/>
          </p:nvGraphicFramePr>
          <p:xfrm>
            <a:off x="6289411" y="2185667"/>
            <a:ext cx="1744200" cy="1744757"/>
          </p:xfrm>
          <a:graphic>
            <a:graphicData uri="http://schemas.openxmlformats.org/drawingml/2006/chart">
              <c:chart xmlns:c="http://schemas.openxmlformats.org/drawingml/2006/chart" xmlns:r="http://schemas.openxmlformats.org/officeDocument/2006/relationships" r:id="rId5"/>
            </a:graphicData>
          </a:graphic>
        </p:graphicFrame>
      </p:grpSp>
      <p:pic>
        <p:nvPicPr>
          <p:cNvPr id="15" name="Picture Placeholder 211">
            <a:extLst>
              <a:ext uri="{FF2B5EF4-FFF2-40B4-BE49-F238E27FC236}">
                <a16:creationId xmlns:a16="http://schemas.microsoft.com/office/drawing/2014/main" id="{9EA0621D-A86C-A07E-BDA7-47EB55B4E5A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7123242" y="2614092"/>
            <a:ext cx="767382" cy="767380"/>
          </a:xfrm>
          <a:prstGeom prst="rect">
            <a:avLst/>
          </a:prstGeom>
        </p:spPr>
      </p:pic>
      <p:grpSp>
        <p:nvGrpSpPr>
          <p:cNvPr id="16" name="Group 15">
            <a:extLst>
              <a:ext uri="{FF2B5EF4-FFF2-40B4-BE49-F238E27FC236}">
                <a16:creationId xmlns:a16="http://schemas.microsoft.com/office/drawing/2014/main" id="{0CDD62BD-53D6-698B-A55C-3AF8CF9F6C55}"/>
              </a:ext>
            </a:extLst>
          </p:cNvPr>
          <p:cNvGrpSpPr>
            <a:grpSpLocks/>
          </p:cNvGrpSpPr>
          <p:nvPr/>
        </p:nvGrpSpPr>
        <p:grpSpPr>
          <a:xfrm>
            <a:off x="3537451" y="2059402"/>
            <a:ext cx="2466152" cy="3158457"/>
            <a:chOff x="3747586" y="2185667"/>
            <a:chExt cx="2249294" cy="2880720"/>
          </a:xfrm>
        </p:grpSpPr>
        <p:sp>
          <p:nvSpPr>
            <p:cNvPr id="17" name="Rectangle 16">
              <a:extLst>
                <a:ext uri="{FF2B5EF4-FFF2-40B4-BE49-F238E27FC236}">
                  <a16:creationId xmlns:a16="http://schemas.microsoft.com/office/drawing/2014/main" id="{E7950989-0FBC-E5E3-B8CA-17FE9FC2BBE2}"/>
                </a:ext>
              </a:extLst>
            </p:cNvPr>
            <p:cNvSpPr/>
            <p:nvPr/>
          </p:nvSpPr>
          <p:spPr>
            <a:xfrm>
              <a:off x="3747586" y="4756433"/>
              <a:ext cx="2249294" cy="3099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4A4A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9AECA67-F8A9-3DBB-08E3-3B0F0D539A5A}"/>
                </a:ext>
              </a:extLst>
            </p:cNvPr>
            <p:cNvSpPr txBox="1"/>
            <p:nvPr/>
          </p:nvSpPr>
          <p:spPr>
            <a:xfrm>
              <a:off x="4112546" y="4020262"/>
              <a:ext cx="1405862" cy="58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0C9ED9"/>
                  </a:solidFill>
                  <a:effectLst/>
                  <a:uLnTx/>
                  <a:uFillTx/>
                  <a:latin typeface="Open Sans" panose="020B0606030504020204" pitchFamily="34" charset="0"/>
                  <a:ea typeface="Open Sans" panose="020B0606030504020204" pitchFamily="34" charset="0"/>
                  <a:cs typeface="+mn-cs"/>
                </a:rPr>
                <a:t>6</a:t>
              </a:r>
              <a:r>
                <a:rPr kumimoji="0" lang="nl-NL" sz="3600" b="0" i="0" u="none" strike="noStrike" kern="0" cap="none" spc="0" normalizeH="0" baseline="0" noProof="0" dirty="0">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rPr>
                <a:t>0%</a:t>
              </a:r>
            </a:p>
          </p:txBody>
        </p:sp>
        <p:graphicFrame>
          <p:nvGraphicFramePr>
            <p:cNvPr id="19" name="Chart 18">
              <a:extLst>
                <a:ext uri="{FF2B5EF4-FFF2-40B4-BE49-F238E27FC236}">
                  <a16:creationId xmlns:a16="http://schemas.microsoft.com/office/drawing/2014/main" id="{86BCAB9F-91E1-008E-0C58-8E0C421E76AC}"/>
                </a:ext>
              </a:extLst>
            </p:cNvPr>
            <p:cNvGraphicFramePr/>
            <p:nvPr/>
          </p:nvGraphicFramePr>
          <p:xfrm>
            <a:off x="3943465" y="2185667"/>
            <a:ext cx="1744200" cy="1744757"/>
          </p:xfrm>
          <a:graphic>
            <a:graphicData uri="http://schemas.openxmlformats.org/drawingml/2006/chart">
              <c:chart xmlns:c="http://schemas.openxmlformats.org/drawingml/2006/chart" xmlns:r="http://schemas.openxmlformats.org/officeDocument/2006/relationships" r:id="rId8"/>
            </a:graphicData>
          </a:graphic>
        </p:graphicFrame>
      </p:grpSp>
      <p:pic>
        <p:nvPicPr>
          <p:cNvPr id="20" name="Picture Placeholder 166">
            <a:extLst>
              <a:ext uri="{FF2B5EF4-FFF2-40B4-BE49-F238E27FC236}">
                <a16:creationId xmlns:a16="http://schemas.microsoft.com/office/drawing/2014/main" id="{3649D8CE-19B9-5DDE-CDFE-AD869ED6D6C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4257898" y="2614092"/>
            <a:ext cx="792163" cy="792163"/>
          </a:xfrm>
          <a:prstGeom prst="rect">
            <a:avLst/>
          </a:prstGeom>
        </p:spPr>
      </p:pic>
      <p:sp>
        <p:nvSpPr>
          <p:cNvPr id="21" name="Rectangle 20">
            <a:extLst>
              <a:ext uri="{FF2B5EF4-FFF2-40B4-BE49-F238E27FC236}">
                <a16:creationId xmlns:a16="http://schemas.microsoft.com/office/drawing/2014/main" id="{6B5DD951-52ED-994E-BC74-38D483CE649B}"/>
              </a:ext>
            </a:extLst>
          </p:cNvPr>
          <p:cNvSpPr/>
          <p:nvPr/>
        </p:nvSpPr>
        <p:spPr>
          <a:xfrm>
            <a:off x="624173" y="1638676"/>
            <a:ext cx="2463499" cy="408311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22" name="Group 21">
            <a:extLst>
              <a:ext uri="{FF2B5EF4-FFF2-40B4-BE49-F238E27FC236}">
                <a16:creationId xmlns:a16="http://schemas.microsoft.com/office/drawing/2014/main" id="{E5839316-C22C-AF0A-10B4-220FD6143753}"/>
              </a:ext>
            </a:extLst>
          </p:cNvPr>
          <p:cNvGrpSpPr>
            <a:grpSpLocks/>
          </p:cNvGrpSpPr>
          <p:nvPr/>
        </p:nvGrpSpPr>
        <p:grpSpPr>
          <a:xfrm>
            <a:off x="622420" y="2059402"/>
            <a:ext cx="2467004" cy="3158133"/>
            <a:chOff x="1439325" y="2185667"/>
            <a:chExt cx="2250070" cy="2880424"/>
          </a:xfrm>
        </p:grpSpPr>
        <p:sp>
          <p:nvSpPr>
            <p:cNvPr id="23" name="Rectangle 22">
              <a:extLst>
                <a:ext uri="{FF2B5EF4-FFF2-40B4-BE49-F238E27FC236}">
                  <a16:creationId xmlns:a16="http://schemas.microsoft.com/office/drawing/2014/main" id="{4443ED35-94DE-BFB2-AF88-1A494BCAF3FA}"/>
                </a:ext>
              </a:extLst>
            </p:cNvPr>
            <p:cNvSpPr/>
            <p:nvPr/>
          </p:nvSpPr>
          <p:spPr>
            <a:xfrm>
              <a:off x="1439325" y="4756137"/>
              <a:ext cx="2250070" cy="3099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4A4A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D391D7B-0412-6DD4-0C76-7D0A2B2FF504}"/>
                </a:ext>
              </a:extLst>
            </p:cNvPr>
            <p:cNvSpPr txBox="1"/>
            <p:nvPr/>
          </p:nvSpPr>
          <p:spPr>
            <a:xfrm>
              <a:off x="1787958" y="4020262"/>
              <a:ext cx="1406511" cy="58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0C9ED9"/>
                  </a:solidFill>
                  <a:effectLst/>
                  <a:uLnTx/>
                  <a:uFillTx/>
                  <a:latin typeface="Open Sans Light"/>
                  <a:ea typeface="Open Sans" panose="020B0606030504020204" pitchFamily="34" charset="0"/>
                  <a:cs typeface="+mn-cs"/>
                </a:rPr>
                <a:t>80</a:t>
              </a:r>
              <a:r>
                <a:rPr kumimoji="0" lang="nl-NL" sz="3600" b="0" i="0" u="none" strike="noStrike" kern="0" cap="none" spc="0" normalizeH="0" baseline="0" noProof="0" dirty="0">
                  <a:ln>
                    <a:noFill/>
                  </a:ln>
                  <a:solidFill>
                    <a:srgbClr val="0C9ED9"/>
                  </a:solidFill>
                  <a:effectLst/>
                  <a:uLnTx/>
                  <a:uFillTx/>
                  <a:latin typeface="Open Sans Light"/>
                  <a:ea typeface="Open Sans" panose="020B0606030504020204" pitchFamily="34" charset="0"/>
                  <a:cs typeface="Open Sans" panose="020B0606030504020204" pitchFamily="34" charset="0"/>
                </a:rPr>
                <a:t>%</a:t>
              </a:r>
            </a:p>
          </p:txBody>
        </p:sp>
        <p:graphicFrame>
          <p:nvGraphicFramePr>
            <p:cNvPr id="25" name="Chart 24">
              <a:extLst>
                <a:ext uri="{FF2B5EF4-FFF2-40B4-BE49-F238E27FC236}">
                  <a16:creationId xmlns:a16="http://schemas.microsoft.com/office/drawing/2014/main" id="{9786AFD0-1B31-42ED-4A08-0C69B3AFA476}"/>
                </a:ext>
              </a:extLst>
            </p:cNvPr>
            <p:cNvGraphicFramePr/>
            <p:nvPr/>
          </p:nvGraphicFramePr>
          <p:xfrm>
            <a:off x="1635110" y="2185667"/>
            <a:ext cx="1744200" cy="1744757"/>
          </p:xfrm>
          <a:graphic>
            <a:graphicData uri="http://schemas.openxmlformats.org/drawingml/2006/chart">
              <c:chart xmlns:c="http://schemas.openxmlformats.org/drawingml/2006/chart" xmlns:r="http://schemas.openxmlformats.org/officeDocument/2006/relationships" r:id="rId11"/>
            </a:graphicData>
          </a:graphic>
        </p:graphicFrame>
      </p:grpSp>
      <p:pic>
        <p:nvPicPr>
          <p:cNvPr id="26" name="Tijdelijke aanduiding voor afbeelding 112">
            <a:extLst>
              <a:ext uri="{FF2B5EF4-FFF2-40B4-BE49-F238E27FC236}">
                <a16:creationId xmlns:a16="http://schemas.microsoft.com/office/drawing/2014/main" id="{67A53231-0637-060D-E4C1-F3F5C9F4547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385830" y="2614092"/>
            <a:ext cx="792163" cy="792163"/>
          </a:xfrm>
          <a:prstGeom prst="rect">
            <a:avLst/>
          </a:prstGeom>
        </p:spPr>
      </p:pic>
      <p:sp>
        <p:nvSpPr>
          <p:cNvPr id="27" name="Text Placeholder 5">
            <a:extLst>
              <a:ext uri="{FF2B5EF4-FFF2-40B4-BE49-F238E27FC236}">
                <a16:creationId xmlns:a16="http://schemas.microsoft.com/office/drawing/2014/main" id="{B37FB808-F7F9-6687-AE34-43AC1A1B692B}"/>
              </a:ext>
            </a:extLst>
          </p:cNvPr>
          <p:cNvSpPr txBox="1">
            <a:spLocks/>
          </p:cNvSpPr>
          <p:nvPr/>
        </p:nvSpPr>
        <p:spPr>
          <a:xfrm>
            <a:off x="621641" y="4914358"/>
            <a:ext cx="2468562" cy="990318"/>
          </a:xfrm>
          <a:prstGeom prst="rect">
            <a:avLst/>
          </a:prstGeom>
        </p:spPr>
        <p:txBody>
          <a:bodyPr>
            <a:normAutofit/>
          </a:bodyPr>
          <a:lstStyle>
            <a:lvl1pPr marL="216000" indent="-216000" algn="l" defTabSz="914400" rtl="0" eaLnBrk="1" latinLnBrk="0" hangingPunct="1">
              <a:lnSpc>
                <a:spcPct val="100000"/>
              </a:lnSpc>
              <a:spcBef>
                <a:spcPts val="300"/>
              </a:spcBef>
              <a:spcAft>
                <a:spcPts val="600"/>
              </a:spcAft>
              <a:buClr>
                <a:schemeClr val="accent2"/>
              </a:buClr>
              <a:buFont typeface="Arial" panose="020B0604020202020204" pitchFamily="34" charset="0"/>
              <a:buChar char="•"/>
              <a:defRPr sz="1200" kern="1200">
                <a:solidFill>
                  <a:schemeClr val="accent4">
                    <a:lumMod val="75000"/>
                  </a:schemeClr>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accent4">
                    <a:lumMod val="75000"/>
                  </a:schemeClr>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
                <a:srgbClr val="0C9ED9"/>
              </a:buClr>
              <a:buSzTx/>
              <a:buFont typeface="Arial" panose="020B0604020202020204" pitchFamily="34" charset="0"/>
              <a:buNone/>
              <a:tabLst/>
              <a:defRPr/>
            </a:pP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Incidenteel thuis</a:t>
            </a:r>
          </a:p>
        </p:txBody>
      </p:sp>
      <p:sp>
        <p:nvSpPr>
          <p:cNvPr id="28" name="Text Placeholder 6">
            <a:extLst>
              <a:ext uri="{FF2B5EF4-FFF2-40B4-BE49-F238E27FC236}">
                <a16:creationId xmlns:a16="http://schemas.microsoft.com/office/drawing/2014/main" id="{757A04B4-2FCE-184B-EA1F-A584755515DC}"/>
              </a:ext>
            </a:extLst>
          </p:cNvPr>
          <p:cNvSpPr txBox="1">
            <a:spLocks/>
          </p:cNvSpPr>
          <p:nvPr/>
        </p:nvSpPr>
        <p:spPr>
          <a:xfrm>
            <a:off x="3462186" y="4914358"/>
            <a:ext cx="2462911" cy="990318"/>
          </a:xfrm>
          <a:prstGeom prst="rect">
            <a:avLst/>
          </a:prstGeom>
        </p:spPr>
        <p:txBody>
          <a:bodyPr>
            <a:normAutofit/>
          </a:bodyPr>
          <a:lstStyle>
            <a:lvl1pPr marL="216000" indent="-216000" algn="l" defTabSz="914400" rtl="0" eaLnBrk="1" latinLnBrk="0" hangingPunct="1">
              <a:lnSpc>
                <a:spcPct val="100000"/>
              </a:lnSpc>
              <a:spcBef>
                <a:spcPts val="300"/>
              </a:spcBef>
              <a:spcAft>
                <a:spcPts val="600"/>
              </a:spcAft>
              <a:buClr>
                <a:schemeClr val="accent2"/>
              </a:buClr>
              <a:buFont typeface="Arial" panose="020B0604020202020204" pitchFamily="34" charset="0"/>
              <a:buChar char="•"/>
              <a:defRPr sz="1200" kern="1200">
                <a:solidFill>
                  <a:schemeClr val="accent4">
                    <a:lumMod val="75000"/>
                  </a:schemeClr>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accent4">
                    <a:lumMod val="75000"/>
                  </a:schemeClr>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
                <a:srgbClr val="0C9ED9"/>
              </a:buClr>
              <a:buSzTx/>
              <a:buFont typeface="Arial" panose="020B0604020202020204" pitchFamily="34" charset="0"/>
              <a:buNone/>
              <a:tabLst/>
              <a:defRPr/>
            </a:pP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Balans</a:t>
            </a:r>
            <a:b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b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kantoor- &amp; thuiswerken</a:t>
            </a:r>
          </a:p>
        </p:txBody>
      </p:sp>
      <p:sp>
        <p:nvSpPr>
          <p:cNvPr id="29" name="Text Placeholder 7">
            <a:extLst>
              <a:ext uri="{FF2B5EF4-FFF2-40B4-BE49-F238E27FC236}">
                <a16:creationId xmlns:a16="http://schemas.microsoft.com/office/drawing/2014/main" id="{F6E604FA-ABAB-7E8C-7C36-674E91C2BBA3}"/>
              </a:ext>
            </a:extLst>
          </p:cNvPr>
          <p:cNvSpPr txBox="1">
            <a:spLocks/>
          </p:cNvSpPr>
          <p:nvPr/>
        </p:nvSpPr>
        <p:spPr>
          <a:xfrm>
            <a:off x="6297079" y="4914358"/>
            <a:ext cx="2462911" cy="990317"/>
          </a:xfrm>
          <a:prstGeom prst="rect">
            <a:avLst/>
          </a:prstGeom>
        </p:spPr>
        <p:txBody>
          <a:bodyPr>
            <a:noAutofit/>
          </a:bodyPr>
          <a:lstStyle>
            <a:lvl1pPr marL="216000" indent="-216000" algn="l" defTabSz="914400" rtl="0" eaLnBrk="1" latinLnBrk="0" hangingPunct="1">
              <a:lnSpc>
                <a:spcPct val="100000"/>
              </a:lnSpc>
              <a:spcBef>
                <a:spcPts val="300"/>
              </a:spcBef>
              <a:spcAft>
                <a:spcPts val="600"/>
              </a:spcAft>
              <a:buClr>
                <a:schemeClr val="accent2"/>
              </a:buClr>
              <a:buFont typeface="Arial" panose="020B0604020202020204" pitchFamily="34" charset="0"/>
              <a:buChar char="•"/>
              <a:defRPr sz="1200" kern="1200">
                <a:solidFill>
                  <a:schemeClr val="accent4">
                    <a:lumMod val="75000"/>
                  </a:schemeClr>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accent4">
                    <a:lumMod val="75000"/>
                  </a:schemeClr>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
                <a:srgbClr val="0C9ED9"/>
              </a:buClr>
              <a:buSzTx/>
              <a:buFont typeface="Arial" panose="020B0604020202020204" pitchFamily="34" charset="0"/>
              <a:buNone/>
              <a:tabLst/>
              <a:defRPr/>
            </a:pP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Kantoor als samenwerkingsplek</a:t>
            </a:r>
          </a:p>
        </p:txBody>
      </p:sp>
      <p:sp>
        <p:nvSpPr>
          <p:cNvPr id="30" name="Text Placeholder 8">
            <a:extLst>
              <a:ext uri="{FF2B5EF4-FFF2-40B4-BE49-F238E27FC236}">
                <a16:creationId xmlns:a16="http://schemas.microsoft.com/office/drawing/2014/main" id="{8A25747A-A996-30A1-1D18-116594F52465}"/>
              </a:ext>
            </a:extLst>
          </p:cNvPr>
          <p:cNvSpPr txBox="1">
            <a:spLocks/>
          </p:cNvSpPr>
          <p:nvPr/>
        </p:nvSpPr>
        <p:spPr>
          <a:xfrm>
            <a:off x="9146100" y="4827139"/>
            <a:ext cx="2462911" cy="984359"/>
          </a:xfrm>
          <a:prstGeom prst="rect">
            <a:avLst/>
          </a:prstGeom>
        </p:spPr>
        <p:txBody>
          <a:bodyPr>
            <a:noAutofit/>
          </a:bodyPr>
          <a:lstStyle>
            <a:lvl1pPr marL="216000" indent="-216000" algn="l" defTabSz="914400" rtl="0" eaLnBrk="1" latinLnBrk="0" hangingPunct="1">
              <a:lnSpc>
                <a:spcPct val="100000"/>
              </a:lnSpc>
              <a:spcBef>
                <a:spcPts val="300"/>
              </a:spcBef>
              <a:spcAft>
                <a:spcPts val="600"/>
              </a:spcAft>
              <a:buClr>
                <a:schemeClr val="accent2"/>
              </a:buClr>
              <a:buFont typeface="Arial" panose="020B0604020202020204" pitchFamily="34" charset="0"/>
              <a:buChar char="•"/>
              <a:defRPr sz="1200" kern="1200">
                <a:solidFill>
                  <a:schemeClr val="accent4">
                    <a:lumMod val="75000"/>
                  </a:schemeClr>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accent4">
                    <a:lumMod val="75000"/>
                  </a:schemeClr>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
                <a:srgbClr val="0C9ED9"/>
              </a:buClr>
              <a:buSzTx/>
              <a:buFont typeface="Arial" panose="020B0604020202020204" pitchFamily="34" charset="0"/>
              <a:buNone/>
              <a:tabLst/>
              <a:defRPr/>
            </a:pP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Kantoor voor culturele &amp; sociale connectie</a:t>
            </a:r>
          </a:p>
          <a:p>
            <a:pPr marL="0" marR="0" lvl="0" indent="0" algn="ctr" defTabSz="914400" rtl="0" eaLnBrk="1" fontAlgn="auto" latinLnBrk="0" hangingPunct="1">
              <a:lnSpc>
                <a:spcPct val="100000"/>
              </a:lnSpc>
              <a:spcBef>
                <a:spcPts val="300"/>
              </a:spcBef>
              <a:spcAft>
                <a:spcPts val="600"/>
              </a:spcAft>
              <a:buClr>
                <a:srgbClr val="0C9ED9"/>
              </a:buClr>
              <a:buSzTx/>
              <a:buFont typeface="Arial" panose="020B0604020202020204" pitchFamily="34" charset="0"/>
              <a:buNone/>
              <a:tabLst/>
              <a:defRPr/>
            </a:pPr>
            <a:r>
              <a:rPr kumimoji="0" lang="nl-NL" sz="1400" b="0" i="1" u="none" strike="noStrike" kern="1200" cap="none" spc="0" normalizeH="0" baseline="0" noProof="0" dirty="0">
                <a:ln>
                  <a:noFill/>
                </a:ln>
                <a:solidFill>
                  <a:srgbClr val="FFFFFF">
                    <a:lumMod val="50000"/>
                  </a:srgbClr>
                </a:solidFill>
                <a:effectLst/>
                <a:uLnTx/>
                <a:uFillTx/>
                <a:latin typeface="Open Sans"/>
                <a:ea typeface="+mn-ea"/>
                <a:cs typeface="+mn-cs"/>
              </a:rPr>
              <a:t>Werken primair thuis</a:t>
            </a:r>
          </a:p>
        </p:txBody>
      </p:sp>
      <p:sp>
        <p:nvSpPr>
          <p:cNvPr id="31" name="Rectangle 30">
            <a:extLst>
              <a:ext uri="{FF2B5EF4-FFF2-40B4-BE49-F238E27FC236}">
                <a16:creationId xmlns:a16="http://schemas.microsoft.com/office/drawing/2014/main" id="{DEC9EB75-A464-ECE0-7C6F-EA14D5A1092B}"/>
              </a:ext>
            </a:extLst>
          </p:cNvPr>
          <p:cNvSpPr/>
          <p:nvPr/>
        </p:nvSpPr>
        <p:spPr>
          <a:xfrm>
            <a:off x="621641" y="1293135"/>
            <a:ext cx="2463499" cy="33983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9ED9"/>
                </a:solidFill>
                <a:effectLst/>
                <a:uLnTx/>
                <a:uFillTx/>
                <a:latin typeface="Open Sans"/>
                <a:ea typeface="+mn-ea"/>
                <a:cs typeface="+mn-cs"/>
              </a:rPr>
              <a:t>TRADITIONELE KANTOOR</a:t>
            </a:r>
          </a:p>
        </p:txBody>
      </p:sp>
      <p:sp>
        <p:nvSpPr>
          <p:cNvPr id="32" name="Rectangle 31">
            <a:extLst>
              <a:ext uri="{FF2B5EF4-FFF2-40B4-BE49-F238E27FC236}">
                <a16:creationId xmlns:a16="http://schemas.microsoft.com/office/drawing/2014/main" id="{B30D231F-6ECC-E577-752A-66126227E843}"/>
              </a:ext>
            </a:extLst>
          </p:cNvPr>
          <p:cNvSpPr/>
          <p:nvPr/>
        </p:nvSpPr>
        <p:spPr>
          <a:xfrm>
            <a:off x="3476548" y="1293134"/>
            <a:ext cx="2463499" cy="33983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7ECAF8"/>
                </a:solidFill>
                <a:effectLst/>
                <a:uLnTx/>
                <a:uFillTx/>
                <a:latin typeface="Open Sans"/>
                <a:ea typeface="+mn-ea"/>
                <a:cs typeface="+mn-cs"/>
              </a:rPr>
              <a:t>HYBRIDE KANTOOR</a:t>
            </a:r>
          </a:p>
        </p:txBody>
      </p:sp>
      <p:sp>
        <p:nvSpPr>
          <p:cNvPr id="33" name="Rectangle 32">
            <a:extLst>
              <a:ext uri="{FF2B5EF4-FFF2-40B4-BE49-F238E27FC236}">
                <a16:creationId xmlns:a16="http://schemas.microsoft.com/office/drawing/2014/main" id="{674196F1-CA01-3DA3-96F1-FA4AE39DE190}"/>
              </a:ext>
            </a:extLst>
          </p:cNvPr>
          <p:cNvSpPr/>
          <p:nvPr/>
        </p:nvSpPr>
        <p:spPr>
          <a:xfrm>
            <a:off x="6305262" y="1294030"/>
            <a:ext cx="2463499" cy="33983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0070C0"/>
                </a:solidFill>
                <a:effectLst/>
                <a:uLnTx/>
                <a:uFillTx/>
                <a:latin typeface="Open Sans"/>
                <a:ea typeface="+mn-ea"/>
                <a:cs typeface="+mn-cs"/>
              </a:rPr>
              <a:t>TEAM CONNECTIE KANTOOR</a:t>
            </a:r>
          </a:p>
        </p:txBody>
      </p:sp>
      <p:sp>
        <p:nvSpPr>
          <p:cNvPr id="34" name="Rectangle 33">
            <a:extLst>
              <a:ext uri="{FF2B5EF4-FFF2-40B4-BE49-F238E27FC236}">
                <a16:creationId xmlns:a16="http://schemas.microsoft.com/office/drawing/2014/main" id="{26D86B17-6D9B-6E30-6168-D8CD3CACCB68}"/>
              </a:ext>
            </a:extLst>
          </p:cNvPr>
          <p:cNvSpPr/>
          <p:nvPr/>
        </p:nvSpPr>
        <p:spPr>
          <a:xfrm>
            <a:off x="9138813" y="1293050"/>
            <a:ext cx="2463499" cy="33983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5408F"/>
                </a:solidFill>
                <a:effectLst/>
                <a:uLnTx/>
                <a:uFillTx/>
                <a:latin typeface="Open Sans"/>
                <a:ea typeface="+mn-ea"/>
                <a:cs typeface="+mn-cs"/>
              </a:rPr>
              <a:t>EVENT KANTOOR</a:t>
            </a:r>
          </a:p>
        </p:txBody>
      </p:sp>
      <p:sp>
        <p:nvSpPr>
          <p:cNvPr id="35" name="Title 14">
            <a:extLst>
              <a:ext uri="{FF2B5EF4-FFF2-40B4-BE49-F238E27FC236}">
                <a16:creationId xmlns:a16="http://schemas.microsoft.com/office/drawing/2014/main" id="{3234481B-5F4E-4C34-3BF0-CD6589E48D8E}"/>
              </a:ext>
            </a:extLst>
          </p:cNvPr>
          <p:cNvSpPr>
            <a:spLocks noGrp="1"/>
          </p:cNvSpPr>
          <p:nvPr>
            <p:ph type="title"/>
          </p:nvPr>
        </p:nvSpPr>
        <p:spPr>
          <a:xfrm>
            <a:off x="621641" y="412318"/>
            <a:ext cx="6372162" cy="720000"/>
          </a:xfrm>
        </p:spPr>
        <p:txBody>
          <a:bodyPr/>
          <a:lstStyle/>
          <a:p>
            <a:pPr algn="l"/>
            <a:r>
              <a:rPr lang="nl-NL" sz="3200" dirty="0"/>
              <a:t>Nieuw werkomgeving typologie</a:t>
            </a:r>
          </a:p>
        </p:txBody>
      </p:sp>
    </p:spTree>
    <p:extLst>
      <p:ext uri="{BB962C8B-B14F-4D97-AF65-F5344CB8AC3E}">
        <p14:creationId xmlns:p14="http://schemas.microsoft.com/office/powerpoint/2010/main" val="942885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36486-185C-8050-0D1A-2D03F39023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43"/>
          <a:stretch/>
        </p:blipFill>
        <p:spPr>
          <a:xfrm>
            <a:off x="20" y="11585"/>
            <a:ext cx="12191980" cy="6857990"/>
          </a:xfrm>
          <a:prstGeom prst="rect">
            <a:avLst/>
          </a:prstGeom>
          <a:noFill/>
        </p:spPr>
      </p:pic>
      <p:sp>
        <p:nvSpPr>
          <p:cNvPr id="2" name="TextBox 1">
            <a:extLst>
              <a:ext uri="{FF2B5EF4-FFF2-40B4-BE49-F238E27FC236}">
                <a16:creationId xmlns:a16="http://schemas.microsoft.com/office/drawing/2014/main" id="{3C96551A-E2AA-2427-C669-4BE66BB8FFF1}"/>
              </a:ext>
            </a:extLst>
          </p:cNvPr>
          <p:cNvSpPr txBox="1"/>
          <p:nvPr/>
        </p:nvSpPr>
        <p:spPr>
          <a:xfrm>
            <a:off x="363746" y="2595145"/>
            <a:ext cx="6288066" cy="203132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A4A4D"/>
                </a:solidFill>
                <a:effectLst/>
                <a:uLnTx/>
                <a:uFillTx/>
                <a:latin typeface="Merriweather-Regular"/>
                <a:ea typeface="+mn-ea"/>
                <a:cs typeface="+mn-cs"/>
              </a:rPr>
              <a:t>Hybride werken vraagt om een kantoorwerkplek die mensen verbindt. De medewerkers komen minder naar kantoor maar verwachten meer. Maar wat zijn nou die bepalende factoren die de medewerker terug brengt naar het kantoor, de binding met de organisatie versterkt en zorgt voor extra wervingskracht voor nieuw talent?</a:t>
            </a:r>
            <a:endParaRPr kumimoji="0" lang="nl-NL" sz="12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8E4FC917-CD19-17E7-5199-4944C97284DC}"/>
              </a:ext>
            </a:extLst>
          </p:cNvPr>
          <p:cNvSpPr/>
          <p:nvPr/>
        </p:nvSpPr>
        <p:spPr>
          <a:xfrm>
            <a:off x="363746" y="2057477"/>
            <a:ext cx="2522889" cy="242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563C6F14-5039-A669-BB26-5FE850FFC3E2}"/>
              </a:ext>
            </a:extLst>
          </p:cNvPr>
          <p:cNvSpPr/>
          <p:nvPr/>
        </p:nvSpPr>
        <p:spPr>
          <a:xfrm>
            <a:off x="208344" y="358815"/>
            <a:ext cx="6782765" cy="454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err="1">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19798C93-3D76-D972-2E64-5951959045FA}"/>
              </a:ext>
            </a:extLst>
          </p:cNvPr>
          <p:cNvSpPr txBox="1">
            <a:spLocks noGrp="1"/>
          </p:cNvSpPr>
          <p:nvPr>
            <p:ph type="title" idx="4294967295"/>
          </p:nvPr>
        </p:nvSpPr>
        <p:spPr>
          <a:xfrm>
            <a:off x="688821" y="432637"/>
            <a:ext cx="5935156" cy="440120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i="1" dirty="0">
                <a:latin typeface="Merriweather-Italic"/>
                <a:ea typeface="+mn-ea"/>
                <a:cs typeface="+mn-cs"/>
              </a:rPr>
              <a:t>Kantoor beschikbaar hebben wanneer er gewerkt wordt</a:t>
            </a:r>
            <a:br>
              <a:rPr lang="nl-NL" sz="4000" i="1" dirty="0">
                <a:latin typeface="Merriweather-Italic"/>
                <a:ea typeface="+mn-ea"/>
                <a:cs typeface="+mn-cs"/>
              </a:rPr>
            </a:br>
            <a:br>
              <a:rPr lang="nl-NL" sz="4000" i="1" dirty="0">
                <a:latin typeface="Merriweather-Italic"/>
                <a:ea typeface="+mn-ea"/>
                <a:cs typeface="+mn-cs"/>
              </a:rPr>
            </a:br>
            <a:r>
              <a:rPr lang="nl-NL" sz="4000" i="1" dirty="0">
                <a:solidFill>
                  <a:srgbClr val="F68B1F"/>
                </a:solidFill>
                <a:latin typeface="Merriweather-Italic"/>
                <a:ea typeface="+mn-ea"/>
                <a:cs typeface="+mn-cs"/>
              </a:rPr>
              <a:t>&amp; anders aanwenden als het kantoor niet gebruikt wordt</a:t>
            </a:r>
            <a:endParaRPr kumimoji="0" lang="nl-NL" sz="4000" b="0" i="1" u="none" strike="noStrike" kern="1200" cap="none" spc="0" normalizeH="0" baseline="0" noProof="0" dirty="0">
              <a:ln>
                <a:noFill/>
              </a:ln>
              <a:solidFill>
                <a:srgbClr val="F68B1F"/>
              </a:solidFill>
              <a:effectLst/>
              <a:uLnTx/>
              <a:uFillTx/>
              <a:latin typeface="+mn-lt"/>
              <a:ea typeface="+mn-ea"/>
              <a:cs typeface="+mn-cs"/>
            </a:endParaRPr>
          </a:p>
        </p:txBody>
      </p:sp>
    </p:spTree>
    <p:extLst>
      <p:ext uri="{BB962C8B-B14F-4D97-AF65-F5344CB8AC3E}">
        <p14:creationId xmlns:p14="http://schemas.microsoft.com/office/powerpoint/2010/main" val="1188188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F9EE03-00F3-4E7B-ADED-C9DBF7D989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699" y="3063240"/>
            <a:ext cx="10896601" cy="2910840"/>
          </a:xfrm>
          <a:prstGeom prst="rect">
            <a:avLst/>
          </a:prstGeom>
        </p:spPr>
      </p:pic>
      <p:pic>
        <p:nvPicPr>
          <p:cNvPr id="3" name="Picture 2">
            <a:extLst>
              <a:ext uri="{FF2B5EF4-FFF2-40B4-BE49-F238E27FC236}">
                <a16:creationId xmlns:a16="http://schemas.microsoft.com/office/drawing/2014/main" id="{22AB110B-BB76-4D1B-BA66-860020E299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7380" y="2499359"/>
            <a:ext cx="1775460" cy="3452804"/>
          </a:xfrm>
          <a:prstGeom prst="rect">
            <a:avLst/>
          </a:prstGeom>
        </p:spPr>
      </p:pic>
      <p:sp>
        <p:nvSpPr>
          <p:cNvPr id="10" name="Rectangle 9">
            <a:extLst>
              <a:ext uri="{FF2B5EF4-FFF2-40B4-BE49-F238E27FC236}">
                <a16:creationId xmlns:a16="http://schemas.microsoft.com/office/drawing/2014/main" id="{5B443542-D7B9-4F30-B404-E06CA905138B}"/>
              </a:ext>
            </a:extLst>
          </p:cNvPr>
          <p:cNvSpPr/>
          <p:nvPr/>
        </p:nvSpPr>
        <p:spPr>
          <a:xfrm>
            <a:off x="2110740" y="3768561"/>
            <a:ext cx="14249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FFFFFF"/>
                </a:solidFill>
                <a:effectLst/>
                <a:uLnTx/>
                <a:uFillTx/>
                <a:latin typeface="Open Sans"/>
                <a:ea typeface="+mn-ea"/>
                <a:cs typeface="+mn-cs"/>
              </a:rPr>
              <a:t>werken</a:t>
            </a:r>
          </a:p>
        </p:txBody>
      </p:sp>
      <p:pic>
        <p:nvPicPr>
          <p:cNvPr id="11" name="Picture 10">
            <a:extLst>
              <a:ext uri="{FF2B5EF4-FFF2-40B4-BE49-F238E27FC236}">
                <a16:creationId xmlns:a16="http://schemas.microsoft.com/office/drawing/2014/main" id="{CC4B435F-0C41-4531-A639-B091FD64A2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3844" y="3931919"/>
            <a:ext cx="1793335" cy="2042161"/>
          </a:xfrm>
          <a:prstGeom prst="rect">
            <a:avLst/>
          </a:prstGeom>
        </p:spPr>
      </p:pic>
      <p:sp>
        <p:nvSpPr>
          <p:cNvPr id="12" name="Rectangle 11">
            <a:extLst>
              <a:ext uri="{FF2B5EF4-FFF2-40B4-BE49-F238E27FC236}">
                <a16:creationId xmlns:a16="http://schemas.microsoft.com/office/drawing/2014/main" id="{1C5E7949-5E07-4586-88F1-9C4F6E474965}"/>
              </a:ext>
            </a:extLst>
          </p:cNvPr>
          <p:cNvSpPr/>
          <p:nvPr/>
        </p:nvSpPr>
        <p:spPr>
          <a:xfrm>
            <a:off x="6316979" y="4194338"/>
            <a:ext cx="14249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FFFFFF"/>
                </a:solidFill>
                <a:effectLst/>
                <a:uLnTx/>
                <a:uFillTx/>
                <a:latin typeface="Open Sans"/>
                <a:ea typeface="+mn-ea"/>
                <a:cs typeface="+mn-cs"/>
              </a:rPr>
              <a:t>wonen</a:t>
            </a:r>
          </a:p>
        </p:txBody>
      </p:sp>
      <p:pic>
        <p:nvPicPr>
          <p:cNvPr id="13" name="Picture 12">
            <a:extLst>
              <a:ext uri="{FF2B5EF4-FFF2-40B4-BE49-F238E27FC236}">
                <a16:creationId xmlns:a16="http://schemas.microsoft.com/office/drawing/2014/main" id="{20096441-F936-450D-B755-32C2F915C4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6539" y="1699259"/>
            <a:ext cx="1775460" cy="2232659"/>
          </a:xfrm>
          <a:prstGeom prst="rect">
            <a:avLst/>
          </a:prstGeom>
        </p:spPr>
      </p:pic>
      <p:sp>
        <p:nvSpPr>
          <p:cNvPr id="14" name="Rectangle 13">
            <a:extLst>
              <a:ext uri="{FF2B5EF4-FFF2-40B4-BE49-F238E27FC236}">
                <a16:creationId xmlns:a16="http://schemas.microsoft.com/office/drawing/2014/main" id="{22E9CF77-C8B2-4117-A68C-31621B34A186}"/>
              </a:ext>
            </a:extLst>
          </p:cNvPr>
          <p:cNvSpPr/>
          <p:nvPr/>
        </p:nvSpPr>
        <p:spPr>
          <a:xfrm>
            <a:off x="6725824" y="2358388"/>
            <a:ext cx="14249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FFFFFF"/>
                </a:solidFill>
                <a:effectLst/>
                <a:uLnTx/>
                <a:uFillTx/>
                <a:latin typeface="Open Sans"/>
                <a:ea typeface="+mn-ea"/>
                <a:cs typeface="+mn-cs"/>
              </a:rPr>
              <a:t>werken</a:t>
            </a:r>
          </a:p>
        </p:txBody>
      </p:sp>
      <p:sp>
        <p:nvSpPr>
          <p:cNvPr id="15" name="TextBox 14">
            <a:extLst>
              <a:ext uri="{FF2B5EF4-FFF2-40B4-BE49-F238E27FC236}">
                <a16:creationId xmlns:a16="http://schemas.microsoft.com/office/drawing/2014/main" id="{EE71BC27-006F-4E61-9988-C76850C7F822}"/>
              </a:ext>
            </a:extLst>
          </p:cNvPr>
          <p:cNvSpPr txBox="1"/>
          <p:nvPr/>
        </p:nvSpPr>
        <p:spPr>
          <a:xfrm>
            <a:off x="1772418" y="751948"/>
            <a:ext cx="219451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4A4A4D"/>
                </a:solidFill>
                <a:effectLst/>
                <a:uLnTx/>
                <a:uFillTx/>
                <a:latin typeface="Open Sans"/>
                <a:ea typeface="+mn-ea"/>
                <a:cs typeface="+mn-cs"/>
              </a:rPr>
              <a:t>Monofunctioneel</a:t>
            </a:r>
          </a:p>
        </p:txBody>
      </p:sp>
      <p:sp>
        <p:nvSpPr>
          <p:cNvPr id="16" name="TextBox 15">
            <a:extLst>
              <a:ext uri="{FF2B5EF4-FFF2-40B4-BE49-F238E27FC236}">
                <a16:creationId xmlns:a16="http://schemas.microsoft.com/office/drawing/2014/main" id="{270FAB97-B5DF-4D1F-9791-F35A69912431}"/>
              </a:ext>
            </a:extLst>
          </p:cNvPr>
          <p:cNvSpPr txBox="1"/>
          <p:nvPr/>
        </p:nvSpPr>
        <p:spPr>
          <a:xfrm>
            <a:off x="6473957" y="766169"/>
            <a:ext cx="222336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4A4A4D"/>
                </a:solidFill>
                <a:effectLst/>
                <a:uLnTx/>
                <a:uFillTx/>
                <a:latin typeface="Open Sans"/>
                <a:ea typeface="+mn-ea"/>
                <a:cs typeface="+mn-cs"/>
              </a:rPr>
              <a:t>Multifunctioneel</a:t>
            </a:r>
          </a:p>
        </p:txBody>
      </p:sp>
    </p:spTree>
    <p:extLst>
      <p:ext uri="{BB962C8B-B14F-4D97-AF65-F5344CB8AC3E}">
        <p14:creationId xmlns:p14="http://schemas.microsoft.com/office/powerpoint/2010/main" val="3935122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F9EE03-00F3-4E7B-ADED-C9DBF7D989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699" y="3063240"/>
            <a:ext cx="10896601" cy="2910840"/>
          </a:xfrm>
          <a:prstGeom prst="rect">
            <a:avLst/>
          </a:prstGeom>
        </p:spPr>
      </p:pic>
      <p:pic>
        <p:nvPicPr>
          <p:cNvPr id="3" name="Picture 2">
            <a:extLst>
              <a:ext uri="{FF2B5EF4-FFF2-40B4-BE49-F238E27FC236}">
                <a16:creationId xmlns:a16="http://schemas.microsoft.com/office/drawing/2014/main" id="{22AB110B-BB76-4D1B-BA66-860020E299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7960" y="2499359"/>
            <a:ext cx="1775460" cy="3452804"/>
          </a:xfrm>
          <a:prstGeom prst="rect">
            <a:avLst/>
          </a:prstGeom>
        </p:spPr>
      </p:pic>
      <p:sp>
        <p:nvSpPr>
          <p:cNvPr id="10" name="Rectangle 9">
            <a:extLst>
              <a:ext uri="{FF2B5EF4-FFF2-40B4-BE49-F238E27FC236}">
                <a16:creationId xmlns:a16="http://schemas.microsoft.com/office/drawing/2014/main" id="{5B443542-D7B9-4F30-B404-E06CA905138B}"/>
              </a:ext>
            </a:extLst>
          </p:cNvPr>
          <p:cNvSpPr/>
          <p:nvPr/>
        </p:nvSpPr>
        <p:spPr>
          <a:xfrm>
            <a:off x="2903220" y="3429000"/>
            <a:ext cx="14249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srgbClr val="FFFFFF"/>
                </a:solidFill>
                <a:effectLst/>
                <a:uLnTx/>
                <a:uFillTx/>
                <a:latin typeface="Open Sans"/>
                <a:ea typeface="+mn-ea"/>
                <a:cs typeface="+mn-cs"/>
              </a:rPr>
              <a:t>Huren voor de piek bezetting</a:t>
            </a:r>
          </a:p>
        </p:txBody>
      </p:sp>
      <p:pic>
        <p:nvPicPr>
          <p:cNvPr id="11" name="Picture 10">
            <a:extLst>
              <a:ext uri="{FF2B5EF4-FFF2-40B4-BE49-F238E27FC236}">
                <a16:creationId xmlns:a16="http://schemas.microsoft.com/office/drawing/2014/main" id="{CC4B435F-0C41-4531-A639-B091FD64A2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54424" y="4636769"/>
            <a:ext cx="1793335" cy="1337311"/>
          </a:xfrm>
          <a:prstGeom prst="rect">
            <a:avLst/>
          </a:prstGeom>
        </p:spPr>
      </p:pic>
      <p:sp>
        <p:nvSpPr>
          <p:cNvPr id="12" name="Rectangle 11">
            <a:extLst>
              <a:ext uri="{FF2B5EF4-FFF2-40B4-BE49-F238E27FC236}">
                <a16:creationId xmlns:a16="http://schemas.microsoft.com/office/drawing/2014/main" id="{1C5E7949-5E07-4586-88F1-9C4F6E474965}"/>
              </a:ext>
            </a:extLst>
          </p:cNvPr>
          <p:cNvSpPr/>
          <p:nvPr/>
        </p:nvSpPr>
        <p:spPr>
          <a:xfrm>
            <a:off x="7138621" y="4737137"/>
            <a:ext cx="14249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Open Sans"/>
                <a:ea typeface="+mn-ea"/>
                <a:cs typeface="+mn-cs"/>
              </a:rPr>
              <a:t>Co-</a:t>
            </a:r>
            <a:r>
              <a:rPr kumimoji="0" lang="nl-NL" sz="1800" b="0" i="0" u="none" strike="noStrike" kern="1200" cap="none" spc="0" normalizeH="0" baseline="0" noProof="0" err="1">
                <a:ln>
                  <a:noFill/>
                </a:ln>
                <a:solidFill>
                  <a:srgbClr val="FFFFFF"/>
                </a:solidFill>
                <a:effectLst/>
                <a:uLnTx/>
                <a:uFillTx/>
                <a:latin typeface="Open Sans"/>
                <a:ea typeface="+mn-ea"/>
                <a:cs typeface="+mn-cs"/>
              </a:rPr>
              <a:t>working</a:t>
            </a:r>
            <a:r>
              <a:rPr kumimoji="0" lang="nl-NL" sz="1800" b="0" i="0" u="none" strike="noStrike" kern="1200" cap="none" spc="0" normalizeH="0" baseline="0" noProof="0">
                <a:ln>
                  <a:noFill/>
                </a:ln>
                <a:solidFill>
                  <a:srgbClr val="FFFFFF"/>
                </a:solidFill>
                <a:effectLst/>
                <a:uLnTx/>
                <a:uFillTx/>
                <a:latin typeface="Open Sans"/>
                <a:ea typeface="+mn-ea"/>
                <a:cs typeface="+mn-cs"/>
              </a:rPr>
              <a:t> voor de piek</a:t>
            </a:r>
          </a:p>
        </p:txBody>
      </p:sp>
      <p:pic>
        <p:nvPicPr>
          <p:cNvPr id="13" name="Picture 12">
            <a:extLst>
              <a:ext uri="{FF2B5EF4-FFF2-40B4-BE49-F238E27FC236}">
                <a16:creationId xmlns:a16="http://schemas.microsoft.com/office/drawing/2014/main" id="{20096441-F936-450D-B755-32C2F915C4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72299" y="2499359"/>
            <a:ext cx="1775460" cy="2124074"/>
          </a:xfrm>
          <a:prstGeom prst="rect">
            <a:avLst/>
          </a:prstGeom>
        </p:spPr>
      </p:pic>
      <p:sp>
        <p:nvSpPr>
          <p:cNvPr id="14" name="Rectangle 13">
            <a:extLst>
              <a:ext uri="{FF2B5EF4-FFF2-40B4-BE49-F238E27FC236}">
                <a16:creationId xmlns:a16="http://schemas.microsoft.com/office/drawing/2014/main" id="{22E9CF77-C8B2-4117-A68C-31621B34A186}"/>
              </a:ext>
            </a:extLst>
          </p:cNvPr>
          <p:cNvSpPr/>
          <p:nvPr/>
        </p:nvSpPr>
        <p:spPr>
          <a:xfrm>
            <a:off x="6903720" y="3103245"/>
            <a:ext cx="187451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srgbClr val="FFFFFF"/>
                </a:solidFill>
                <a:effectLst/>
                <a:uLnTx/>
                <a:uFillTx/>
                <a:latin typeface="Open Sans"/>
                <a:ea typeface="+mn-ea"/>
                <a:cs typeface="+mn-cs"/>
              </a:rPr>
              <a:t>Huren voor de gemiddelde bezetting</a:t>
            </a:r>
          </a:p>
        </p:txBody>
      </p:sp>
      <p:sp>
        <p:nvSpPr>
          <p:cNvPr id="15" name="TextBox 14">
            <a:extLst>
              <a:ext uri="{FF2B5EF4-FFF2-40B4-BE49-F238E27FC236}">
                <a16:creationId xmlns:a16="http://schemas.microsoft.com/office/drawing/2014/main" id="{EE71BC27-006F-4E61-9988-C76850C7F822}"/>
              </a:ext>
            </a:extLst>
          </p:cNvPr>
          <p:cNvSpPr txBox="1"/>
          <p:nvPr/>
        </p:nvSpPr>
        <p:spPr>
          <a:xfrm>
            <a:off x="2382018" y="777958"/>
            <a:ext cx="265457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4A4A4D"/>
                </a:solidFill>
                <a:effectLst/>
                <a:uLnTx/>
                <a:uFillTx/>
                <a:latin typeface="Open Sans"/>
                <a:ea typeface="+mn-ea"/>
                <a:cs typeface="+mn-cs"/>
              </a:rPr>
              <a:t>Huren</a:t>
            </a:r>
            <a:br>
              <a:rPr kumimoji="0" lang="nl-NL" sz="2000" b="1" i="0" u="none" strike="noStrike" kern="1200" cap="none" spc="0" normalizeH="0" baseline="0" noProof="0">
                <a:ln>
                  <a:noFill/>
                </a:ln>
                <a:solidFill>
                  <a:srgbClr val="4A4A4D"/>
                </a:solidFill>
                <a:effectLst/>
                <a:uLnTx/>
                <a:uFillTx/>
                <a:latin typeface="Open Sans"/>
                <a:ea typeface="+mn-ea"/>
                <a:cs typeface="+mn-cs"/>
              </a:rPr>
            </a:br>
            <a:r>
              <a:rPr kumimoji="0" lang="nl-NL" sz="2000" b="1" i="0" u="none" strike="noStrike" kern="1200" cap="none" spc="0" normalizeH="0" baseline="0" noProof="0">
                <a:ln>
                  <a:noFill/>
                </a:ln>
                <a:solidFill>
                  <a:srgbClr val="4A4A4D"/>
                </a:solidFill>
                <a:effectLst/>
                <a:uLnTx/>
                <a:uFillTx/>
                <a:latin typeface="Open Sans"/>
                <a:ea typeface="+mn-ea"/>
                <a:cs typeface="+mn-cs"/>
              </a:rPr>
              <a:t> pre-hybride werken</a:t>
            </a:r>
          </a:p>
        </p:txBody>
      </p:sp>
      <p:sp>
        <p:nvSpPr>
          <p:cNvPr id="16" name="TextBox 15">
            <a:extLst>
              <a:ext uri="{FF2B5EF4-FFF2-40B4-BE49-F238E27FC236}">
                <a16:creationId xmlns:a16="http://schemas.microsoft.com/office/drawing/2014/main" id="{270FAB97-B5DF-4D1F-9791-F35A69912431}"/>
              </a:ext>
            </a:extLst>
          </p:cNvPr>
          <p:cNvSpPr txBox="1"/>
          <p:nvPr/>
        </p:nvSpPr>
        <p:spPr>
          <a:xfrm>
            <a:off x="6833877" y="867731"/>
            <a:ext cx="185467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4A4A4D"/>
                </a:solidFill>
                <a:effectLst/>
                <a:uLnTx/>
                <a:uFillTx/>
                <a:latin typeface="Open Sans"/>
                <a:ea typeface="+mn-ea"/>
                <a:cs typeface="+mn-cs"/>
              </a:rPr>
              <a:t>Huren hybride</a:t>
            </a:r>
            <a:br>
              <a:rPr kumimoji="0" lang="nl-NL" sz="2000" b="1" i="0" u="none" strike="noStrike" kern="1200" cap="none" spc="0" normalizeH="0" baseline="0" noProof="0">
                <a:ln>
                  <a:noFill/>
                </a:ln>
                <a:solidFill>
                  <a:srgbClr val="4A4A4D"/>
                </a:solidFill>
                <a:effectLst/>
                <a:uLnTx/>
                <a:uFillTx/>
                <a:latin typeface="Open Sans"/>
                <a:ea typeface="+mn-ea"/>
                <a:cs typeface="+mn-cs"/>
              </a:rPr>
            </a:br>
            <a:r>
              <a:rPr kumimoji="0" lang="nl-NL" sz="2000" b="1" i="0" u="none" strike="noStrike" kern="1200" cap="none" spc="0" normalizeH="0" baseline="0" noProof="0">
                <a:ln>
                  <a:noFill/>
                </a:ln>
                <a:solidFill>
                  <a:srgbClr val="4A4A4D"/>
                </a:solidFill>
                <a:effectLst/>
                <a:uLnTx/>
                <a:uFillTx/>
                <a:latin typeface="Open Sans"/>
                <a:ea typeface="+mn-ea"/>
                <a:cs typeface="+mn-cs"/>
              </a:rPr>
              <a:t> werken</a:t>
            </a:r>
          </a:p>
        </p:txBody>
      </p:sp>
    </p:spTree>
    <p:extLst>
      <p:ext uri="{BB962C8B-B14F-4D97-AF65-F5344CB8AC3E}">
        <p14:creationId xmlns:p14="http://schemas.microsoft.com/office/powerpoint/2010/main" val="4036500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59243ECB-0A33-40F0-B2F4-82070A2C33DB}"/>
              </a:ext>
            </a:extLst>
          </p:cNvPr>
          <p:cNvSpPr>
            <a:spLocks noGrp="1"/>
          </p:cNvSpPr>
          <p:nvPr>
            <p:ph type="body" sz="quarter" idx="13"/>
          </p:nvPr>
        </p:nvSpPr>
        <p:spPr/>
        <p:txBody>
          <a:bodyPr/>
          <a:lstStyle/>
          <a:p>
            <a:r>
              <a:rPr lang="nl-NL" sz="3200" dirty="0">
                <a:solidFill>
                  <a:schemeClr val="tx2"/>
                </a:solidFill>
                <a:latin typeface="+mj-lt"/>
                <a:ea typeface="+mj-ea"/>
                <a:cs typeface="+mj-cs"/>
              </a:rPr>
              <a:t>Gerichte data ondersteuning gewenste manier van werken</a:t>
            </a:r>
          </a:p>
        </p:txBody>
      </p:sp>
      <p:sp>
        <p:nvSpPr>
          <p:cNvPr id="2" name="TextBox 1">
            <a:extLst>
              <a:ext uri="{FF2B5EF4-FFF2-40B4-BE49-F238E27FC236}">
                <a16:creationId xmlns:a16="http://schemas.microsoft.com/office/drawing/2014/main" id="{A1D92026-8A68-50FE-24E5-FAE4A9B106DF}"/>
              </a:ext>
            </a:extLst>
          </p:cNvPr>
          <p:cNvSpPr txBox="1"/>
          <p:nvPr/>
        </p:nvSpPr>
        <p:spPr>
          <a:xfrm>
            <a:off x="6308419" y="2616301"/>
            <a:ext cx="4940455" cy="193899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5408F"/>
                </a:solidFill>
                <a:effectLst/>
                <a:uLnTx/>
                <a:uFillTx/>
                <a:latin typeface="Open Sans"/>
                <a:ea typeface="+mn-ea"/>
                <a:cs typeface="+mn-cs"/>
              </a:rPr>
              <a:t>Medewerkerswensen: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5408F"/>
                </a:solidFill>
                <a:effectLst/>
                <a:uLnTx/>
                <a:uFillTx/>
                <a:latin typeface="Open Sans"/>
                <a:ea typeface="+mn-ea"/>
                <a:cs typeface="+mn-cs"/>
              </a:rPr>
              <a:t>Als ik op kantoor kom…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5408F"/>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 wil ik zeker zijn van een plek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 wil ik bij mijn team zitten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 wil ik voldoende stilte en focustijd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 wil ik echt goed hybride kunnen vergaderen</a:t>
            </a:r>
          </a:p>
        </p:txBody>
      </p:sp>
      <p:sp>
        <p:nvSpPr>
          <p:cNvPr id="3" name="TextBox 2">
            <a:extLst>
              <a:ext uri="{FF2B5EF4-FFF2-40B4-BE49-F238E27FC236}">
                <a16:creationId xmlns:a16="http://schemas.microsoft.com/office/drawing/2014/main" id="{F473C291-4E08-E042-6F68-CB5D654B1BDE}"/>
              </a:ext>
            </a:extLst>
          </p:cNvPr>
          <p:cNvSpPr txBox="1"/>
          <p:nvPr/>
        </p:nvSpPr>
        <p:spPr>
          <a:xfrm>
            <a:off x="647700" y="2616301"/>
            <a:ext cx="6480119" cy="252376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25408F"/>
                </a:solidFill>
                <a:effectLst/>
                <a:uLnTx/>
                <a:uFillTx/>
                <a:latin typeface="Open Sans"/>
                <a:ea typeface="+mn-ea"/>
                <a:cs typeface="+mn-cs"/>
              </a:rPr>
              <a:t>De huisvesting onzekerheden: </a:t>
            </a:r>
            <a:br>
              <a:rPr kumimoji="0" lang="nl-NL" sz="1800" b="1" i="0" u="none" strike="noStrike" kern="1200" cap="none" spc="0" normalizeH="0" baseline="0" noProof="0" dirty="0">
                <a:ln>
                  <a:noFill/>
                </a:ln>
                <a:solidFill>
                  <a:srgbClr val="25408F"/>
                </a:solidFill>
                <a:effectLst/>
                <a:uLnTx/>
                <a:uFillTx/>
                <a:latin typeface="Open Sans"/>
                <a:ea typeface="+mn-ea"/>
                <a:cs typeface="+mn-cs"/>
              </a:rPr>
            </a:br>
            <a:r>
              <a:rPr kumimoji="0" lang="nl-NL" sz="1800" b="0" i="0" u="none" strike="noStrike" kern="1200" cap="none" spc="0" normalizeH="0" baseline="0" noProof="0" dirty="0">
                <a:ln>
                  <a:noFill/>
                </a:ln>
                <a:solidFill>
                  <a:srgbClr val="25408F"/>
                </a:solidFill>
                <a:effectLst/>
                <a:uLnTx/>
                <a:uFillTx/>
                <a:latin typeface="Open Sans"/>
                <a:ea typeface="+mn-ea"/>
                <a:cs typeface="+mn-cs"/>
              </a:rPr>
              <a:t>Hoe krijg ik mensen naar kantoor?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5408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Wat is de rol van het kantoor?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Hoeveel kantoor heb ik nodig?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Hoe organiseer ik mijn piekbezetting?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A4A4D"/>
                </a:solidFill>
                <a:effectLst/>
                <a:uLnTx/>
                <a:uFillTx/>
                <a:latin typeface="Open Sans"/>
                <a:ea typeface="+mn-ea"/>
                <a:cs typeface="+mn-cs"/>
              </a:rPr>
              <a:t>Hoe moet ik mijn werkplekmix aanpassen?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4A4A4D"/>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96E78384-7450-C226-6957-1058A4A7963C}"/>
              </a:ext>
            </a:extLst>
          </p:cNvPr>
          <p:cNvSpPr/>
          <p:nvPr/>
        </p:nvSpPr>
        <p:spPr>
          <a:xfrm>
            <a:off x="583922" y="4727905"/>
            <a:ext cx="4928603" cy="138165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Open Sans"/>
                <a:ea typeface="+mn-ea"/>
                <a:cs typeface="+mn-cs"/>
              </a:rPr>
              <a:t>Inzicht gewenst 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FFFFF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Bezetting kantoor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Gebruik type werkplekken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Gebruik </a:t>
            </a:r>
            <a:r>
              <a:rPr kumimoji="0" lang="nl-NL" sz="1400" b="0" i="0" u="none" strike="noStrike" kern="1200" cap="none" spc="0" normalizeH="0" baseline="0" noProof="0" dirty="0" err="1">
                <a:ln>
                  <a:noFill/>
                </a:ln>
                <a:solidFill>
                  <a:srgbClr val="FFFFFF"/>
                </a:solidFill>
                <a:effectLst/>
                <a:uLnTx/>
                <a:uFillTx/>
                <a:latin typeface="Open Sans"/>
                <a:ea typeface="+mn-ea"/>
                <a:cs typeface="+mn-cs"/>
              </a:rPr>
              <a:t>vs</a:t>
            </a:r>
            <a:r>
              <a:rPr kumimoji="0" lang="nl-NL" sz="1400" b="0" i="0" u="none" strike="noStrike" kern="1200" cap="none" spc="0" normalizeH="0" baseline="0" noProof="0" dirty="0">
                <a:ln>
                  <a:noFill/>
                </a:ln>
                <a:solidFill>
                  <a:srgbClr val="FFFFFF"/>
                </a:solidFill>
                <a:effectLst/>
                <a:uLnTx/>
                <a:uFillTx/>
                <a:latin typeface="Open Sans"/>
                <a:ea typeface="+mn-ea"/>
                <a:cs typeface="+mn-cs"/>
              </a:rPr>
              <a:t> reserveringen</a:t>
            </a:r>
          </a:p>
        </p:txBody>
      </p:sp>
      <p:sp>
        <p:nvSpPr>
          <p:cNvPr id="5" name="Rectangle 4">
            <a:extLst>
              <a:ext uri="{FF2B5EF4-FFF2-40B4-BE49-F238E27FC236}">
                <a16:creationId xmlns:a16="http://schemas.microsoft.com/office/drawing/2014/main" id="{FEA4D801-2DEE-ECCD-C920-12D6F46757C3}"/>
              </a:ext>
            </a:extLst>
          </p:cNvPr>
          <p:cNvSpPr/>
          <p:nvPr/>
        </p:nvSpPr>
        <p:spPr>
          <a:xfrm>
            <a:off x="6308419" y="4727905"/>
            <a:ext cx="5232706" cy="138165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Open Sans"/>
                <a:ea typeface="+mn-ea"/>
                <a:cs typeface="+mn-cs"/>
              </a:rPr>
              <a:t>Inzicht gewenst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FFFFF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Medewerkers &amp; team voorkeuren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Activiteiten profiel per team / afdelingen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Open Sans"/>
                <a:ea typeface="+mn-ea"/>
                <a:cs typeface="+mn-cs"/>
              </a:rPr>
              <a:t>Inzicht in soort vergaderingen, omvang en frequentie</a:t>
            </a:r>
          </a:p>
        </p:txBody>
      </p:sp>
      <p:pic>
        <p:nvPicPr>
          <p:cNvPr id="6" name="Picture 5">
            <a:extLst>
              <a:ext uri="{FF2B5EF4-FFF2-40B4-BE49-F238E27FC236}">
                <a16:creationId xmlns:a16="http://schemas.microsoft.com/office/drawing/2014/main" id="{CC8A54B4-6BAB-96F4-FB64-9962EAA4BE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0410" y="1446404"/>
            <a:ext cx="1083592" cy="1083592"/>
          </a:xfrm>
          <a:prstGeom prst="rect">
            <a:avLst/>
          </a:prstGeom>
        </p:spPr>
      </p:pic>
    </p:spTree>
    <p:custDataLst>
      <p:custData r:id="rId1"/>
      <p:custData r:id="rId2"/>
    </p:custDataLst>
    <p:extLst>
      <p:ext uri="{BB962C8B-B14F-4D97-AF65-F5344CB8AC3E}">
        <p14:creationId xmlns:p14="http://schemas.microsoft.com/office/powerpoint/2010/main" val="1378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4">
            <a:extLst>
              <a:ext uri="{FF2B5EF4-FFF2-40B4-BE49-F238E27FC236}">
                <a16:creationId xmlns:a16="http://schemas.microsoft.com/office/drawing/2014/main" id="{3234481B-5F4E-4C34-3BF0-CD6589E48D8E}"/>
              </a:ext>
            </a:extLst>
          </p:cNvPr>
          <p:cNvSpPr>
            <a:spLocks noGrp="1"/>
          </p:cNvSpPr>
          <p:nvPr>
            <p:ph type="title"/>
          </p:nvPr>
        </p:nvSpPr>
        <p:spPr>
          <a:xfrm>
            <a:off x="621640" y="412318"/>
            <a:ext cx="10174889" cy="720000"/>
          </a:xfrm>
        </p:spPr>
        <p:txBody>
          <a:bodyPr/>
          <a:lstStyle/>
          <a:p>
            <a:pPr algn="l"/>
            <a:r>
              <a:rPr lang="nl-NL" sz="3200" dirty="0"/>
              <a:t>De vijf belangrijkste ontwikkelingen &amp; data impact</a:t>
            </a:r>
          </a:p>
        </p:txBody>
      </p:sp>
      <p:sp>
        <p:nvSpPr>
          <p:cNvPr id="2" name="Rectangle 1">
            <a:extLst>
              <a:ext uri="{FF2B5EF4-FFF2-40B4-BE49-F238E27FC236}">
                <a16:creationId xmlns:a16="http://schemas.microsoft.com/office/drawing/2014/main" id="{D328070F-0DA3-788A-A801-7112EC9AC1B5}"/>
              </a:ext>
            </a:extLst>
          </p:cNvPr>
          <p:cNvSpPr/>
          <p:nvPr/>
        </p:nvSpPr>
        <p:spPr>
          <a:xfrm>
            <a:off x="621641" y="2606372"/>
            <a:ext cx="5980164" cy="62441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Werkomgeving</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waar</a:t>
            </a:r>
            <a:r>
              <a:rPr kumimoji="0" lang="en-GB" sz="1600" b="0" i="0" u="none" strike="noStrike" kern="1200" cap="none" spc="0" normalizeH="0" baseline="0" noProof="0" dirty="0">
                <a:ln>
                  <a:noFill/>
                </a:ln>
                <a:solidFill>
                  <a:srgbClr val="FFFFFF"/>
                </a:solidFill>
                <a:effectLst/>
                <a:uLnTx/>
                <a:uFillTx/>
                <a:latin typeface="Open Sans"/>
                <a:ea typeface="+mn-ea"/>
                <a:cs typeface="+mn-cs"/>
              </a:rPr>
              <a:t> je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wil</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werken</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ipv</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moet</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werken</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6" name="Rectangle 35">
            <a:extLst>
              <a:ext uri="{FF2B5EF4-FFF2-40B4-BE49-F238E27FC236}">
                <a16:creationId xmlns:a16="http://schemas.microsoft.com/office/drawing/2014/main" id="{83F73E03-6674-9E5E-607F-3A9F2654AB39}"/>
              </a:ext>
            </a:extLst>
          </p:cNvPr>
          <p:cNvSpPr/>
          <p:nvPr/>
        </p:nvSpPr>
        <p:spPr>
          <a:xfrm>
            <a:off x="621641" y="5238775"/>
            <a:ext cx="5980164" cy="63611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Open Sans"/>
                <a:ea typeface="+mn-ea"/>
                <a:cs typeface="+mn-cs"/>
              </a:rPr>
              <a:t>Diversificatie</a:t>
            </a:r>
            <a:r>
              <a:rPr kumimoji="0" lang="en-GB" sz="1600" b="0" i="0" u="none" strike="noStrike" kern="1200" cap="none" spc="0" normalizeH="0" baseline="0" noProof="0" dirty="0">
                <a:ln>
                  <a:noFill/>
                </a:ln>
                <a:solidFill>
                  <a:srgbClr val="FFFFFF"/>
                </a:solidFill>
                <a:effectLst/>
                <a:uLnTx/>
                <a:uFillTx/>
                <a:latin typeface="Open Sans"/>
                <a:ea typeface="+mn-ea"/>
                <a:cs typeface="+mn-cs"/>
              </a:rPr>
              <a:t> van de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werkomgeving</a:t>
            </a:r>
            <a:r>
              <a:rPr kumimoji="0" lang="en-GB" sz="1600" b="0" i="0" u="none" strike="noStrike" kern="1200" cap="none" spc="0" normalizeH="0" baseline="0" noProof="0" dirty="0">
                <a:ln>
                  <a:noFill/>
                </a:ln>
                <a:solidFill>
                  <a:srgbClr val="FFFFFF"/>
                </a:solidFill>
                <a:effectLst/>
                <a:uLnTx/>
                <a:uFillTx/>
                <a:latin typeface="Open Sans"/>
                <a:ea typeface="+mn-ea"/>
                <a:cs typeface="+mn-cs"/>
              </a:rPr>
              <a:t>, minder ‘one size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fitts</a:t>
            </a:r>
            <a:r>
              <a:rPr kumimoji="0" lang="en-GB" sz="1600" b="0" i="0" u="none" strike="noStrike" kern="1200" cap="none" spc="0" normalizeH="0" baseline="0" noProof="0" dirty="0">
                <a:ln>
                  <a:noFill/>
                </a:ln>
                <a:solidFill>
                  <a:srgbClr val="FFFFFF"/>
                </a:solidFill>
                <a:effectLst/>
                <a:uLnTx/>
                <a:uFillTx/>
                <a:latin typeface="Open Sans"/>
                <a:ea typeface="+mn-ea"/>
                <a:cs typeface="+mn-cs"/>
              </a:rPr>
              <a:t> all’</a:t>
            </a:r>
          </a:p>
        </p:txBody>
      </p:sp>
      <p:sp>
        <p:nvSpPr>
          <p:cNvPr id="37" name="Rectangle 36">
            <a:extLst>
              <a:ext uri="{FF2B5EF4-FFF2-40B4-BE49-F238E27FC236}">
                <a16:creationId xmlns:a16="http://schemas.microsoft.com/office/drawing/2014/main" id="{1B5995CB-A623-C4D9-711A-D8B1E46EC1F7}"/>
              </a:ext>
            </a:extLst>
          </p:cNvPr>
          <p:cNvSpPr/>
          <p:nvPr/>
        </p:nvSpPr>
        <p:spPr>
          <a:xfrm>
            <a:off x="621641" y="3480908"/>
            <a:ext cx="5980164" cy="63611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Open Sans"/>
                <a:ea typeface="+mn-ea"/>
                <a:cs typeface="+mn-cs"/>
              </a:rPr>
              <a:t>Naar</a:t>
            </a:r>
            <a:r>
              <a:rPr kumimoji="0" lang="en-GB" sz="1600" b="0" i="0" u="none" strike="noStrike" kern="1200" cap="none" spc="0" normalizeH="0" baseline="0" noProof="0" dirty="0">
                <a:ln>
                  <a:noFill/>
                </a:ln>
                <a:solidFill>
                  <a:srgbClr val="FFFFFF"/>
                </a:solidFill>
                <a:effectLst/>
                <a:uLnTx/>
                <a:uFillTx/>
                <a:latin typeface="Open Sans"/>
                <a:ea typeface="+mn-ea"/>
                <a:cs typeface="+mn-cs"/>
              </a:rPr>
              <a:t> minder maar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betere</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kantoorruimte</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Rectangle 37">
            <a:extLst>
              <a:ext uri="{FF2B5EF4-FFF2-40B4-BE49-F238E27FC236}">
                <a16:creationId xmlns:a16="http://schemas.microsoft.com/office/drawing/2014/main" id="{0F547453-82C2-5CDA-4049-5D3ED6D1F9FC}"/>
              </a:ext>
            </a:extLst>
          </p:cNvPr>
          <p:cNvSpPr/>
          <p:nvPr/>
        </p:nvSpPr>
        <p:spPr>
          <a:xfrm>
            <a:off x="621641" y="4364238"/>
            <a:ext cx="5980164" cy="62441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Open Sans"/>
                <a:ea typeface="+mn-ea"/>
                <a:cs typeface="+mn-cs"/>
              </a:rPr>
              <a:t>In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evenwicht</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brengen</a:t>
            </a:r>
            <a:r>
              <a:rPr kumimoji="0" lang="en-GB" sz="1600" b="0" i="0" u="none" strike="noStrike" kern="1200" cap="none" spc="0" normalizeH="0" baseline="0" noProof="0" dirty="0">
                <a:ln>
                  <a:noFill/>
                </a:ln>
                <a:solidFill>
                  <a:srgbClr val="FFFFFF"/>
                </a:solidFill>
                <a:effectLst/>
                <a:uLnTx/>
                <a:uFillTx/>
                <a:latin typeface="Open Sans"/>
                <a:ea typeface="+mn-ea"/>
                <a:cs typeface="+mn-cs"/>
              </a:rPr>
              <a:t> van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beleid</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praktijk</a:t>
            </a:r>
            <a:r>
              <a:rPr kumimoji="0" lang="en-GB" sz="1600" b="0" i="0" u="none" strike="noStrike" kern="1200" cap="none" spc="0" normalizeH="0" baseline="0" noProof="0" dirty="0">
                <a:ln>
                  <a:noFill/>
                </a:ln>
                <a:solidFill>
                  <a:srgbClr val="FFFFFF"/>
                </a:solidFill>
                <a:effectLst/>
                <a:uLnTx/>
                <a:uFillTx/>
                <a:latin typeface="Open Sans"/>
                <a:ea typeface="+mn-ea"/>
                <a:cs typeface="+mn-cs"/>
              </a:rPr>
              <a:t> &amp;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werkomgeving</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7" name="Rectangle 46">
            <a:extLst>
              <a:ext uri="{FF2B5EF4-FFF2-40B4-BE49-F238E27FC236}">
                <a16:creationId xmlns:a16="http://schemas.microsoft.com/office/drawing/2014/main" id="{CFD08907-7CF1-AFF3-BE61-3BD6950A3BAE}"/>
              </a:ext>
            </a:extLst>
          </p:cNvPr>
          <p:cNvSpPr/>
          <p:nvPr/>
        </p:nvSpPr>
        <p:spPr>
          <a:xfrm>
            <a:off x="6792182" y="2606372"/>
            <a:ext cx="4679212" cy="62441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Open Sans"/>
                <a:ea typeface="+mn-ea"/>
                <a:cs typeface="+mn-cs"/>
              </a:rPr>
              <a:t>Ook</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inzicht</a:t>
            </a:r>
            <a:r>
              <a:rPr kumimoji="0" lang="en-GB" sz="1600" b="0" i="0" u="none" strike="noStrike" kern="1200" cap="none" spc="0" normalizeH="0" baseline="0" noProof="0" dirty="0">
                <a:ln>
                  <a:noFill/>
                </a:ln>
                <a:solidFill>
                  <a:srgbClr val="FFFFFF"/>
                </a:solidFill>
                <a:effectLst/>
                <a:uLnTx/>
                <a:uFillTx/>
                <a:latin typeface="Open Sans"/>
                <a:ea typeface="+mn-ea"/>
                <a:cs typeface="+mn-cs"/>
              </a:rPr>
              <a:t> in de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kwalitatieve</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beleving</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p>
        </p:txBody>
      </p:sp>
      <p:sp>
        <p:nvSpPr>
          <p:cNvPr id="48" name="Rectangle 47">
            <a:extLst>
              <a:ext uri="{FF2B5EF4-FFF2-40B4-BE49-F238E27FC236}">
                <a16:creationId xmlns:a16="http://schemas.microsoft.com/office/drawing/2014/main" id="{7AC4DAF0-DE1A-54E9-368A-A22E07E0463E}"/>
              </a:ext>
            </a:extLst>
          </p:cNvPr>
          <p:cNvSpPr/>
          <p:nvPr/>
        </p:nvSpPr>
        <p:spPr>
          <a:xfrm>
            <a:off x="6792182" y="5238775"/>
            <a:ext cx="4679212" cy="63611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Open Sans"/>
                <a:ea typeface="+mn-ea"/>
                <a:cs typeface="+mn-cs"/>
              </a:rPr>
              <a:t>Persona’s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ook</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bepalend</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voor</a:t>
            </a:r>
            <a:r>
              <a:rPr kumimoji="0" lang="en-GB" sz="1600" b="0" i="0" u="none" strike="noStrike" kern="1200" cap="none" spc="0" normalizeH="0" baseline="0" noProof="0" dirty="0">
                <a:ln>
                  <a:noFill/>
                </a:ln>
                <a:solidFill>
                  <a:srgbClr val="FFFFFF"/>
                </a:solidFill>
                <a:effectLst/>
                <a:uLnTx/>
                <a:uFillTx/>
                <a:latin typeface="Open Sans"/>
                <a:ea typeface="+mn-ea"/>
                <a:cs typeface="+mn-cs"/>
              </a:rPr>
              <a:t> data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architectuur</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9" name="Rectangle 48">
            <a:extLst>
              <a:ext uri="{FF2B5EF4-FFF2-40B4-BE49-F238E27FC236}">
                <a16:creationId xmlns:a16="http://schemas.microsoft.com/office/drawing/2014/main" id="{269BBDAE-F740-2BB4-915A-8774C0F5030F}"/>
              </a:ext>
            </a:extLst>
          </p:cNvPr>
          <p:cNvSpPr/>
          <p:nvPr/>
        </p:nvSpPr>
        <p:spPr>
          <a:xfrm>
            <a:off x="6792182" y="3480908"/>
            <a:ext cx="4679212" cy="63611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Open Sans"/>
                <a:ea typeface="+mn-ea"/>
                <a:cs typeface="+mn-cs"/>
              </a:rPr>
              <a:t>Management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informatie</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voor</a:t>
            </a:r>
            <a:r>
              <a:rPr kumimoji="0" lang="en-GB" sz="1600" b="0" i="0" u="none" strike="noStrike" kern="1200" cap="none" spc="0" normalizeH="0" baseline="0" noProof="0" dirty="0">
                <a:ln>
                  <a:noFill/>
                </a:ln>
                <a:solidFill>
                  <a:srgbClr val="FFFFFF"/>
                </a:solidFill>
                <a:effectLst/>
                <a:uLnTx/>
                <a:uFillTx/>
                <a:latin typeface="Open Sans"/>
                <a:ea typeface="+mn-ea"/>
                <a:cs typeface="+mn-cs"/>
              </a:rPr>
              <a:t> portfolio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keuzes</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0" name="Rectangle 49">
            <a:extLst>
              <a:ext uri="{FF2B5EF4-FFF2-40B4-BE49-F238E27FC236}">
                <a16:creationId xmlns:a16="http://schemas.microsoft.com/office/drawing/2014/main" id="{4D9B18B3-B089-9D3C-162E-ABC3D9EFCF2F}"/>
              </a:ext>
            </a:extLst>
          </p:cNvPr>
          <p:cNvSpPr/>
          <p:nvPr/>
        </p:nvSpPr>
        <p:spPr>
          <a:xfrm>
            <a:off x="6792182" y="4364238"/>
            <a:ext cx="4679212" cy="62441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FFFFFF"/>
                </a:solidFill>
                <a:effectLst/>
                <a:uLnTx/>
                <a:uFillTx/>
                <a:latin typeface="Open Sans"/>
                <a:ea typeface="+mn-ea"/>
                <a:cs typeface="+mn-cs"/>
              </a:rPr>
              <a:t>Dynamisch</a:t>
            </a:r>
            <a:r>
              <a:rPr kumimoji="0" lang="en-GB" sz="1600" b="0" i="0" u="none" strike="noStrike" kern="1200" cap="none" spc="0" normalizeH="0" baseline="0" noProof="0" dirty="0">
                <a:ln>
                  <a:noFill/>
                </a:ln>
                <a:solidFill>
                  <a:srgbClr val="FFFFFF"/>
                </a:solidFill>
                <a:effectLst/>
                <a:uLnTx/>
                <a:uFillTx/>
                <a:latin typeface="Open Sans"/>
                <a:ea typeface="+mn-ea"/>
                <a:cs typeface="+mn-cs"/>
              </a:rPr>
              <a:t> data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gedreven</a:t>
            </a:r>
            <a:r>
              <a:rPr kumimoji="0" lang="en-GB" sz="1600" b="0" i="0" u="none" strike="noStrike" kern="1200" cap="none" spc="0" normalizeH="0" baseline="0" noProof="0" dirty="0">
                <a:ln>
                  <a:noFill/>
                </a:ln>
                <a:solidFill>
                  <a:srgbClr val="FFFFFF"/>
                </a:solidFill>
                <a:effectLst/>
                <a:uLnTx/>
                <a:uFillTx/>
                <a:latin typeface="Open Sans"/>
                <a:ea typeface="+mn-ea"/>
                <a:cs typeface="+mn-cs"/>
              </a:rPr>
              <a:t> </a:t>
            </a:r>
            <a:r>
              <a:rPr kumimoji="0" lang="en-GB" sz="1600" b="0" i="0" u="none" strike="noStrike" kern="1200" cap="none" spc="0" normalizeH="0" baseline="0" noProof="0" dirty="0" err="1">
                <a:ln>
                  <a:noFill/>
                </a:ln>
                <a:solidFill>
                  <a:srgbClr val="FFFFFF"/>
                </a:solidFill>
                <a:effectLst/>
                <a:uLnTx/>
                <a:uFillTx/>
                <a:latin typeface="Open Sans"/>
                <a:ea typeface="+mn-ea"/>
                <a:cs typeface="+mn-cs"/>
              </a:rPr>
              <a:t>werkplekbeheer</a:t>
            </a:r>
            <a:endParaRPr kumimoji="0" lang="en-GB" sz="16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53" name="Picture 52">
            <a:extLst>
              <a:ext uri="{FF2B5EF4-FFF2-40B4-BE49-F238E27FC236}">
                <a16:creationId xmlns:a16="http://schemas.microsoft.com/office/drawing/2014/main" id="{9743FCF5-910F-0BFB-5D81-82F7144538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1846" y="1160374"/>
            <a:ext cx="1532299" cy="1318421"/>
          </a:xfrm>
          <a:prstGeom prst="rect">
            <a:avLst/>
          </a:prstGeom>
        </p:spPr>
      </p:pic>
      <p:pic>
        <p:nvPicPr>
          <p:cNvPr id="55" name="Picture 54">
            <a:extLst>
              <a:ext uri="{FF2B5EF4-FFF2-40B4-BE49-F238E27FC236}">
                <a16:creationId xmlns:a16="http://schemas.microsoft.com/office/drawing/2014/main" id="{FF52E356-36B5-6986-3BB0-0AFFA891253F}"/>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394852" y="1118920"/>
            <a:ext cx="1285301" cy="1318421"/>
          </a:xfrm>
          <a:prstGeom prst="rect">
            <a:avLst/>
          </a:prstGeom>
        </p:spPr>
      </p:pic>
    </p:spTree>
    <p:extLst>
      <p:ext uri="{BB962C8B-B14F-4D97-AF65-F5344CB8AC3E}">
        <p14:creationId xmlns:p14="http://schemas.microsoft.com/office/powerpoint/2010/main" val="5146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37" grpId="0" animBg="1"/>
      <p:bldP spid="38" grpId="0" animBg="1"/>
      <p:bldP spid="48"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0D7BDB-189E-3D25-BAC9-0CEAB107052E}"/>
              </a:ext>
            </a:extLst>
          </p:cNvPr>
          <p:cNvSpPr>
            <a:spLocks noGrp="1"/>
          </p:cNvSpPr>
          <p:nvPr>
            <p:ph type="body" sz="quarter" idx="13"/>
          </p:nvPr>
        </p:nvSpPr>
        <p:spPr/>
        <p:txBody>
          <a:bodyPr/>
          <a:lstStyle/>
          <a:p>
            <a:r>
              <a:rPr lang="en-US" dirty="0"/>
              <a:t>1</a:t>
            </a:r>
          </a:p>
        </p:txBody>
      </p:sp>
      <p:sp>
        <p:nvSpPr>
          <p:cNvPr id="3" name="Titel 1">
            <a:extLst>
              <a:ext uri="{FF2B5EF4-FFF2-40B4-BE49-F238E27FC236}">
                <a16:creationId xmlns:a16="http://schemas.microsoft.com/office/drawing/2014/main" id="{FA87CA3E-AA4C-5984-174C-E8794823E17C}"/>
              </a:ext>
            </a:extLst>
          </p:cNvPr>
          <p:cNvSpPr txBox="1">
            <a:spLocks/>
          </p:cNvSpPr>
          <p:nvPr/>
        </p:nvSpPr>
        <p:spPr>
          <a:xfrm>
            <a:off x="1536000" y="1756475"/>
            <a:ext cx="9120000" cy="301700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600" b="1" kern="1200" cap="none" baseline="0">
                <a:solidFill>
                  <a:schemeClr val="bg1"/>
                </a:solidFill>
                <a:latin typeface="Vodafone Rg" pitchFamily="34" charset="0"/>
                <a:ea typeface="+mj-ea"/>
                <a:cs typeface="+mj-cs"/>
              </a:defRPr>
            </a:lvl1pPr>
          </a:lstStyle>
          <a:p>
            <a:pPr algn="ctr" defTabSz="1219170"/>
            <a:r>
              <a:rPr lang="en-US" sz="4800" dirty="0" err="1">
                <a:solidFill>
                  <a:srgbClr val="FFFFFF"/>
                </a:solidFill>
              </a:rPr>
              <a:t>Wij</a:t>
            </a:r>
            <a:r>
              <a:rPr lang="en-US" sz="4800" dirty="0">
                <a:solidFill>
                  <a:srgbClr val="FFFFFF"/>
                </a:solidFill>
              </a:rPr>
              <a:t> </a:t>
            </a:r>
            <a:r>
              <a:rPr lang="en-US" sz="4800" dirty="0" err="1">
                <a:solidFill>
                  <a:srgbClr val="FFFFFF"/>
                </a:solidFill>
              </a:rPr>
              <a:t>hebben</a:t>
            </a:r>
            <a:r>
              <a:rPr lang="en-US" sz="4800" dirty="0">
                <a:solidFill>
                  <a:srgbClr val="FFFFFF"/>
                </a:solidFill>
              </a:rPr>
              <a:t> </a:t>
            </a:r>
            <a:r>
              <a:rPr lang="en-US" sz="4800" dirty="0" err="1">
                <a:solidFill>
                  <a:srgbClr val="FFFFFF"/>
                </a:solidFill>
              </a:rPr>
              <a:t>een</a:t>
            </a:r>
            <a:r>
              <a:rPr lang="en-US" sz="4800" dirty="0">
                <a:solidFill>
                  <a:srgbClr val="FFFFFF"/>
                </a:solidFill>
              </a:rPr>
              <a:t> </a:t>
            </a:r>
            <a:r>
              <a:rPr lang="en-US" sz="4800" dirty="0" err="1">
                <a:solidFill>
                  <a:srgbClr val="FFFFFF"/>
                </a:solidFill>
              </a:rPr>
              <a:t>duidelijk</a:t>
            </a:r>
            <a:r>
              <a:rPr lang="en-US" sz="4800" dirty="0">
                <a:solidFill>
                  <a:srgbClr val="FFFFFF"/>
                </a:solidFill>
              </a:rPr>
              <a:t> </a:t>
            </a:r>
            <a:r>
              <a:rPr lang="en-US" sz="4800" dirty="0" err="1">
                <a:solidFill>
                  <a:srgbClr val="FFFFFF"/>
                </a:solidFill>
              </a:rPr>
              <a:t>beeld</a:t>
            </a:r>
            <a:r>
              <a:rPr lang="en-US" sz="4800" dirty="0">
                <a:solidFill>
                  <a:srgbClr val="FFFFFF"/>
                </a:solidFill>
              </a:rPr>
              <a:t> </a:t>
            </a:r>
          </a:p>
          <a:p>
            <a:pPr algn="ctr" defTabSz="1219170"/>
            <a:r>
              <a:rPr lang="en-US" sz="4800" dirty="0">
                <a:solidFill>
                  <a:srgbClr val="FFFFFF"/>
                </a:solidFill>
              </a:rPr>
              <a:t>van </a:t>
            </a:r>
            <a:r>
              <a:rPr lang="en-US" sz="4800" dirty="0" err="1">
                <a:solidFill>
                  <a:srgbClr val="FFFFFF"/>
                </a:solidFill>
              </a:rPr>
              <a:t>welke</a:t>
            </a:r>
            <a:r>
              <a:rPr lang="en-US" sz="4800" dirty="0">
                <a:solidFill>
                  <a:srgbClr val="FFFFFF"/>
                </a:solidFill>
              </a:rPr>
              <a:t> </a:t>
            </a:r>
            <a:r>
              <a:rPr lang="en-US" sz="4800" dirty="0" err="1">
                <a:solidFill>
                  <a:srgbClr val="FFFFFF"/>
                </a:solidFill>
              </a:rPr>
              <a:t>stappen</a:t>
            </a:r>
            <a:r>
              <a:rPr lang="en-US" sz="4800" dirty="0">
                <a:solidFill>
                  <a:srgbClr val="FFFFFF"/>
                </a:solidFill>
              </a:rPr>
              <a:t> we </a:t>
            </a:r>
            <a:r>
              <a:rPr lang="en-US" sz="4800" dirty="0" err="1">
                <a:solidFill>
                  <a:srgbClr val="FFFFFF"/>
                </a:solidFill>
              </a:rPr>
              <a:t>moeten</a:t>
            </a:r>
            <a:r>
              <a:rPr lang="en-US" sz="4800" dirty="0">
                <a:solidFill>
                  <a:srgbClr val="FFFFFF"/>
                </a:solidFill>
              </a:rPr>
              <a:t> </a:t>
            </a:r>
            <a:r>
              <a:rPr lang="en-US" sz="4800" dirty="0" err="1">
                <a:solidFill>
                  <a:srgbClr val="FFFFFF"/>
                </a:solidFill>
              </a:rPr>
              <a:t>zetten</a:t>
            </a:r>
            <a:r>
              <a:rPr lang="en-US" sz="4800" dirty="0">
                <a:solidFill>
                  <a:srgbClr val="FFFFFF"/>
                </a:solidFill>
              </a:rPr>
              <a:t> om </a:t>
            </a:r>
            <a:r>
              <a:rPr lang="en-US" sz="4800" dirty="0" err="1">
                <a:solidFill>
                  <a:srgbClr val="FFFFFF"/>
                </a:solidFill>
              </a:rPr>
              <a:t>onze</a:t>
            </a:r>
            <a:r>
              <a:rPr lang="en-US" sz="4800" dirty="0">
                <a:solidFill>
                  <a:srgbClr val="FFFFFF"/>
                </a:solidFill>
              </a:rPr>
              <a:t> smart building </a:t>
            </a:r>
            <a:r>
              <a:rPr lang="en-US" sz="4800" dirty="0" err="1">
                <a:solidFill>
                  <a:srgbClr val="FFFFFF"/>
                </a:solidFill>
              </a:rPr>
              <a:t>ambities</a:t>
            </a:r>
            <a:r>
              <a:rPr lang="en-US" sz="4800" dirty="0">
                <a:solidFill>
                  <a:srgbClr val="FFFFFF"/>
                </a:solidFill>
              </a:rPr>
              <a:t> </a:t>
            </a:r>
            <a:r>
              <a:rPr lang="en-US" sz="4800" dirty="0" err="1">
                <a:solidFill>
                  <a:srgbClr val="FFFFFF"/>
                </a:solidFill>
              </a:rPr>
              <a:t>te</a:t>
            </a:r>
            <a:r>
              <a:rPr lang="en-US" sz="4800" dirty="0">
                <a:solidFill>
                  <a:srgbClr val="FFFFFF"/>
                </a:solidFill>
              </a:rPr>
              <a:t> </a:t>
            </a:r>
            <a:r>
              <a:rPr lang="en-US" sz="4800" dirty="0" err="1">
                <a:solidFill>
                  <a:srgbClr val="FFFFFF"/>
                </a:solidFill>
              </a:rPr>
              <a:t>realiseren</a:t>
            </a:r>
            <a:endParaRPr lang="en-US" sz="4800" dirty="0">
              <a:solidFill>
                <a:srgbClr val="FFFFFF"/>
              </a:solidFill>
            </a:endParaRPr>
          </a:p>
        </p:txBody>
      </p:sp>
      <p:sp>
        <p:nvSpPr>
          <p:cNvPr id="4" name="Afgeronde rechthoek 3">
            <a:extLst>
              <a:ext uri="{FF2B5EF4-FFF2-40B4-BE49-F238E27FC236}">
                <a16:creationId xmlns:a16="http://schemas.microsoft.com/office/drawing/2014/main" id="{58FE279A-CB3E-15C6-1AE8-658AE1C20796}"/>
              </a:ext>
            </a:extLst>
          </p:cNvPr>
          <p:cNvSpPr/>
          <p:nvPr/>
        </p:nvSpPr>
        <p:spPr>
          <a:xfrm>
            <a:off x="4516063" y="575202"/>
            <a:ext cx="2608660" cy="718457"/>
          </a:xfrm>
          <a:prstGeom prst="roundRect">
            <a:avLst>
              <a:gd name="adj" fmla="val 50000"/>
            </a:avLst>
          </a:prstGeom>
          <a:solidFill>
            <a:schemeClr val="bg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r>
              <a:rPr lang="en-US" sz="2400" b="1" dirty="0">
                <a:solidFill>
                  <a:srgbClr val="E60000"/>
                </a:solidFill>
                <a:latin typeface="Vodafone Rg" pitchFamily="34" charset="0"/>
              </a:rPr>
              <a:t>Stelling 1</a:t>
            </a:r>
          </a:p>
        </p:txBody>
      </p:sp>
    </p:spTree>
    <p:extLst>
      <p:ext uri="{BB962C8B-B14F-4D97-AF65-F5344CB8AC3E}">
        <p14:creationId xmlns:p14="http://schemas.microsoft.com/office/powerpoint/2010/main" val="336175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0D7BDB-189E-3D25-BAC9-0CEAB107052E}"/>
              </a:ext>
            </a:extLst>
          </p:cNvPr>
          <p:cNvSpPr>
            <a:spLocks noGrp="1"/>
          </p:cNvSpPr>
          <p:nvPr>
            <p:ph type="body" sz="quarter" idx="13"/>
          </p:nvPr>
        </p:nvSpPr>
        <p:spPr/>
        <p:txBody>
          <a:bodyPr/>
          <a:lstStyle/>
          <a:p>
            <a:r>
              <a:rPr lang="en-US" dirty="0"/>
              <a:t>2</a:t>
            </a:r>
          </a:p>
        </p:txBody>
      </p:sp>
      <p:sp>
        <p:nvSpPr>
          <p:cNvPr id="3" name="Titel 1">
            <a:extLst>
              <a:ext uri="{FF2B5EF4-FFF2-40B4-BE49-F238E27FC236}">
                <a16:creationId xmlns:a16="http://schemas.microsoft.com/office/drawing/2014/main" id="{FA87CA3E-AA4C-5984-174C-E8794823E17C}"/>
              </a:ext>
            </a:extLst>
          </p:cNvPr>
          <p:cNvSpPr txBox="1">
            <a:spLocks/>
          </p:cNvSpPr>
          <p:nvPr/>
        </p:nvSpPr>
        <p:spPr>
          <a:xfrm>
            <a:off x="1536000" y="1756475"/>
            <a:ext cx="9120000" cy="301700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600" b="1" kern="1200" cap="none" baseline="0">
                <a:solidFill>
                  <a:schemeClr val="bg1"/>
                </a:solidFill>
                <a:latin typeface="Vodafone Rg" pitchFamily="34" charset="0"/>
                <a:ea typeface="+mj-ea"/>
                <a:cs typeface="+mj-cs"/>
              </a:defRPr>
            </a:lvl1pPr>
          </a:lstStyle>
          <a:p>
            <a:pPr algn="ctr" defTabSz="1219170"/>
            <a:r>
              <a:rPr lang="en-US" sz="4800" dirty="0">
                <a:solidFill>
                  <a:srgbClr val="FFFFFF"/>
                </a:solidFill>
              </a:rPr>
              <a:t>Facility Management </a:t>
            </a:r>
            <a:r>
              <a:rPr lang="en-US" sz="4800" dirty="0" err="1">
                <a:solidFill>
                  <a:srgbClr val="FFFFFF"/>
                </a:solidFill>
              </a:rPr>
              <a:t>voelt</a:t>
            </a:r>
            <a:r>
              <a:rPr lang="en-US" sz="4800" dirty="0">
                <a:solidFill>
                  <a:srgbClr val="FFFFFF"/>
                </a:solidFill>
              </a:rPr>
              <a:t> </a:t>
            </a:r>
            <a:r>
              <a:rPr lang="en-US" sz="4800" dirty="0" err="1">
                <a:solidFill>
                  <a:srgbClr val="FFFFFF"/>
                </a:solidFill>
              </a:rPr>
              <a:t>zich</a:t>
            </a:r>
            <a:r>
              <a:rPr lang="en-US" sz="4800" dirty="0">
                <a:solidFill>
                  <a:srgbClr val="FFFFFF"/>
                </a:solidFill>
              </a:rPr>
              <a:t> </a:t>
            </a:r>
            <a:r>
              <a:rPr lang="en-US" sz="4800" dirty="0" err="1">
                <a:solidFill>
                  <a:srgbClr val="FFFFFF"/>
                </a:solidFill>
              </a:rPr>
              <a:t>verantwoordelijk</a:t>
            </a:r>
            <a:r>
              <a:rPr lang="en-US" sz="4800" dirty="0">
                <a:solidFill>
                  <a:srgbClr val="FFFFFF"/>
                </a:solidFill>
              </a:rPr>
              <a:t> </a:t>
            </a:r>
            <a:r>
              <a:rPr lang="en-US" sz="4800" dirty="0" err="1">
                <a:solidFill>
                  <a:srgbClr val="FFFFFF"/>
                </a:solidFill>
              </a:rPr>
              <a:t>voor</a:t>
            </a:r>
            <a:r>
              <a:rPr lang="en-US" sz="4800" dirty="0">
                <a:solidFill>
                  <a:srgbClr val="FFFFFF"/>
                </a:solidFill>
              </a:rPr>
              <a:t> hoe het </a:t>
            </a:r>
            <a:r>
              <a:rPr lang="en-US" sz="4800" dirty="0" err="1">
                <a:solidFill>
                  <a:srgbClr val="FFFFFF"/>
                </a:solidFill>
              </a:rPr>
              <a:t>gebouw</a:t>
            </a:r>
            <a:r>
              <a:rPr lang="en-US" sz="4800" dirty="0">
                <a:solidFill>
                  <a:srgbClr val="FFFFFF"/>
                </a:solidFill>
              </a:rPr>
              <a:t> </a:t>
            </a:r>
            <a:r>
              <a:rPr lang="en-US" sz="4800" dirty="0" err="1">
                <a:solidFill>
                  <a:srgbClr val="FFFFFF"/>
                </a:solidFill>
              </a:rPr>
              <a:t>wordt</a:t>
            </a:r>
            <a:r>
              <a:rPr lang="en-US" sz="4800" dirty="0">
                <a:solidFill>
                  <a:srgbClr val="FFFFFF"/>
                </a:solidFill>
              </a:rPr>
              <a:t> </a:t>
            </a:r>
            <a:r>
              <a:rPr lang="en-US" sz="4800" dirty="0" err="1">
                <a:solidFill>
                  <a:srgbClr val="FFFFFF"/>
                </a:solidFill>
              </a:rPr>
              <a:t>gebruikt</a:t>
            </a:r>
            <a:endParaRPr lang="en-US" sz="4800" dirty="0">
              <a:solidFill>
                <a:srgbClr val="FFFFFF"/>
              </a:solidFill>
            </a:endParaRPr>
          </a:p>
        </p:txBody>
      </p:sp>
      <p:sp>
        <p:nvSpPr>
          <p:cNvPr id="6" name="Afgeronde rechthoek 5">
            <a:extLst>
              <a:ext uri="{FF2B5EF4-FFF2-40B4-BE49-F238E27FC236}">
                <a16:creationId xmlns:a16="http://schemas.microsoft.com/office/drawing/2014/main" id="{59FF8A15-E220-338D-A433-AC69B964225A}"/>
              </a:ext>
            </a:extLst>
          </p:cNvPr>
          <p:cNvSpPr/>
          <p:nvPr/>
        </p:nvSpPr>
        <p:spPr>
          <a:xfrm>
            <a:off x="4516063" y="575202"/>
            <a:ext cx="2608660" cy="718457"/>
          </a:xfrm>
          <a:prstGeom prst="roundRect">
            <a:avLst>
              <a:gd name="adj" fmla="val 50000"/>
            </a:avLst>
          </a:prstGeom>
          <a:solidFill>
            <a:schemeClr val="bg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r>
              <a:rPr lang="en-US" sz="2400" b="1" dirty="0">
                <a:solidFill>
                  <a:srgbClr val="E60000"/>
                </a:solidFill>
                <a:latin typeface="Vodafone Rg" pitchFamily="34" charset="0"/>
              </a:rPr>
              <a:t>Stelling 2</a:t>
            </a:r>
          </a:p>
        </p:txBody>
      </p:sp>
    </p:spTree>
    <p:extLst>
      <p:ext uri="{BB962C8B-B14F-4D97-AF65-F5344CB8AC3E}">
        <p14:creationId xmlns:p14="http://schemas.microsoft.com/office/powerpoint/2010/main" val="183253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0D7BDB-189E-3D25-BAC9-0CEAB107052E}"/>
              </a:ext>
            </a:extLst>
          </p:cNvPr>
          <p:cNvSpPr>
            <a:spLocks noGrp="1"/>
          </p:cNvSpPr>
          <p:nvPr>
            <p:ph type="body" sz="quarter" idx="13"/>
          </p:nvPr>
        </p:nvSpPr>
        <p:spPr/>
        <p:txBody>
          <a:bodyPr/>
          <a:lstStyle/>
          <a:p>
            <a:r>
              <a:rPr lang="en-US" dirty="0"/>
              <a:t>3</a:t>
            </a:r>
          </a:p>
        </p:txBody>
      </p:sp>
      <p:sp>
        <p:nvSpPr>
          <p:cNvPr id="3" name="Titel 1">
            <a:extLst>
              <a:ext uri="{FF2B5EF4-FFF2-40B4-BE49-F238E27FC236}">
                <a16:creationId xmlns:a16="http://schemas.microsoft.com/office/drawing/2014/main" id="{FA87CA3E-AA4C-5984-174C-E8794823E17C}"/>
              </a:ext>
            </a:extLst>
          </p:cNvPr>
          <p:cNvSpPr txBox="1">
            <a:spLocks/>
          </p:cNvSpPr>
          <p:nvPr/>
        </p:nvSpPr>
        <p:spPr>
          <a:xfrm>
            <a:off x="1536000" y="1756475"/>
            <a:ext cx="9120000" cy="3017003"/>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600" b="1" kern="1200" cap="none" baseline="0">
                <a:solidFill>
                  <a:schemeClr val="bg1"/>
                </a:solidFill>
                <a:latin typeface="Vodafone Rg" pitchFamily="34" charset="0"/>
                <a:ea typeface="+mj-ea"/>
                <a:cs typeface="+mj-cs"/>
              </a:defRPr>
            </a:lvl1pPr>
          </a:lstStyle>
          <a:p>
            <a:pPr algn="ctr" defTabSz="1219170"/>
            <a:r>
              <a:rPr lang="en-US" sz="4800" dirty="0" err="1">
                <a:solidFill>
                  <a:srgbClr val="FFFFFF"/>
                </a:solidFill>
              </a:rPr>
              <a:t>Een</a:t>
            </a:r>
            <a:r>
              <a:rPr lang="en-US" sz="4800" dirty="0">
                <a:solidFill>
                  <a:srgbClr val="FFFFFF"/>
                </a:solidFill>
              </a:rPr>
              <a:t> slim </a:t>
            </a:r>
            <a:r>
              <a:rPr lang="en-US" sz="4800" dirty="0" err="1">
                <a:solidFill>
                  <a:srgbClr val="FFFFFF"/>
                </a:solidFill>
              </a:rPr>
              <a:t>gebouw</a:t>
            </a:r>
            <a:r>
              <a:rPr lang="en-US" sz="4800" dirty="0">
                <a:solidFill>
                  <a:srgbClr val="FFFFFF"/>
                </a:solidFill>
              </a:rPr>
              <a:t> </a:t>
            </a:r>
            <a:r>
              <a:rPr lang="en-US" sz="4800" dirty="0" err="1">
                <a:solidFill>
                  <a:srgbClr val="FFFFFF"/>
                </a:solidFill>
              </a:rPr>
              <a:t>gaat</a:t>
            </a:r>
            <a:r>
              <a:rPr lang="en-US" sz="4800" dirty="0">
                <a:solidFill>
                  <a:srgbClr val="FFFFFF"/>
                </a:solidFill>
              </a:rPr>
              <a:t> </a:t>
            </a:r>
            <a:r>
              <a:rPr lang="en-US" sz="4800" dirty="0" err="1">
                <a:solidFill>
                  <a:srgbClr val="FFFFFF"/>
                </a:solidFill>
              </a:rPr>
              <a:t>vooral</a:t>
            </a:r>
            <a:r>
              <a:rPr lang="en-US" sz="4800" dirty="0">
                <a:solidFill>
                  <a:srgbClr val="FFFFFF"/>
                </a:solidFill>
              </a:rPr>
              <a:t> om het </a:t>
            </a:r>
            <a:r>
              <a:rPr lang="en-US" sz="4800" dirty="0" err="1">
                <a:solidFill>
                  <a:srgbClr val="FFFFFF"/>
                </a:solidFill>
              </a:rPr>
              <a:t>besparen</a:t>
            </a:r>
            <a:r>
              <a:rPr lang="en-US" sz="4800" dirty="0">
                <a:solidFill>
                  <a:srgbClr val="FFFFFF"/>
                </a:solidFill>
              </a:rPr>
              <a:t> van </a:t>
            </a:r>
            <a:r>
              <a:rPr lang="en-US" sz="4800" dirty="0" err="1">
                <a:solidFill>
                  <a:srgbClr val="FFFFFF"/>
                </a:solidFill>
              </a:rPr>
              <a:t>kosten</a:t>
            </a:r>
            <a:r>
              <a:rPr lang="en-US" sz="4800" dirty="0">
                <a:solidFill>
                  <a:srgbClr val="FFFFFF"/>
                </a:solidFill>
              </a:rPr>
              <a:t> </a:t>
            </a:r>
            <a:r>
              <a:rPr lang="en-US" sz="4800" dirty="0" err="1">
                <a:solidFill>
                  <a:srgbClr val="FFFFFF"/>
                </a:solidFill>
              </a:rPr>
              <a:t>en</a:t>
            </a:r>
            <a:r>
              <a:rPr lang="en-US" sz="4800" dirty="0">
                <a:solidFill>
                  <a:srgbClr val="FFFFFF"/>
                </a:solidFill>
              </a:rPr>
              <a:t> </a:t>
            </a:r>
            <a:r>
              <a:rPr lang="en-US" sz="4800" dirty="0" err="1">
                <a:solidFill>
                  <a:srgbClr val="FFFFFF"/>
                </a:solidFill>
              </a:rPr>
              <a:t>niet</a:t>
            </a:r>
            <a:r>
              <a:rPr lang="en-US" sz="4800" dirty="0">
                <a:solidFill>
                  <a:srgbClr val="FFFFFF"/>
                </a:solidFill>
              </a:rPr>
              <a:t> </a:t>
            </a:r>
            <a:r>
              <a:rPr lang="en-US" sz="4800" dirty="0" err="1">
                <a:solidFill>
                  <a:srgbClr val="FFFFFF"/>
                </a:solidFill>
              </a:rPr>
              <a:t>zozeer</a:t>
            </a:r>
            <a:r>
              <a:rPr lang="en-US" sz="4800" dirty="0">
                <a:solidFill>
                  <a:srgbClr val="FFFFFF"/>
                </a:solidFill>
              </a:rPr>
              <a:t> om het </a:t>
            </a:r>
            <a:r>
              <a:rPr lang="en-US" sz="4800" dirty="0" err="1">
                <a:solidFill>
                  <a:srgbClr val="FFFFFF"/>
                </a:solidFill>
              </a:rPr>
              <a:t>verrijken</a:t>
            </a:r>
            <a:r>
              <a:rPr lang="en-US" sz="4800" dirty="0">
                <a:solidFill>
                  <a:srgbClr val="FFFFFF"/>
                </a:solidFill>
              </a:rPr>
              <a:t> van de </a:t>
            </a:r>
            <a:r>
              <a:rPr lang="en-US" sz="4800" dirty="0" err="1">
                <a:solidFill>
                  <a:srgbClr val="FFFFFF"/>
                </a:solidFill>
              </a:rPr>
              <a:t>medewerkersgebruikerservaring</a:t>
            </a:r>
            <a:endParaRPr lang="en-US" sz="4800" dirty="0">
              <a:solidFill>
                <a:srgbClr val="FFFFFF"/>
              </a:solidFill>
            </a:endParaRPr>
          </a:p>
        </p:txBody>
      </p:sp>
      <p:sp>
        <p:nvSpPr>
          <p:cNvPr id="6" name="Afgeronde rechthoek 5">
            <a:extLst>
              <a:ext uri="{FF2B5EF4-FFF2-40B4-BE49-F238E27FC236}">
                <a16:creationId xmlns:a16="http://schemas.microsoft.com/office/drawing/2014/main" id="{59FF8A15-E220-338D-A433-AC69B964225A}"/>
              </a:ext>
            </a:extLst>
          </p:cNvPr>
          <p:cNvSpPr/>
          <p:nvPr/>
        </p:nvSpPr>
        <p:spPr>
          <a:xfrm>
            <a:off x="4516063" y="575202"/>
            <a:ext cx="2608660" cy="718457"/>
          </a:xfrm>
          <a:prstGeom prst="roundRect">
            <a:avLst>
              <a:gd name="adj" fmla="val 50000"/>
            </a:avLst>
          </a:prstGeom>
          <a:solidFill>
            <a:schemeClr val="bg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r>
              <a:rPr lang="en-US" sz="2400" b="1" dirty="0">
                <a:solidFill>
                  <a:srgbClr val="E60000"/>
                </a:solidFill>
                <a:latin typeface="Vodafone Rg" pitchFamily="34" charset="0"/>
              </a:rPr>
              <a:t>Stelling 3</a:t>
            </a:r>
          </a:p>
        </p:txBody>
      </p:sp>
    </p:spTree>
    <p:extLst>
      <p:ext uri="{BB962C8B-B14F-4D97-AF65-F5344CB8AC3E}">
        <p14:creationId xmlns:p14="http://schemas.microsoft.com/office/powerpoint/2010/main" val="27702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7EAD-193C-7A06-2E1D-17CB55423F86}"/>
              </a:ext>
            </a:extLst>
          </p:cNvPr>
          <p:cNvSpPr>
            <a:spLocks noGrp="1"/>
          </p:cNvSpPr>
          <p:nvPr>
            <p:ph type="ctrTitle"/>
          </p:nvPr>
        </p:nvSpPr>
        <p:spPr/>
        <p:txBody>
          <a:bodyPr/>
          <a:lstStyle/>
          <a:p>
            <a:r>
              <a:rPr lang="nl-NL" dirty="0" err="1"/>
              <a:t>Your</a:t>
            </a:r>
            <a:r>
              <a:rPr lang="nl-NL" dirty="0"/>
              <a:t> team </a:t>
            </a:r>
            <a:r>
              <a:rPr lang="nl-NL" dirty="0" err="1"/>
              <a:t>today</a:t>
            </a:r>
            <a:endParaRPr lang="nl-NL" dirty="0"/>
          </a:p>
        </p:txBody>
      </p:sp>
      <p:pic>
        <p:nvPicPr>
          <p:cNvPr id="1026" name="Picture 2" descr="Harold Coenders">
            <a:extLst>
              <a:ext uri="{FF2B5EF4-FFF2-40B4-BE49-F238E27FC236}">
                <a16:creationId xmlns:a16="http://schemas.microsoft.com/office/drawing/2014/main" id="{7249CB48-142E-F545-E706-F7B8557FC7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757" y="16764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tger Schaap">
            <a:extLst>
              <a:ext uri="{FF2B5EF4-FFF2-40B4-BE49-F238E27FC236}">
                <a16:creationId xmlns:a16="http://schemas.microsoft.com/office/drawing/2014/main" id="{D896C284-C077-2D02-A0AD-B97B729CED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757" y="4162424"/>
            <a:ext cx="1447801" cy="1447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lvyn Verzaal">
            <a:extLst>
              <a:ext uri="{FF2B5EF4-FFF2-40B4-BE49-F238E27FC236}">
                <a16:creationId xmlns:a16="http://schemas.microsoft.com/office/drawing/2014/main" id="{870138E9-1B77-9244-3EE8-1E66DF4788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16764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elmer Letterie">
            <a:extLst>
              <a:ext uri="{FF2B5EF4-FFF2-40B4-BE49-F238E27FC236}">
                <a16:creationId xmlns:a16="http://schemas.microsoft.com/office/drawing/2014/main" id="{898413AF-F0A5-9A9D-5730-7C3E7779BBD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399" y="4162424"/>
            <a:ext cx="1447801" cy="1447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B8FE3B-DC4C-33E3-485C-DC4822DAA194}"/>
              </a:ext>
            </a:extLst>
          </p:cNvPr>
          <p:cNvSpPr txBox="1"/>
          <p:nvPr/>
        </p:nvSpPr>
        <p:spPr>
          <a:xfrm>
            <a:off x="1895475" y="1781175"/>
            <a:ext cx="914400" cy="914400"/>
          </a:xfrm>
          <a:prstGeom prst="rect">
            <a:avLst/>
          </a:prstGeom>
        </p:spPr>
        <p:txBody>
          <a:bodyPr wrap="none" lIns="0" tIns="0" rIns="0" bIns="0" rtlCol="0">
            <a:noAutofit/>
          </a:bodyPr>
          <a:lstStyle/>
          <a:p>
            <a:pPr marL="0" indent="0">
              <a:buFont typeface="Arial" pitchFamily="34" charset="0"/>
              <a:buNone/>
            </a:pPr>
            <a:r>
              <a:rPr lang="nl-NL" b="1" dirty="0">
                <a:solidFill>
                  <a:schemeClr val="bg1"/>
                </a:solidFill>
                <a:latin typeface="Vodafone Rg" pitchFamily="34" charset="0"/>
              </a:rPr>
              <a:t>Harold Coenders</a:t>
            </a:r>
          </a:p>
          <a:p>
            <a:pPr marL="0" indent="0">
              <a:buFont typeface="Arial" pitchFamily="34" charset="0"/>
              <a:buNone/>
            </a:pPr>
            <a:endParaRPr lang="nl-NL" b="1"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Chief </a:t>
            </a:r>
            <a:r>
              <a:rPr lang="nl-NL" dirty="0" err="1">
                <a:solidFill>
                  <a:schemeClr val="bg1"/>
                </a:solidFill>
                <a:latin typeface="Vodafone Rg" pitchFamily="34" charset="0"/>
              </a:rPr>
              <a:t>Strategy</a:t>
            </a:r>
            <a:r>
              <a:rPr lang="nl-NL" dirty="0">
                <a:solidFill>
                  <a:schemeClr val="bg1"/>
                </a:solidFill>
                <a:latin typeface="Vodafone Rg" pitchFamily="34" charset="0"/>
              </a:rPr>
              <a:t> </a:t>
            </a:r>
            <a:r>
              <a:rPr lang="nl-NL" dirty="0" err="1">
                <a:solidFill>
                  <a:schemeClr val="bg1"/>
                </a:solidFill>
                <a:latin typeface="Vodafone Rg" pitchFamily="34" charset="0"/>
              </a:rPr>
              <a:t>Officer</a:t>
            </a:r>
            <a:r>
              <a:rPr lang="nl-NL" dirty="0">
                <a:solidFill>
                  <a:schemeClr val="bg1"/>
                </a:solidFill>
                <a:latin typeface="Vodafone Rg" pitchFamily="34" charset="0"/>
              </a:rPr>
              <a:t> </a:t>
            </a:r>
          </a:p>
          <a:p>
            <a:pPr marL="0" indent="0">
              <a:buFont typeface="Arial" pitchFamily="34" charset="0"/>
              <a:buNone/>
            </a:pPr>
            <a:endParaRPr lang="nl-NL"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Colliers</a:t>
            </a:r>
          </a:p>
        </p:txBody>
      </p:sp>
      <p:sp>
        <p:nvSpPr>
          <p:cNvPr id="8" name="TextBox 7">
            <a:extLst>
              <a:ext uri="{FF2B5EF4-FFF2-40B4-BE49-F238E27FC236}">
                <a16:creationId xmlns:a16="http://schemas.microsoft.com/office/drawing/2014/main" id="{09EBA9CE-0744-0A94-59DC-B81CB55781E1}"/>
              </a:ext>
            </a:extLst>
          </p:cNvPr>
          <p:cNvSpPr txBox="1"/>
          <p:nvPr/>
        </p:nvSpPr>
        <p:spPr>
          <a:xfrm>
            <a:off x="1895475" y="4162424"/>
            <a:ext cx="914400" cy="914400"/>
          </a:xfrm>
          <a:prstGeom prst="rect">
            <a:avLst/>
          </a:prstGeom>
        </p:spPr>
        <p:txBody>
          <a:bodyPr wrap="none" lIns="0" tIns="0" rIns="0" bIns="0" rtlCol="0">
            <a:noAutofit/>
          </a:bodyPr>
          <a:lstStyle/>
          <a:p>
            <a:pPr marL="0" indent="0">
              <a:buFont typeface="Arial" pitchFamily="34" charset="0"/>
              <a:buNone/>
            </a:pPr>
            <a:r>
              <a:rPr lang="nl-NL" b="1" dirty="0">
                <a:solidFill>
                  <a:schemeClr val="bg1"/>
                </a:solidFill>
                <a:latin typeface="Vodafone Rg" pitchFamily="34" charset="0"/>
              </a:rPr>
              <a:t>Rutger Schaap</a:t>
            </a:r>
          </a:p>
          <a:p>
            <a:pPr marL="0" indent="0">
              <a:buFont typeface="Arial" pitchFamily="34" charset="0"/>
              <a:buNone/>
            </a:pPr>
            <a:endParaRPr lang="nl-NL" b="1"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Sales Manager EU</a:t>
            </a:r>
          </a:p>
          <a:p>
            <a:pPr marL="0" indent="0">
              <a:buFont typeface="Arial" pitchFamily="34" charset="0"/>
              <a:buNone/>
            </a:pPr>
            <a:endParaRPr lang="nl-NL"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Sony </a:t>
            </a:r>
            <a:r>
              <a:rPr lang="nl-NL" dirty="0" err="1">
                <a:solidFill>
                  <a:schemeClr val="bg1"/>
                </a:solidFill>
                <a:latin typeface="Vodafone Rg" pitchFamily="34" charset="0"/>
              </a:rPr>
              <a:t>Nimway</a:t>
            </a:r>
            <a:endParaRPr lang="nl-NL" dirty="0">
              <a:solidFill>
                <a:schemeClr val="bg1"/>
              </a:solidFill>
              <a:latin typeface="Vodafone Rg" pitchFamily="34" charset="0"/>
            </a:endParaRPr>
          </a:p>
        </p:txBody>
      </p:sp>
      <p:sp>
        <p:nvSpPr>
          <p:cNvPr id="9" name="TextBox 8">
            <a:extLst>
              <a:ext uri="{FF2B5EF4-FFF2-40B4-BE49-F238E27FC236}">
                <a16:creationId xmlns:a16="http://schemas.microsoft.com/office/drawing/2014/main" id="{F216F140-F91C-99E9-D060-95384178CC56}"/>
              </a:ext>
            </a:extLst>
          </p:cNvPr>
          <p:cNvSpPr txBox="1"/>
          <p:nvPr/>
        </p:nvSpPr>
        <p:spPr>
          <a:xfrm>
            <a:off x="5943602" y="1762123"/>
            <a:ext cx="914400" cy="914400"/>
          </a:xfrm>
          <a:prstGeom prst="rect">
            <a:avLst/>
          </a:prstGeom>
        </p:spPr>
        <p:txBody>
          <a:bodyPr wrap="none" lIns="0" tIns="0" rIns="0" bIns="0" rtlCol="0">
            <a:noAutofit/>
          </a:bodyPr>
          <a:lstStyle/>
          <a:p>
            <a:pPr marL="0" indent="0">
              <a:buFont typeface="Arial" pitchFamily="34" charset="0"/>
              <a:buNone/>
            </a:pPr>
            <a:r>
              <a:rPr lang="nl-NL" b="1" dirty="0">
                <a:solidFill>
                  <a:schemeClr val="bg1"/>
                </a:solidFill>
                <a:latin typeface="Vodafone Rg" pitchFamily="34" charset="0"/>
              </a:rPr>
              <a:t>Melvyn Verzaal</a:t>
            </a:r>
          </a:p>
          <a:p>
            <a:pPr marL="0" indent="0">
              <a:buFont typeface="Arial" pitchFamily="34" charset="0"/>
              <a:buNone/>
            </a:pPr>
            <a:endParaRPr lang="nl-NL" b="1"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Product &amp; Solutions Manager</a:t>
            </a:r>
          </a:p>
          <a:p>
            <a:pPr marL="0" indent="0">
              <a:buFont typeface="Arial" pitchFamily="34" charset="0"/>
              <a:buNone/>
            </a:pPr>
            <a:endParaRPr lang="nl-NL"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Vodafone Business</a:t>
            </a:r>
          </a:p>
        </p:txBody>
      </p:sp>
      <p:sp>
        <p:nvSpPr>
          <p:cNvPr id="10" name="TextBox 9">
            <a:extLst>
              <a:ext uri="{FF2B5EF4-FFF2-40B4-BE49-F238E27FC236}">
                <a16:creationId xmlns:a16="http://schemas.microsoft.com/office/drawing/2014/main" id="{56B063BA-A74D-3838-22C4-7CCDDC697499}"/>
              </a:ext>
            </a:extLst>
          </p:cNvPr>
          <p:cNvSpPr txBox="1"/>
          <p:nvPr/>
        </p:nvSpPr>
        <p:spPr>
          <a:xfrm>
            <a:off x="5943602" y="4181478"/>
            <a:ext cx="914400" cy="914400"/>
          </a:xfrm>
          <a:prstGeom prst="rect">
            <a:avLst/>
          </a:prstGeom>
        </p:spPr>
        <p:txBody>
          <a:bodyPr wrap="none" lIns="0" tIns="0" rIns="0" bIns="0" rtlCol="0">
            <a:noAutofit/>
          </a:bodyPr>
          <a:lstStyle/>
          <a:p>
            <a:pPr marL="0" indent="0">
              <a:buFont typeface="Arial" pitchFamily="34" charset="0"/>
              <a:buNone/>
            </a:pPr>
            <a:r>
              <a:rPr lang="nl-NL" b="1" dirty="0">
                <a:solidFill>
                  <a:schemeClr val="bg1"/>
                </a:solidFill>
                <a:latin typeface="Vodafone Rg" pitchFamily="34" charset="0"/>
              </a:rPr>
              <a:t>Jelmer Letterie</a:t>
            </a:r>
          </a:p>
          <a:p>
            <a:pPr marL="0" indent="0">
              <a:buFont typeface="Arial" pitchFamily="34" charset="0"/>
              <a:buNone/>
            </a:pPr>
            <a:endParaRPr lang="nl-NL" b="1" dirty="0">
              <a:solidFill>
                <a:schemeClr val="bg1"/>
              </a:solidFill>
              <a:latin typeface="Vodafone Rg" pitchFamily="34" charset="0"/>
            </a:endParaRPr>
          </a:p>
          <a:p>
            <a:pPr marL="0" indent="0">
              <a:buFont typeface="Arial" pitchFamily="34" charset="0"/>
              <a:buNone/>
            </a:pPr>
            <a:r>
              <a:rPr lang="nl-NL" dirty="0" err="1">
                <a:solidFill>
                  <a:schemeClr val="bg1"/>
                </a:solidFill>
                <a:latin typeface="Vodafone Rg" pitchFamily="34" charset="0"/>
              </a:rPr>
              <a:t>Propositions</a:t>
            </a:r>
            <a:r>
              <a:rPr lang="nl-NL" dirty="0">
                <a:solidFill>
                  <a:schemeClr val="bg1"/>
                </a:solidFill>
                <a:latin typeface="Vodafone Rg" pitchFamily="34" charset="0"/>
              </a:rPr>
              <a:t> Manager</a:t>
            </a:r>
          </a:p>
          <a:p>
            <a:pPr marL="0" indent="0">
              <a:buFont typeface="Arial" pitchFamily="34" charset="0"/>
              <a:buNone/>
            </a:pPr>
            <a:endParaRPr lang="nl-NL" dirty="0">
              <a:solidFill>
                <a:schemeClr val="bg1"/>
              </a:solidFill>
              <a:latin typeface="Vodafone Rg" pitchFamily="34" charset="0"/>
            </a:endParaRPr>
          </a:p>
          <a:p>
            <a:pPr marL="0" indent="0">
              <a:buFont typeface="Arial" pitchFamily="34" charset="0"/>
              <a:buNone/>
            </a:pPr>
            <a:r>
              <a:rPr lang="nl-NL" dirty="0">
                <a:solidFill>
                  <a:schemeClr val="bg1"/>
                </a:solidFill>
                <a:latin typeface="Vodafone Rg" pitchFamily="34" charset="0"/>
              </a:rPr>
              <a:t>Vodafone Business</a:t>
            </a:r>
          </a:p>
        </p:txBody>
      </p:sp>
    </p:spTree>
    <p:extLst>
      <p:ext uri="{BB962C8B-B14F-4D97-AF65-F5344CB8AC3E}">
        <p14:creationId xmlns:p14="http://schemas.microsoft.com/office/powerpoint/2010/main" val="168894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9D38-4240-4348-9E05-2F1E4F9C6314}"/>
              </a:ext>
            </a:extLst>
          </p:cNvPr>
          <p:cNvSpPr>
            <a:spLocks noGrp="1"/>
          </p:cNvSpPr>
          <p:nvPr>
            <p:ph type="ctrTitle"/>
          </p:nvPr>
        </p:nvSpPr>
        <p:spPr>
          <a:xfrm>
            <a:off x="863999" y="2340768"/>
            <a:ext cx="10335223" cy="1058238"/>
          </a:xfrm>
        </p:spPr>
        <p:txBody>
          <a:bodyPr/>
          <a:lstStyle/>
          <a:p>
            <a:r>
              <a:rPr lang="nl-NL" b="1" dirty="0"/>
              <a:t>NIMWAY</a:t>
            </a:r>
            <a:r>
              <a:rPr lang="nl-NL" dirty="0"/>
              <a:t>, </a:t>
            </a:r>
            <a:r>
              <a:rPr lang="nl-NL" sz="2400" dirty="0"/>
              <a:t>a smart </a:t>
            </a:r>
            <a:r>
              <a:rPr lang="nl-NL" sz="2400" dirty="0" err="1"/>
              <a:t>workplace</a:t>
            </a:r>
            <a:r>
              <a:rPr lang="nl-NL" sz="2400" dirty="0"/>
              <a:t> solution </a:t>
            </a:r>
            <a:r>
              <a:rPr lang="nl-NL" sz="2400" dirty="0" err="1"/>
              <a:t>by</a:t>
            </a:r>
            <a:r>
              <a:rPr lang="nl-NL" sz="2400" dirty="0"/>
              <a:t> Sony</a:t>
            </a:r>
            <a:endParaRPr lang="en-SE" dirty="0"/>
          </a:p>
        </p:txBody>
      </p:sp>
      <p:sp>
        <p:nvSpPr>
          <p:cNvPr id="3" name="Subtitle 2">
            <a:extLst>
              <a:ext uri="{FF2B5EF4-FFF2-40B4-BE49-F238E27FC236}">
                <a16:creationId xmlns:a16="http://schemas.microsoft.com/office/drawing/2014/main" id="{97EF51B6-88B4-D943-B1F9-938ACEF6C254}"/>
              </a:ext>
            </a:extLst>
          </p:cNvPr>
          <p:cNvSpPr>
            <a:spLocks noGrp="1"/>
          </p:cNvSpPr>
          <p:nvPr>
            <p:ph type="subTitle" idx="1"/>
          </p:nvPr>
        </p:nvSpPr>
        <p:spPr/>
        <p:txBody>
          <a:bodyPr>
            <a:normAutofit fontScale="92500" lnSpcReduction="10000"/>
          </a:bodyPr>
          <a:lstStyle/>
          <a:p>
            <a:r>
              <a:rPr lang="en-SE" dirty="0"/>
              <a:t>2023 – </a:t>
            </a:r>
            <a:r>
              <a:rPr lang="nl-NL" dirty="0"/>
              <a:t>November</a:t>
            </a:r>
            <a:br>
              <a:rPr lang="nl-NL" dirty="0"/>
            </a:br>
            <a:endParaRPr lang="nl-NL" dirty="0"/>
          </a:p>
          <a:p>
            <a:endParaRPr lang="nl-NL" dirty="0"/>
          </a:p>
          <a:p>
            <a:endParaRPr lang="nl-NL" dirty="0"/>
          </a:p>
          <a:p>
            <a:r>
              <a:rPr lang="nl-NL" sz="2600" b="1" dirty="0"/>
              <a:t>Rutger Schaap</a:t>
            </a:r>
            <a:br>
              <a:rPr lang="nl-NL" b="1" dirty="0"/>
            </a:br>
            <a:br>
              <a:rPr lang="nl-NL" dirty="0"/>
            </a:br>
            <a:r>
              <a:rPr lang="nl-NL" dirty="0"/>
              <a:t>Sales Manager BNLX/ Europe</a:t>
            </a:r>
            <a:br>
              <a:rPr lang="nl-NL" dirty="0"/>
            </a:br>
            <a:r>
              <a:rPr lang="nl-NL" dirty="0"/>
              <a:t>Sony SNCE, Sweden</a:t>
            </a:r>
            <a:endParaRPr lang="en-SE" dirty="0"/>
          </a:p>
        </p:txBody>
      </p:sp>
      <p:pic>
        <p:nvPicPr>
          <p:cNvPr id="9" name="Picture 8" descr="A group of electronic devices&#10;&#10;Description automatically generated">
            <a:extLst>
              <a:ext uri="{FF2B5EF4-FFF2-40B4-BE49-F238E27FC236}">
                <a16:creationId xmlns:a16="http://schemas.microsoft.com/office/drawing/2014/main" id="{F12DD7E5-A214-AC86-7A4D-2254720036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4566" y="1934210"/>
            <a:ext cx="6789682" cy="4587473"/>
          </a:xfrm>
          <a:prstGeom prst="rect">
            <a:avLst/>
          </a:prstGeom>
        </p:spPr>
      </p:pic>
    </p:spTree>
    <p:extLst>
      <p:ext uri="{BB962C8B-B14F-4D97-AF65-F5344CB8AC3E}">
        <p14:creationId xmlns:p14="http://schemas.microsoft.com/office/powerpoint/2010/main" val="25802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272D-007A-1249-98AD-A2A203A3EB47}"/>
              </a:ext>
            </a:extLst>
          </p:cNvPr>
          <p:cNvSpPr>
            <a:spLocks noGrp="1"/>
          </p:cNvSpPr>
          <p:nvPr>
            <p:ph type="title"/>
          </p:nvPr>
        </p:nvSpPr>
        <p:spPr>
          <a:xfrm>
            <a:off x="7211996" y="556606"/>
            <a:ext cx="4797124" cy="424538"/>
          </a:xfrm>
        </p:spPr>
        <p:txBody>
          <a:bodyPr/>
          <a:lstStyle/>
          <a:p>
            <a:r>
              <a:rPr lang="en-SE" dirty="0"/>
              <a:t>The Nimway story</a:t>
            </a:r>
            <a:r>
              <a:rPr lang="nl-NL" dirty="0"/>
              <a:t> </a:t>
            </a:r>
            <a:r>
              <a:rPr lang="nl-NL" dirty="0" err="1"/>
              <a:t>from</a:t>
            </a:r>
            <a:r>
              <a:rPr lang="nl-NL" dirty="0"/>
              <a:t> Sweden</a:t>
            </a:r>
            <a:endParaRPr lang="en-SE" dirty="0"/>
          </a:p>
        </p:txBody>
      </p:sp>
      <p:pic>
        <p:nvPicPr>
          <p:cNvPr id="7" name="Picture Placeholder 6">
            <a:extLst>
              <a:ext uri="{FF2B5EF4-FFF2-40B4-BE49-F238E27FC236}">
                <a16:creationId xmlns:a16="http://schemas.microsoft.com/office/drawing/2014/main" id="{0D277D1B-42A3-AC40-8AC5-02E90754401F}"/>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9625" y="0"/>
            <a:ext cx="6802502" cy="6456363"/>
          </a:xfrm>
        </p:spPr>
      </p:pic>
      <p:sp>
        <p:nvSpPr>
          <p:cNvPr id="10" name="Text Placeholder 4">
            <a:extLst>
              <a:ext uri="{FF2B5EF4-FFF2-40B4-BE49-F238E27FC236}">
                <a16:creationId xmlns:a16="http://schemas.microsoft.com/office/drawing/2014/main" id="{F5139B39-DB88-C24E-BD68-44E164D3D458}"/>
              </a:ext>
            </a:extLst>
          </p:cNvPr>
          <p:cNvSpPr txBox="1">
            <a:spLocks/>
          </p:cNvSpPr>
          <p:nvPr/>
        </p:nvSpPr>
        <p:spPr>
          <a:xfrm>
            <a:off x="7344075" y="4119418"/>
            <a:ext cx="4467225" cy="591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SE" sz="1800" b="0" i="0" u="none" strike="noStrike" kern="1200" cap="none" spc="0" normalizeH="0" baseline="0" noProof="0">
              <a:ln>
                <a:noFill/>
              </a:ln>
              <a:solidFill>
                <a:srgbClr val="000000"/>
              </a:solidFill>
              <a:effectLst/>
              <a:uLnTx/>
              <a:uFillTx/>
              <a:latin typeface="SST Light" panose="020B0304030504020204" pitchFamily="34" charset="0"/>
              <a:ea typeface="+mn-ea"/>
              <a:cs typeface="+mn-cs"/>
            </a:endParaRPr>
          </a:p>
        </p:txBody>
      </p:sp>
      <p:grpSp>
        <p:nvGrpSpPr>
          <p:cNvPr id="15" name="Group 14">
            <a:extLst>
              <a:ext uri="{FF2B5EF4-FFF2-40B4-BE49-F238E27FC236}">
                <a16:creationId xmlns:a16="http://schemas.microsoft.com/office/drawing/2014/main" id="{3F766B41-F362-D743-A688-4DE88990D761}"/>
              </a:ext>
            </a:extLst>
          </p:cNvPr>
          <p:cNvGrpSpPr/>
          <p:nvPr/>
        </p:nvGrpSpPr>
        <p:grpSpPr>
          <a:xfrm>
            <a:off x="7339308" y="1353203"/>
            <a:ext cx="4928892" cy="1453580"/>
            <a:chOff x="7339310" y="2663468"/>
            <a:chExt cx="4928892" cy="1453580"/>
          </a:xfrm>
        </p:grpSpPr>
        <p:sp>
          <p:nvSpPr>
            <p:cNvPr id="11" name="TextBox 10">
              <a:extLst>
                <a:ext uri="{FF2B5EF4-FFF2-40B4-BE49-F238E27FC236}">
                  <a16:creationId xmlns:a16="http://schemas.microsoft.com/office/drawing/2014/main" id="{8BE7DF46-8B7E-B049-9EA5-CA71428597D9}"/>
                </a:ext>
              </a:extLst>
            </p:cNvPr>
            <p:cNvSpPr txBox="1"/>
            <p:nvPr/>
          </p:nvSpPr>
          <p:spPr>
            <a:xfrm>
              <a:off x="7344075" y="2663468"/>
              <a:ext cx="446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4400" b="0" i="0" u="none" strike="noStrike" kern="1200" cap="none" spc="0" normalizeH="0" baseline="0" noProof="0" dirty="0">
                  <a:ln>
                    <a:noFill/>
                  </a:ln>
                  <a:solidFill>
                    <a:srgbClr val="E8B76B"/>
                  </a:solidFill>
                  <a:effectLst/>
                  <a:uLnTx/>
                  <a:uFillTx/>
                  <a:latin typeface="SST Medium" panose="020B0504030504020204" pitchFamily="34" charset="0"/>
                  <a:ea typeface="+mn-ea"/>
                  <a:cs typeface="+mn-cs"/>
                </a:rPr>
                <a:t>2010</a:t>
              </a:r>
            </a:p>
          </p:txBody>
        </p:sp>
        <p:sp>
          <p:nvSpPr>
            <p:cNvPr id="12" name="Text Placeholder 4">
              <a:extLst>
                <a:ext uri="{FF2B5EF4-FFF2-40B4-BE49-F238E27FC236}">
                  <a16:creationId xmlns:a16="http://schemas.microsoft.com/office/drawing/2014/main" id="{DE9EB24A-83CA-E740-9C72-828A42607E92}"/>
                </a:ext>
              </a:extLst>
            </p:cNvPr>
            <p:cNvSpPr txBox="1">
              <a:spLocks/>
            </p:cNvSpPr>
            <p:nvPr/>
          </p:nvSpPr>
          <p:spPr>
            <a:xfrm>
              <a:off x="7339310" y="3347608"/>
              <a:ext cx="4928892" cy="769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nl-NL" sz="16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Ontwikkeld voor en door Sony medewerkers met als doel om de werkomgeving slimmer te maken</a:t>
              </a:r>
              <a:endParaRPr kumimoji="0" lang="en-SE" sz="16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endParaRPr>
            </a:p>
          </p:txBody>
        </p:sp>
      </p:grpSp>
      <p:grpSp>
        <p:nvGrpSpPr>
          <p:cNvPr id="16" name="Group 15">
            <a:extLst>
              <a:ext uri="{FF2B5EF4-FFF2-40B4-BE49-F238E27FC236}">
                <a16:creationId xmlns:a16="http://schemas.microsoft.com/office/drawing/2014/main" id="{BC8DA3F2-1B4B-C142-A995-64BB5D4614A3}"/>
              </a:ext>
            </a:extLst>
          </p:cNvPr>
          <p:cNvGrpSpPr/>
          <p:nvPr/>
        </p:nvGrpSpPr>
        <p:grpSpPr>
          <a:xfrm>
            <a:off x="7339307" y="2511698"/>
            <a:ext cx="4471990" cy="1301164"/>
            <a:chOff x="7339310" y="2420572"/>
            <a:chExt cx="4471990" cy="1301164"/>
          </a:xfrm>
        </p:grpSpPr>
        <p:sp>
          <p:nvSpPr>
            <p:cNvPr id="17" name="TextBox 16">
              <a:extLst>
                <a:ext uri="{FF2B5EF4-FFF2-40B4-BE49-F238E27FC236}">
                  <a16:creationId xmlns:a16="http://schemas.microsoft.com/office/drawing/2014/main" id="{750C1347-2401-084F-B2E8-9B57521FAE90}"/>
                </a:ext>
              </a:extLst>
            </p:cNvPr>
            <p:cNvSpPr txBox="1"/>
            <p:nvPr/>
          </p:nvSpPr>
          <p:spPr>
            <a:xfrm>
              <a:off x="7344075" y="2420572"/>
              <a:ext cx="446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4400" b="0" i="0" u="none" strike="noStrike" kern="1200" cap="none" spc="0" normalizeH="0" baseline="0" noProof="0" dirty="0">
                  <a:ln>
                    <a:noFill/>
                  </a:ln>
                  <a:solidFill>
                    <a:srgbClr val="E8B76B"/>
                  </a:solidFill>
                  <a:effectLst/>
                  <a:uLnTx/>
                  <a:uFillTx/>
                  <a:latin typeface="SST Medium" panose="020B0504030504020204" pitchFamily="34" charset="0"/>
                  <a:ea typeface="+mn-ea"/>
                  <a:cs typeface="+mn-cs"/>
                </a:rPr>
                <a:t>2016</a:t>
              </a:r>
            </a:p>
          </p:txBody>
        </p:sp>
        <p:sp>
          <p:nvSpPr>
            <p:cNvPr id="18" name="Text Placeholder 4">
              <a:extLst>
                <a:ext uri="{FF2B5EF4-FFF2-40B4-BE49-F238E27FC236}">
                  <a16:creationId xmlns:a16="http://schemas.microsoft.com/office/drawing/2014/main" id="{FBF6B590-D80B-6344-9116-D2FF0F77B434}"/>
                </a:ext>
              </a:extLst>
            </p:cNvPr>
            <p:cNvSpPr txBox="1">
              <a:spLocks/>
            </p:cNvSpPr>
            <p:nvPr/>
          </p:nvSpPr>
          <p:spPr>
            <a:xfrm>
              <a:off x="7339310" y="3130040"/>
              <a:ext cx="4467225" cy="591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nl-NL" sz="18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Eerste commerciële klanten</a:t>
              </a:r>
              <a:endParaRPr kumimoji="0" lang="en-SE" sz="18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endParaRPr>
            </a:p>
          </p:txBody>
        </p:sp>
      </p:grpSp>
      <p:grpSp>
        <p:nvGrpSpPr>
          <p:cNvPr id="19" name="Group 18">
            <a:extLst>
              <a:ext uri="{FF2B5EF4-FFF2-40B4-BE49-F238E27FC236}">
                <a16:creationId xmlns:a16="http://schemas.microsoft.com/office/drawing/2014/main" id="{AA72EC1A-A234-CD4B-8390-940391178612}"/>
              </a:ext>
            </a:extLst>
          </p:cNvPr>
          <p:cNvGrpSpPr/>
          <p:nvPr/>
        </p:nvGrpSpPr>
        <p:grpSpPr>
          <a:xfrm>
            <a:off x="7339306" y="3695521"/>
            <a:ext cx="4471990" cy="1297247"/>
            <a:chOff x="7339310" y="2206264"/>
            <a:chExt cx="4471990" cy="1297247"/>
          </a:xfrm>
        </p:grpSpPr>
        <p:sp>
          <p:nvSpPr>
            <p:cNvPr id="20" name="TextBox 19">
              <a:extLst>
                <a:ext uri="{FF2B5EF4-FFF2-40B4-BE49-F238E27FC236}">
                  <a16:creationId xmlns:a16="http://schemas.microsoft.com/office/drawing/2014/main" id="{F6D89056-C010-7C4A-BF7F-69E208297129}"/>
                </a:ext>
              </a:extLst>
            </p:cNvPr>
            <p:cNvSpPr txBox="1"/>
            <p:nvPr/>
          </p:nvSpPr>
          <p:spPr>
            <a:xfrm>
              <a:off x="7344075" y="2206264"/>
              <a:ext cx="446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4400" b="0" i="0" u="none" strike="noStrike" kern="1200" cap="none" spc="0" normalizeH="0" baseline="0" noProof="0" dirty="0">
                  <a:ln>
                    <a:noFill/>
                  </a:ln>
                  <a:solidFill>
                    <a:srgbClr val="E8B76B"/>
                  </a:solidFill>
                  <a:effectLst/>
                  <a:uLnTx/>
                  <a:uFillTx/>
                  <a:latin typeface="SST Medium" panose="020B0504030504020204" pitchFamily="34" charset="0"/>
                  <a:ea typeface="+mn-ea"/>
                  <a:cs typeface="+mn-cs"/>
                </a:rPr>
                <a:t>2017</a:t>
              </a:r>
            </a:p>
          </p:txBody>
        </p:sp>
        <p:sp>
          <p:nvSpPr>
            <p:cNvPr id="21" name="Text Placeholder 4">
              <a:extLst>
                <a:ext uri="{FF2B5EF4-FFF2-40B4-BE49-F238E27FC236}">
                  <a16:creationId xmlns:a16="http://schemas.microsoft.com/office/drawing/2014/main" id="{1AC0ABDB-5734-2C4C-8133-775A583FCB7E}"/>
                </a:ext>
              </a:extLst>
            </p:cNvPr>
            <p:cNvSpPr txBox="1">
              <a:spLocks/>
            </p:cNvSpPr>
            <p:nvPr/>
          </p:nvSpPr>
          <p:spPr>
            <a:xfrm>
              <a:off x="7339310" y="2911815"/>
              <a:ext cx="4467225" cy="591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nl-NL" sz="18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Wereldwijde release</a:t>
              </a:r>
              <a:endParaRPr kumimoji="0" lang="en-SE" sz="18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endParaRPr>
            </a:p>
          </p:txBody>
        </p:sp>
      </p:grpSp>
      <p:grpSp>
        <p:nvGrpSpPr>
          <p:cNvPr id="3" name="Group 2">
            <a:extLst>
              <a:ext uri="{FF2B5EF4-FFF2-40B4-BE49-F238E27FC236}">
                <a16:creationId xmlns:a16="http://schemas.microsoft.com/office/drawing/2014/main" id="{9842B655-9300-A747-AAA3-9955306E8493}"/>
              </a:ext>
            </a:extLst>
          </p:cNvPr>
          <p:cNvGrpSpPr/>
          <p:nvPr/>
        </p:nvGrpSpPr>
        <p:grpSpPr>
          <a:xfrm>
            <a:off x="7339305" y="4876036"/>
            <a:ext cx="4797124" cy="1293330"/>
            <a:chOff x="7339305" y="5086236"/>
            <a:chExt cx="4797124" cy="1293330"/>
          </a:xfrm>
        </p:grpSpPr>
        <p:sp>
          <p:nvSpPr>
            <p:cNvPr id="14" name="TextBox 13">
              <a:extLst>
                <a:ext uri="{FF2B5EF4-FFF2-40B4-BE49-F238E27FC236}">
                  <a16:creationId xmlns:a16="http://schemas.microsoft.com/office/drawing/2014/main" id="{1EF63CD9-E467-3047-AD98-C26A0ADAAAEB}"/>
                </a:ext>
              </a:extLst>
            </p:cNvPr>
            <p:cNvSpPr txBox="1"/>
            <p:nvPr/>
          </p:nvSpPr>
          <p:spPr>
            <a:xfrm>
              <a:off x="7339308" y="5086236"/>
              <a:ext cx="446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4400" b="0" i="0" u="none" strike="noStrike" kern="1200" cap="none" spc="0" normalizeH="0" baseline="0" noProof="0" dirty="0">
                  <a:ln>
                    <a:noFill/>
                  </a:ln>
                  <a:solidFill>
                    <a:srgbClr val="E8B76B"/>
                  </a:solidFill>
                  <a:effectLst/>
                  <a:uLnTx/>
                  <a:uFillTx/>
                  <a:latin typeface="SST Medium" panose="020B0504030504020204" pitchFamily="34" charset="0"/>
                  <a:ea typeface="+mn-ea"/>
                  <a:cs typeface="+mn-cs"/>
                </a:rPr>
                <a:t>2021</a:t>
              </a:r>
            </a:p>
          </p:txBody>
        </p:sp>
        <p:sp>
          <p:nvSpPr>
            <p:cNvPr id="22" name="Text Placeholder 4">
              <a:extLst>
                <a:ext uri="{FF2B5EF4-FFF2-40B4-BE49-F238E27FC236}">
                  <a16:creationId xmlns:a16="http://schemas.microsoft.com/office/drawing/2014/main" id="{68837508-4C43-9844-B298-CB5148D3B49F}"/>
                </a:ext>
              </a:extLst>
            </p:cNvPr>
            <p:cNvSpPr txBox="1">
              <a:spLocks/>
            </p:cNvSpPr>
            <p:nvPr/>
          </p:nvSpPr>
          <p:spPr>
            <a:xfrm>
              <a:off x="7339305" y="5787870"/>
              <a:ext cx="4797124" cy="591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nl-NL" sz="1800" b="0" i="0" u="none" strike="noStrike" kern="1200" cap="none" spc="0" normalizeH="0" baseline="0" noProof="0" dirty="0">
                  <a:ln>
                    <a:noFill/>
                  </a:ln>
                  <a:solidFill>
                    <a:srgbClr val="000000"/>
                  </a:solidFill>
                  <a:effectLst/>
                  <a:uLnTx/>
                  <a:uFillTx/>
                  <a:latin typeface="SST Light"/>
                  <a:ea typeface="+mn-ea"/>
                  <a:cs typeface="+mn-cs"/>
                </a:rPr>
                <a:t>Aanpassingen voor</a:t>
              </a:r>
              <a:r>
                <a:rPr kumimoji="0" lang="en-SE" sz="1800" b="0" i="0" u="none" strike="noStrike" kern="1200" cap="none" spc="0" normalizeH="0" baseline="0" noProof="0" dirty="0">
                  <a:ln>
                    <a:noFill/>
                  </a:ln>
                  <a:solidFill>
                    <a:srgbClr val="000000"/>
                  </a:solidFill>
                  <a:effectLst/>
                  <a:uLnTx/>
                  <a:uFillTx/>
                  <a:latin typeface="SST Light"/>
                  <a:ea typeface="+mn-ea"/>
                  <a:cs typeface="+mn-cs"/>
                </a:rPr>
                <a:t> hybrid working</a:t>
              </a:r>
              <a:endParaRPr kumimoji="0" lang="en-SE" sz="18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endParaRPr>
            </a:p>
          </p:txBody>
        </p:sp>
      </p:grpSp>
    </p:spTree>
    <p:extLst>
      <p:ext uri="{BB962C8B-B14F-4D97-AF65-F5344CB8AC3E}">
        <p14:creationId xmlns:p14="http://schemas.microsoft.com/office/powerpoint/2010/main" val="400175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descr="A picture containing person, computer&#10;&#10;Description automatically generated">
            <a:extLst>
              <a:ext uri="{FF2B5EF4-FFF2-40B4-BE49-F238E27FC236}">
                <a16:creationId xmlns:a16="http://schemas.microsoft.com/office/drawing/2014/main" id="{6A316897-CD98-4B65-BA85-97DA710CC9D2}"/>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6143105" y="1357185"/>
            <a:ext cx="5268431" cy="5000352"/>
          </a:xfrm>
          <a:prstGeom prst="rect">
            <a:avLst/>
          </a:prstGeom>
        </p:spPr>
      </p:pic>
      <p:sp>
        <p:nvSpPr>
          <p:cNvPr id="13" name="Rectangle 12">
            <a:extLst>
              <a:ext uri="{FF2B5EF4-FFF2-40B4-BE49-F238E27FC236}">
                <a16:creationId xmlns:a16="http://schemas.microsoft.com/office/drawing/2014/main" id="{45DAF2B4-E2F1-4A55-BF43-50AEDFE7AF66}"/>
              </a:ext>
            </a:extLst>
          </p:cNvPr>
          <p:cNvSpPr/>
          <p:nvPr/>
        </p:nvSpPr>
        <p:spPr>
          <a:xfrm>
            <a:off x="6256469" y="2792982"/>
            <a:ext cx="5013092" cy="34516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6" rtl="0" eaLnBrk="1" fontAlgn="auto" latinLnBrk="0" hangingPunct="1">
              <a:lnSpc>
                <a:spcPct val="100000"/>
              </a:lnSpc>
              <a:spcBef>
                <a:spcPts val="0"/>
              </a:spcBef>
              <a:spcAft>
                <a:spcPts val="0"/>
              </a:spcAft>
              <a:buClrTx/>
              <a:buSzTx/>
              <a:buFontTx/>
              <a:buNone/>
              <a:tabLst/>
              <a:defRPr/>
            </a:pPr>
            <a:endParaRPr kumimoji="1" lang="en-US" sz="2098"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Placeholder 7">
            <a:extLst>
              <a:ext uri="{FF2B5EF4-FFF2-40B4-BE49-F238E27FC236}">
                <a16:creationId xmlns:a16="http://schemas.microsoft.com/office/drawing/2014/main" id="{162D25E4-5B29-42A4-A81C-DE0011309FD8}"/>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rcRect/>
          <a:stretch/>
        </p:blipFill>
        <p:spPr>
          <a:xfrm>
            <a:off x="745107" y="1357185"/>
            <a:ext cx="5268431" cy="5000352"/>
          </a:xfrm>
          <a:prstGeom prst="rect">
            <a:avLst/>
          </a:prstGeom>
        </p:spPr>
      </p:pic>
      <p:sp>
        <p:nvSpPr>
          <p:cNvPr id="2" name="Title 1">
            <a:extLst>
              <a:ext uri="{FF2B5EF4-FFF2-40B4-BE49-F238E27FC236}">
                <a16:creationId xmlns:a16="http://schemas.microsoft.com/office/drawing/2014/main" id="{8320C5A6-0CAA-0F4E-BF3E-2BD5576D6515}"/>
              </a:ext>
            </a:extLst>
          </p:cNvPr>
          <p:cNvSpPr>
            <a:spLocks noGrp="1"/>
          </p:cNvSpPr>
          <p:nvPr>
            <p:ph type="title"/>
          </p:nvPr>
        </p:nvSpPr>
        <p:spPr/>
        <p:txBody>
          <a:bodyPr/>
          <a:lstStyle/>
          <a:p>
            <a:r>
              <a:rPr lang="en-US" dirty="0"/>
              <a:t>Wat </a:t>
            </a:r>
            <a:r>
              <a:rPr lang="en-US" dirty="0" err="1"/>
              <a:t>een</a:t>
            </a:r>
            <a:r>
              <a:rPr lang="en-US" dirty="0"/>
              <a:t> </a:t>
            </a:r>
            <a:r>
              <a:rPr lang="en-US" dirty="0" err="1"/>
              <a:t>oplossing</a:t>
            </a:r>
            <a:r>
              <a:rPr lang="en-US" dirty="0"/>
              <a:t> </a:t>
            </a:r>
            <a:r>
              <a:rPr lang="en-US" dirty="0" err="1"/>
              <a:t>kan</a:t>
            </a:r>
            <a:r>
              <a:rPr lang="en-US" dirty="0"/>
              <a:t> </a:t>
            </a:r>
            <a:r>
              <a:rPr lang="en-US" dirty="0" err="1"/>
              <a:t>betekenen</a:t>
            </a:r>
            <a:r>
              <a:rPr lang="en-US" dirty="0"/>
              <a:t> </a:t>
            </a:r>
            <a:r>
              <a:rPr lang="en-US" dirty="0" err="1"/>
              <a:t>voor</a:t>
            </a:r>
            <a:endParaRPr lang="en-US" dirty="0"/>
          </a:p>
        </p:txBody>
      </p:sp>
      <p:sp>
        <p:nvSpPr>
          <p:cNvPr id="9" name="Title 1">
            <a:extLst>
              <a:ext uri="{FF2B5EF4-FFF2-40B4-BE49-F238E27FC236}">
                <a16:creationId xmlns:a16="http://schemas.microsoft.com/office/drawing/2014/main" id="{237477A7-A689-4C6F-9D33-C09D419C5C4E}"/>
              </a:ext>
            </a:extLst>
          </p:cNvPr>
          <p:cNvSpPr txBox="1">
            <a:spLocks/>
          </p:cNvSpPr>
          <p:nvPr/>
        </p:nvSpPr>
        <p:spPr>
          <a:xfrm>
            <a:off x="6451570" y="2863002"/>
            <a:ext cx="4890826" cy="424096"/>
          </a:xfrm>
          <a:prstGeom prst="rect">
            <a:avLst/>
          </a:prstGeom>
        </p:spPr>
        <p:txBody>
          <a:bodyPr vert="horz" lIns="91345" tIns="45672" rIns="91345" bIns="45672" rtlCol="0" anchor="b">
            <a:normAutofit/>
          </a:bodyPr>
          <a:lstStyle>
            <a:lvl1pPr algn="l" defTabSz="914583"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l" defTabSz="913668" rtl="0" eaLnBrk="1" fontAlgn="auto" latinLnBrk="0" hangingPunct="1">
              <a:lnSpc>
                <a:spcPct val="90000"/>
              </a:lnSpc>
              <a:spcBef>
                <a:spcPct val="0"/>
              </a:spcBef>
              <a:spcAft>
                <a:spcPts val="0"/>
              </a:spcAft>
              <a:buClrTx/>
              <a:buSzTx/>
              <a:buFontTx/>
              <a:buNone/>
              <a:tabLst/>
              <a:defRPr/>
            </a:pPr>
            <a:r>
              <a:rPr kumimoji="1" lang="en-US" sz="2098" b="0" i="0" u="none" strike="noStrike" kern="1200" cap="none" spc="0" normalizeH="0" baseline="0" noProof="0" dirty="0" err="1">
                <a:ln>
                  <a:noFill/>
                </a:ln>
                <a:solidFill>
                  <a:srgbClr val="FFFFFF"/>
                </a:solidFill>
                <a:effectLst/>
                <a:uLnTx/>
                <a:uFillTx/>
                <a:latin typeface="SST Medium"/>
                <a:ea typeface="+mj-ea"/>
                <a:cs typeface="+mj-cs"/>
              </a:rPr>
              <a:t>Optimaliseer</a:t>
            </a:r>
            <a:r>
              <a:rPr kumimoji="1" lang="en-US" sz="2098" b="0" i="0" u="none" strike="noStrike" kern="1200" cap="none" spc="0" normalizeH="0" baseline="0" noProof="0" dirty="0">
                <a:ln>
                  <a:noFill/>
                </a:ln>
                <a:solidFill>
                  <a:srgbClr val="FFFFFF"/>
                </a:solidFill>
                <a:effectLst/>
                <a:uLnTx/>
                <a:uFillTx/>
                <a:latin typeface="SST Medium"/>
                <a:ea typeface="+mj-ea"/>
                <a:cs typeface="+mj-cs"/>
              </a:rPr>
              <a:t> de </a:t>
            </a:r>
            <a:r>
              <a:rPr kumimoji="1" lang="en-US" sz="2098" b="0" i="0" u="none" strike="noStrike" kern="1200" cap="none" spc="0" normalizeH="0" baseline="0" noProof="0" dirty="0" err="1">
                <a:ln>
                  <a:noFill/>
                </a:ln>
                <a:solidFill>
                  <a:srgbClr val="FFFFFF"/>
                </a:solidFill>
                <a:effectLst/>
                <a:uLnTx/>
                <a:uFillTx/>
                <a:latin typeface="SST Medium"/>
                <a:ea typeface="+mj-ea"/>
                <a:cs typeface="+mj-cs"/>
              </a:rPr>
              <a:t>kantoorruimtes</a:t>
            </a:r>
            <a:endParaRPr kumimoji="1" lang="en-US" sz="2398" b="0" i="0" u="none" strike="noStrike" kern="1200" cap="none" spc="0" normalizeH="0" baseline="0" noProof="0" dirty="0">
              <a:ln>
                <a:noFill/>
              </a:ln>
              <a:solidFill>
                <a:srgbClr val="FFFFFF"/>
              </a:solidFill>
              <a:effectLst/>
              <a:uLnTx/>
              <a:uFillTx/>
              <a:latin typeface="SST Medium" panose="020B0504030504020204" pitchFamily="34" charset="0"/>
              <a:ea typeface="+mj-ea"/>
              <a:cs typeface="+mj-cs"/>
            </a:endParaRPr>
          </a:p>
        </p:txBody>
      </p:sp>
      <p:sp>
        <p:nvSpPr>
          <p:cNvPr id="10" name="Text Placeholder 6">
            <a:extLst>
              <a:ext uri="{FF2B5EF4-FFF2-40B4-BE49-F238E27FC236}">
                <a16:creationId xmlns:a16="http://schemas.microsoft.com/office/drawing/2014/main" id="{BD36556F-F41D-41A4-B0A9-A4DCED206FB7}"/>
              </a:ext>
            </a:extLst>
          </p:cNvPr>
          <p:cNvSpPr txBox="1">
            <a:spLocks/>
          </p:cNvSpPr>
          <p:nvPr/>
        </p:nvSpPr>
        <p:spPr>
          <a:xfrm>
            <a:off x="6450216" y="3287098"/>
            <a:ext cx="4463477" cy="3845698"/>
          </a:xfrm>
          <a:prstGeom prst="rect">
            <a:avLst/>
          </a:prstGeom>
        </p:spPr>
        <p:txBody>
          <a:bodyPr lIns="91345" tIns="45672" rIns="91345" bIns="45672" anchor="t">
            <a:noAutofit/>
          </a:bodyPr>
          <a:lstStyle>
            <a:lvl1pPr marL="228646" indent="-228646" algn="l" defTabSz="914583" rtl="0" eaLnBrk="1" latinLnBrk="0" hangingPunct="1">
              <a:lnSpc>
                <a:spcPct val="100000"/>
              </a:lnSpc>
              <a:spcBef>
                <a:spcPts val="18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937" indent="-228646" algn="l" defTabSz="914583" rtl="0" eaLnBrk="1" latinLnBrk="0" hangingPunct="1">
              <a:lnSpc>
                <a:spcPct val="100000"/>
              </a:lnSpc>
              <a:spcBef>
                <a:spcPts val="18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229" indent="-228646" algn="l" defTabSz="914583" rtl="0" eaLnBrk="1" latinLnBrk="0" hangingPunct="1">
              <a:lnSpc>
                <a:spcPct val="100000"/>
              </a:lnSpc>
              <a:spcBef>
                <a:spcPts val="18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520" indent="-228646" algn="l" defTabSz="914583"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811" indent="-228646" algn="l" defTabSz="914583"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371" marR="0" lvl="0" indent="-228371"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a:ea typeface="+mn-ea"/>
                <a:cs typeface="+mn-cs"/>
              </a:rPr>
              <a:t>Maakt je kantoor aantrekkelijker – samenwerken, socializen, minder stress, nieuwste technieken</a:t>
            </a:r>
          </a:p>
          <a:p>
            <a:pPr marL="228371" marR="0" lvl="0" indent="-228371"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a:ea typeface="+mn-ea"/>
                <a:cs typeface="+mn-cs"/>
              </a:rPr>
              <a:t>Krijg input over hoe de ruimte of werkplek wordt gebruikt met behulp van de sensoren- en  </a:t>
            </a:r>
            <a:r>
              <a:rPr kumimoji="0" lang="nl-NL" sz="1399" b="0" i="0" u="none" strike="noStrike" kern="1200" cap="none" spc="0" normalizeH="0" baseline="0" noProof="0" dirty="0" err="1">
                <a:ln>
                  <a:noFill/>
                </a:ln>
                <a:solidFill>
                  <a:srgbClr val="FFFFFF"/>
                </a:solidFill>
                <a:effectLst/>
                <a:uLnTx/>
                <a:uFillTx/>
                <a:latin typeface="SST Light"/>
                <a:ea typeface="+mn-ea"/>
                <a:cs typeface="+mn-cs"/>
              </a:rPr>
              <a:t>analytics</a:t>
            </a:r>
            <a:endParaRPr kumimoji="0" lang="nl-NL" sz="1399" b="0" i="0" u="none" strike="noStrike" kern="1200" cap="none" spc="0" normalizeH="0" baseline="0" noProof="0" dirty="0">
              <a:ln>
                <a:noFill/>
              </a:ln>
              <a:solidFill>
                <a:srgbClr val="FFFFFF"/>
              </a:solidFill>
              <a:effectLst/>
              <a:uLnTx/>
              <a:uFillTx/>
              <a:latin typeface="SST Light"/>
              <a:ea typeface="+mn-ea"/>
              <a:cs typeface="+mn-cs"/>
            </a:endParaRPr>
          </a:p>
          <a:p>
            <a:pPr marL="228371" marR="0" lvl="0" indent="-228371"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a:ea typeface="+mn-ea"/>
                <a:cs typeface="+mn-cs"/>
              </a:rPr>
              <a:t>Identificeer potentiële besparingen, gebaseerd op echte data uit de praktijk</a:t>
            </a:r>
          </a:p>
          <a:p>
            <a:pPr marL="228371" marR="0" lvl="0" indent="-228371"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a:ea typeface="+mn-ea"/>
                <a:cs typeface="+mn-cs"/>
              </a:rPr>
              <a:t>Herbestemming van onderbenutte gebieden en moedig meer F2F-samenwerking aan</a:t>
            </a:r>
            <a:br>
              <a:rPr kumimoji="1" lang="en-US" sz="1399"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br>
            <a:endParaRPr kumimoji="1" lang="en-US"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a:p>
            <a:pPr marL="0" marR="0" lvl="0" indent="0" algn="l" defTabSz="913668" rtl="0" eaLnBrk="1" fontAlgn="auto" latinLnBrk="0" hangingPunct="1">
              <a:lnSpc>
                <a:spcPct val="100000"/>
              </a:lnSpc>
              <a:spcBef>
                <a:spcPts val="1798"/>
              </a:spcBef>
              <a:spcAft>
                <a:spcPts val="0"/>
              </a:spcAft>
              <a:buClrTx/>
              <a:buSzTx/>
              <a:buFont typeface="Wingdings" pitchFamily="2" charset="2"/>
              <a:buNone/>
              <a:tabLst/>
              <a:defRPr/>
            </a:pPr>
            <a:endParaRPr kumimoji="0" lang="en-US"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a:p>
            <a:pPr marL="0" marR="0" lvl="0" indent="0" algn="l" defTabSz="913668" rtl="0" eaLnBrk="1" fontAlgn="auto" latinLnBrk="0" hangingPunct="1">
              <a:lnSpc>
                <a:spcPct val="100000"/>
              </a:lnSpc>
              <a:spcBef>
                <a:spcPts val="1798"/>
              </a:spcBef>
              <a:spcAft>
                <a:spcPts val="0"/>
              </a:spcAft>
              <a:buClrTx/>
              <a:buSzTx/>
              <a:buFont typeface="Wingdings" pitchFamily="2" charset="2"/>
              <a:buNone/>
              <a:tabLst/>
              <a:defRPr/>
            </a:pPr>
            <a:endParaRPr kumimoji="0" lang="en-US"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a:p>
            <a:pPr marL="228371" marR="0" lvl="0" indent="-228371" algn="l" defTabSz="913668" rtl="0" eaLnBrk="1" fontAlgn="auto" latinLnBrk="0" hangingPunct="1">
              <a:lnSpc>
                <a:spcPct val="100000"/>
              </a:lnSpc>
              <a:spcBef>
                <a:spcPts val="1798"/>
              </a:spcBef>
              <a:spcAft>
                <a:spcPts val="0"/>
              </a:spcAft>
              <a:buClrTx/>
              <a:buSzTx/>
              <a:buFont typeface="Wingdings" pitchFamily="2" charset="2"/>
              <a:buChar char="§"/>
              <a:tabLst/>
              <a:defRPr/>
            </a:pPr>
            <a:endParaRPr kumimoji="1" lang="en-US"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
        <p:nvSpPr>
          <p:cNvPr id="11" name="Rectangle 10">
            <a:extLst>
              <a:ext uri="{FF2B5EF4-FFF2-40B4-BE49-F238E27FC236}">
                <a16:creationId xmlns:a16="http://schemas.microsoft.com/office/drawing/2014/main" id="{400EC651-C488-4D50-8CC9-5654DE69AEB5}"/>
              </a:ext>
            </a:extLst>
          </p:cNvPr>
          <p:cNvSpPr/>
          <p:nvPr/>
        </p:nvSpPr>
        <p:spPr>
          <a:xfrm>
            <a:off x="898311" y="2792982"/>
            <a:ext cx="5013092" cy="345169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6" rtl="0" eaLnBrk="1" fontAlgn="auto" latinLnBrk="0" hangingPunct="1">
              <a:lnSpc>
                <a:spcPct val="100000"/>
              </a:lnSpc>
              <a:spcBef>
                <a:spcPts val="0"/>
              </a:spcBef>
              <a:spcAft>
                <a:spcPts val="0"/>
              </a:spcAft>
              <a:buClrTx/>
              <a:buSzTx/>
              <a:buFontTx/>
              <a:buNone/>
              <a:tabLst/>
              <a:defRPr/>
            </a:pPr>
            <a:endParaRPr kumimoji="1" lang="en-US" sz="209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85E0E37-8691-472B-9A5D-85B017225187}"/>
              </a:ext>
            </a:extLst>
          </p:cNvPr>
          <p:cNvSpPr txBox="1">
            <a:spLocks/>
          </p:cNvSpPr>
          <p:nvPr/>
        </p:nvSpPr>
        <p:spPr>
          <a:xfrm>
            <a:off x="1064143" y="2818525"/>
            <a:ext cx="4792132" cy="424096"/>
          </a:xfrm>
          <a:prstGeom prst="rect">
            <a:avLst/>
          </a:prstGeom>
        </p:spPr>
        <p:txBody>
          <a:bodyPr vert="horz" lIns="91345" tIns="45672" rIns="91345" bIns="45672" rtlCol="0" anchor="b">
            <a:normAutofit/>
          </a:bodyPr>
          <a:lstStyle>
            <a:lvl1pPr algn="l" defTabSz="914583"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l" defTabSz="913668" rtl="0" eaLnBrk="1" fontAlgn="auto" latinLnBrk="0" hangingPunct="1">
              <a:lnSpc>
                <a:spcPct val="90000"/>
              </a:lnSpc>
              <a:spcBef>
                <a:spcPct val="0"/>
              </a:spcBef>
              <a:spcAft>
                <a:spcPts val="0"/>
              </a:spcAft>
              <a:buClrTx/>
              <a:buSzTx/>
              <a:buFontTx/>
              <a:buNone/>
              <a:tabLst/>
              <a:defRPr/>
            </a:pPr>
            <a:r>
              <a:rPr kumimoji="0" lang="en-US" sz="2098" b="0" i="0" u="none" strike="noStrike" kern="1200" cap="none" spc="0" normalizeH="0" baseline="0" noProof="0" dirty="0">
                <a:ln>
                  <a:noFill/>
                </a:ln>
                <a:solidFill>
                  <a:srgbClr val="FFFFFF"/>
                </a:solidFill>
                <a:effectLst/>
                <a:uLnTx/>
                <a:uFillTx/>
                <a:latin typeface="SST Medium" panose="020B0504030504020204" pitchFamily="34" charset="0"/>
                <a:ea typeface="+mj-ea"/>
                <a:cs typeface="+mj-cs"/>
              </a:rPr>
              <a:t>De </a:t>
            </a:r>
            <a:r>
              <a:rPr kumimoji="0" lang="en-US" sz="2098" b="0" i="0" u="none" strike="noStrike" kern="1200" cap="none" spc="0" normalizeH="0" baseline="0" noProof="0" dirty="0" err="1">
                <a:ln>
                  <a:noFill/>
                </a:ln>
                <a:solidFill>
                  <a:srgbClr val="FFFFFF"/>
                </a:solidFill>
                <a:effectLst/>
                <a:uLnTx/>
                <a:uFillTx/>
                <a:latin typeface="SST Medium" panose="020B0504030504020204" pitchFamily="34" charset="0"/>
                <a:ea typeface="+mj-ea"/>
                <a:cs typeface="+mj-cs"/>
              </a:rPr>
              <a:t>werknemerservaring</a:t>
            </a:r>
            <a:r>
              <a:rPr kumimoji="0" lang="en-US" sz="2098" b="0" i="0" u="none" strike="noStrike" kern="1200" cap="none" spc="0" normalizeH="0" baseline="0" noProof="0" dirty="0">
                <a:ln>
                  <a:noFill/>
                </a:ln>
                <a:solidFill>
                  <a:srgbClr val="FFFFFF"/>
                </a:solidFill>
                <a:effectLst/>
                <a:uLnTx/>
                <a:uFillTx/>
                <a:latin typeface="SST Medium" panose="020B0504030504020204" pitchFamily="34" charset="0"/>
                <a:ea typeface="+mj-ea"/>
                <a:cs typeface="+mj-cs"/>
              </a:rPr>
              <a:t> </a:t>
            </a:r>
            <a:r>
              <a:rPr kumimoji="0" lang="en-US" sz="2098" b="0" i="0" u="none" strike="noStrike" kern="1200" cap="none" spc="0" normalizeH="0" baseline="0" noProof="0" dirty="0" err="1">
                <a:ln>
                  <a:noFill/>
                </a:ln>
                <a:solidFill>
                  <a:srgbClr val="FFFFFF"/>
                </a:solidFill>
                <a:effectLst/>
                <a:uLnTx/>
                <a:uFillTx/>
                <a:latin typeface="SST Medium" panose="020B0504030504020204" pitchFamily="34" charset="0"/>
                <a:ea typeface="+mj-ea"/>
                <a:cs typeface="+mj-cs"/>
              </a:rPr>
              <a:t>verbeterd</a:t>
            </a:r>
            <a:endParaRPr kumimoji="0" lang="en-US" sz="2098" b="0" i="0" u="none" strike="noStrike" kern="1200" cap="none" spc="0" normalizeH="0" baseline="0" noProof="0" dirty="0">
              <a:ln>
                <a:noFill/>
              </a:ln>
              <a:solidFill>
                <a:srgbClr val="FFFFFF"/>
              </a:solidFill>
              <a:effectLst/>
              <a:uLnTx/>
              <a:uFillTx/>
              <a:latin typeface="SST Medium" panose="020B0504030504020204" pitchFamily="34" charset="0"/>
              <a:ea typeface="+mj-ea"/>
              <a:cs typeface="+mj-cs"/>
            </a:endParaRPr>
          </a:p>
        </p:txBody>
      </p:sp>
      <p:sp>
        <p:nvSpPr>
          <p:cNvPr id="4" name="Text Placeholder 6">
            <a:extLst>
              <a:ext uri="{FF2B5EF4-FFF2-40B4-BE49-F238E27FC236}">
                <a16:creationId xmlns:a16="http://schemas.microsoft.com/office/drawing/2014/main" id="{9633352E-731C-44D1-95D3-BE1B3EA9747D}"/>
              </a:ext>
            </a:extLst>
          </p:cNvPr>
          <p:cNvSpPr txBox="1">
            <a:spLocks/>
          </p:cNvSpPr>
          <p:nvPr/>
        </p:nvSpPr>
        <p:spPr>
          <a:xfrm>
            <a:off x="1060962" y="3265147"/>
            <a:ext cx="4679470" cy="3903088"/>
          </a:xfrm>
          <a:prstGeom prst="rect">
            <a:avLst/>
          </a:prstGeom>
        </p:spPr>
        <p:txBody>
          <a:bodyPr>
            <a:noAutofit/>
          </a:bodyPr>
          <a:lstStyle>
            <a:lvl1pPr marL="228646" indent="-228646" algn="l" defTabSz="914583" rtl="0" eaLnBrk="1" latinLnBrk="0" hangingPunct="1">
              <a:lnSpc>
                <a:spcPct val="100000"/>
              </a:lnSpc>
              <a:spcBef>
                <a:spcPts val="18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937" indent="-228646" algn="l" defTabSz="914583" rtl="0" eaLnBrk="1" latinLnBrk="0" hangingPunct="1">
              <a:lnSpc>
                <a:spcPct val="100000"/>
              </a:lnSpc>
              <a:spcBef>
                <a:spcPts val="18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229" indent="-228646" algn="l" defTabSz="914583" rtl="0" eaLnBrk="1" latinLnBrk="0" hangingPunct="1">
              <a:lnSpc>
                <a:spcPct val="100000"/>
              </a:lnSpc>
              <a:spcBef>
                <a:spcPts val="18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520" indent="-228646" algn="l" defTabSz="914583"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811" indent="-228646" algn="l" defTabSz="914583"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417" marR="0" lvl="0" indent="-228417"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Plan je week - zie wanneer collega's naar kantoor  komen</a:t>
            </a:r>
          </a:p>
          <a:p>
            <a:pPr marL="228417" marR="0" lvl="0" indent="-228417"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Plan je dag – reserveer een vergaderruimte en/of werkplek via de plattegrond op je mobiel of de webapp</a:t>
            </a:r>
          </a:p>
          <a:p>
            <a:pPr marL="228417" marR="0" lvl="0" indent="-228417"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Ontmoet collega’s – kijk welke ruimte er beschikbaar is, vind collega’s en reserveer ter plekke een vergaderruimte</a:t>
            </a:r>
          </a:p>
          <a:p>
            <a:pPr marL="228417" marR="0" lvl="0" indent="-228417" algn="l" defTabSz="913668" rtl="0" eaLnBrk="1" fontAlgn="auto" latinLnBrk="0" hangingPunct="1">
              <a:lnSpc>
                <a:spcPct val="100000"/>
              </a:lnSpc>
              <a:spcBef>
                <a:spcPts val="1798"/>
              </a:spcBef>
              <a:spcAft>
                <a:spcPts val="0"/>
              </a:spcAft>
              <a:buClrTx/>
              <a:buSzTx/>
              <a:buFont typeface="Wingdings" pitchFamily="2" charset="2"/>
              <a:buChar char="§"/>
              <a:tabLst/>
              <a:defRPr/>
            </a:pPr>
            <a:r>
              <a:rPr kumimoji="0" lang="nl-NL"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Vind je weg in het gebouw – Nimway begeleidt je naar je vergaderruimte of werkplek</a:t>
            </a:r>
            <a:endParaRPr kumimoji="0" lang="en-US" sz="1399"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
        <p:nvSpPr>
          <p:cNvPr id="5" name="TextBox 4">
            <a:extLst>
              <a:ext uri="{FF2B5EF4-FFF2-40B4-BE49-F238E27FC236}">
                <a16:creationId xmlns:a16="http://schemas.microsoft.com/office/drawing/2014/main" id="{208211E3-72DF-481A-886C-41D8CD5B107E}"/>
              </a:ext>
            </a:extLst>
          </p:cNvPr>
          <p:cNvSpPr txBox="1"/>
          <p:nvPr/>
        </p:nvSpPr>
        <p:spPr>
          <a:xfrm>
            <a:off x="2541134" y="1149596"/>
            <a:ext cx="1719125" cy="4151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marL="0" marR="0" lvl="0" indent="0" algn="l" defTabSz="1088236" rtl="0" eaLnBrk="1" fontAlgn="auto" latinLnBrk="0" hangingPunct="1">
              <a:lnSpc>
                <a:spcPct val="100000"/>
              </a:lnSpc>
              <a:spcBef>
                <a:spcPts val="0"/>
              </a:spcBef>
              <a:spcAft>
                <a:spcPts val="0"/>
              </a:spcAft>
              <a:buClrTx/>
              <a:buSzTx/>
              <a:buFontTx/>
              <a:buNone/>
              <a:tabLst/>
              <a:defRPr/>
            </a:pPr>
            <a:r>
              <a:rPr kumimoji="1" lang="en-US" sz="2098" b="1" i="0" u="none" strike="noStrike" kern="1200" cap="none" spc="0" normalizeH="0" baseline="0" noProof="0" dirty="0" err="1">
                <a:ln>
                  <a:noFill/>
                </a:ln>
                <a:solidFill>
                  <a:srgbClr val="000000"/>
                </a:solidFill>
                <a:effectLst/>
                <a:uLnTx/>
                <a:uFillTx/>
                <a:latin typeface="Calibri" panose="020F0502020204030204"/>
                <a:ea typeface="+mn-ea"/>
                <a:cs typeface="+mn-cs"/>
              </a:rPr>
              <a:t>Medewerkers</a:t>
            </a:r>
            <a:endParaRPr kumimoji="1" lang="en-US" sz="2098"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8F01869-04CC-44E5-B8B2-5EEA36EC27B4}"/>
              </a:ext>
            </a:extLst>
          </p:cNvPr>
          <p:cNvSpPr txBox="1"/>
          <p:nvPr/>
        </p:nvSpPr>
        <p:spPr>
          <a:xfrm>
            <a:off x="8057137" y="1149596"/>
            <a:ext cx="1679691" cy="4151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marL="0" marR="0" lvl="0" indent="0" algn="l" defTabSz="1088236" rtl="0" eaLnBrk="1" fontAlgn="auto" latinLnBrk="0" hangingPunct="1">
              <a:lnSpc>
                <a:spcPct val="100000"/>
              </a:lnSpc>
              <a:spcBef>
                <a:spcPts val="0"/>
              </a:spcBef>
              <a:spcAft>
                <a:spcPts val="0"/>
              </a:spcAft>
              <a:buClrTx/>
              <a:buSzTx/>
              <a:buFontTx/>
              <a:buNone/>
              <a:tabLst/>
              <a:defRPr/>
            </a:pPr>
            <a:r>
              <a:rPr kumimoji="1" lang="en-US" sz="2098" b="1" i="0" u="none" strike="noStrike" kern="1200" cap="none" spc="0" normalizeH="0" baseline="0" noProof="0" dirty="0">
                <a:ln>
                  <a:noFill/>
                </a:ln>
                <a:solidFill>
                  <a:srgbClr val="000000"/>
                </a:solidFill>
                <a:effectLst/>
                <a:uLnTx/>
                <a:uFillTx/>
                <a:latin typeface="Calibri" panose="020F0502020204030204"/>
                <a:ea typeface="+mn-ea"/>
                <a:cs typeface="+mn-cs"/>
              </a:rPr>
              <a:t>Management</a:t>
            </a:r>
          </a:p>
        </p:txBody>
      </p:sp>
    </p:spTree>
    <p:extLst>
      <p:ext uri="{BB962C8B-B14F-4D97-AF65-F5344CB8AC3E}">
        <p14:creationId xmlns:p14="http://schemas.microsoft.com/office/powerpoint/2010/main" val="200001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652E177-3C68-4084-8651-EBA978C51F18}"/>
              </a:ext>
            </a:extLst>
          </p:cNvPr>
          <p:cNvSpPr/>
          <p:nvPr/>
        </p:nvSpPr>
        <p:spPr>
          <a:xfrm>
            <a:off x="4934" y="2776"/>
            <a:ext cx="12182132" cy="64440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36" rtl="0" eaLnBrk="1" fontAlgn="auto" latinLnBrk="0" hangingPunct="1">
              <a:lnSpc>
                <a:spcPct val="100000"/>
              </a:lnSpc>
              <a:spcBef>
                <a:spcPts val="0"/>
              </a:spcBef>
              <a:spcAft>
                <a:spcPts val="0"/>
              </a:spcAft>
              <a:buClrTx/>
              <a:buSzTx/>
              <a:buFontTx/>
              <a:buNone/>
              <a:tabLst/>
              <a:defRPr/>
            </a:pPr>
            <a:endParaRPr kumimoji="1" lang="en-SE" sz="2098"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Bildobjekt 2">
            <a:extLst>
              <a:ext uri="{FF2B5EF4-FFF2-40B4-BE49-F238E27FC236}">
                <a16:creationId xmlns:a16="http://schemas.microsoft.com/office/drawing/2014/main" id="{1A70EDBA-4413-827D-2BDD-28ED0063FC1E}"/>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p:blipFill>
        <p:spPr>
          <a:xfrm>
            <a:off x="16058665" y="7203578"/>
            <a:ext cx="3108375" cy="2324963"/>
          </a:xfrm>
          <a:prstGeom prst="rect">
            <a:avLst/>
          </a:prstGeom>
        </p:spPr>
      </p:pic>
      <p:pic>
        <p:nvPicPr>
          <p:cNvPr id="27" name="Picture Placeholder 26">
            <a:extLst>
              <a:ext uri="{FF2B5EF4-FFF2-40B4-BE49-F238E27FC236}">
                <a16:creationId xmlns:a16="http://schemas.microsoft.com/office/drawing/2014/main" id="{46D88145-883D-9E8A-2DFB-F68C23F4301D}"/>
              </a:ext>
            </a:extLst>
          </p:cNvPr>
          <p:cNvPicPr>
            <a:picLocks noGrp="1" noChangeAspect="1"/>
          </p:cNvPicPr>
          <p:nvPr>
            <p:ph type="pic" idx="1"/>
          </p:nvPr>
        </p:nvPicPr>
        <p:blipFill>
          <a:blip r:embed="rId4" cstate="email">
            <a:alphaModFix amt="30000"/>
            <a:extLst>
              <a:ext uri="{28A0092B-C50C-407E-A947-70E740481C1C}">
                <a14:useLocalDpi xmlns:a14="http://schemas.microsoft.com/office/drawing/2010/main"/>
              </a:ext>
            </a:extLst>
          </a:blip>
          <a:srcRect/>
          <a:stretch/>
        </p:blipFill>
        <p:spPr>
          <a:xfrm>
            <a:off x="6090192" y="2777"/>
            <a:ext cx="6096874" cy="3231932"/>
          </a:xfrm>
        </p:spPr>
      </p:pic>
      <p:sp>
        <p:nvSpPr>
          <p:cNvPr id="16" name="Text Placeholder 15">
            <a:extLst>
              <a:ext uri="{FF2B5EF4-FFF2-40B4-BE49-F238E27FC236}">
                <a16:creationId xmlns:a16="http://schemas.microsoft.com/office/drawing/2014/main" id="{186CF247-D640-4F13-BD04-ED2089B8CA9C}"/>
              </a:ext>
            </a:extLst>
          </p:cNvPr>
          <p:cNvSpPr>
            <a:spLocks noGrp="1"/>
          </p:cNvSpPr>
          <p:nvPr>
            <p:ph type="body" sz="quarter" idx="12"/>
          </p:nvPr>
        </p:nvSpPr>
        <p:spPr/>
        <p:txBody>
          <a:bodyPr/>
          <a:lstStyle/>
          <a:p>
            <a:endParaRPr lang="en-SE" dirty="0"/>
          </a:p>
        </p:txBody>
      </p:sp>
      <p:pic>
        <p:nvPicPr>
          <p:cNvPr id="25" name="Picture Placeholder 24">
            <a:extLst>
              <a:ext uri="{FF2B5EF4-FFF2-40B4-BE49-F238E27FC236}">
                <a16:creationId xmlns:a16="http://schemas.microsoft.com/office/drawing/2014/main" id="{3CD246F9-2C6B-2F6A-04B0-8F9BC00FA88E}"/>
              </a:ext>
            </a:extLst>
          </p:cNvPr>
          <p:cNvPicPr>
            <a:picLocks noGrp="1" noChangeAspect="1"/>
          </p:cNvPicPr>
          <p:nvPr>
            <p:ph type="pic" idx="13"/>
          </p:nvPr>
        </p:nvPicPr>
        <p:blipFill>
          <a:blip r:embed="rId5" cstate="email">
            <a:alphaModFix amt="30000"/>
            <a:extLst>
              <a:ext uri="{28A0092B-C50C-407E-A947-70E740481C1C}">
                <a14:useLocalDpi xmlns:a14="http://schemas.microsoft.com/office/drawing/2010/main"/>
              </a:ext>
            </a:extLst>
          </a:blip>
          <a:srcRect/>
          <a:stretch/>
        </p:blipFill>
        <p:spPr>
          <a:xfrm>
            <a:off x="4934" y="2777"/>
            <a:ext cx="6091065" cy="3202162"/>
          </a:xfrm>
        </p:spPr>
      </p:pic>
      <p:pic>
        <p:nvPicPr>
          <p:cNvPr id="33" name="Picture Placeholder 32">
            <a:extLst>
              <a:ext uri="{FF2B5EF4-FFF2-40B4-BE49-F238E27FC236}">
                <a16:creationId xmlns:a16="http://schemas.microsoft.com/office/drawing/2014/main" id="{D5611ACD-47D8-3D30-F3A2-EF7B6C6B3449}"/>
              </a:ext>
            </a:extLst>
          </p:cNvPr>
          <p:cNvPicPr>
            <a:picLocks noGrp="1" noChangeAspect="1"/>
          </p:cNvPicPr>
          <p:nvPr>
            <p:ph type="pic" idx="14"/>
          </p:nvPr>
        </p:nvPicPr>
        <p:blipFill>
          <a:blip r:embed="rId6" cstate="email">
            <a:alphaModFix amt="30000"/>
            <a:extLst>
              <a:ext uri="{28A0092B-C50C-407E-A947-70E740481C1C}">
                <a14:useLocalDpi xmlns:a14="http://schemas.microsoft.com/office/drawing/2010/main"/>
              </a:ext>
            </a:extLst>
          </a:blip>
          <a:srcRect/>
          <a:stretch/>
        </p:blipFill>
        <p:spPr>
          <a:xfrm>
            <a:off x="6090193" y="3214862"/>
            <a:ext cx="6096874" cy="3255650"/>
          </a:xfrm>
        </p:spPr>
      </p:pic>
      <p:pic>
        <p:nvPicPr>
          <p:cNvPr id="31" name="Picture Placeholder 30">
            <a:extLst>
              <a:ext uri="{FF2B5EF4-FFF2-40B4-BE49-F238E27FC236}">
                <a16:creationId xmlns:a16="http://schemas.microsoft.com/office/drawing/2014/main" id="{A846AD0D-FDCB-E37A-5213-8436C486A176}"/>
              </a:ext>
            </a:extLst>
          </p:cNvPr>
          <p:cNvPicPr>
            <a:picLocks noGrp="1" noChangeAspect="1"/>
          </p:cNvPicPr>
          <p:nvPr>
            <p:ph type="pic" idx="15"/>
          </p:nvPr>
        </p:nvPicPr>
        <p:blipFill>
          <a:blip r:embed="rId7" cstate="email">
            <a:alphaModFix amt="52000"/>
            <a:extLst>
              <a:ext uri="{28A0092B-C50C-407E-A947-70E740481C1C}">
                <a14:useLocalDpi xmlns:a14="http://schemas.microsoft.com/office/drawing/2010/main"/>
              </a:ext>
            </a:extLst>
          </a:blip>
          <a:srcRect/>
          <a:stretch/>
        </p:blipFill>
        <p:spPr>
          <a:xfrm>
            <a:off x="-873" y="3204939"/>
            <a:ext cx="6091065" cy="3231933"/>
          </a:xfrm>
        </p:spPr>
      </p:pic>
      <p:sp>
        <p:nvSpPr>
          <p:cNvPr id="20" name="Title 1">
            <a:extLst>
              <a:ext uri="{FF2B5EF4-FFF2-40B4-BE49-F238E27FC236}">
                <a16:creationId xmlns:a16="http://schemas.microsoft.com/office/drawing/2014/main" id="{D335A899-1C0B-B518-5450-337CBE4B5E19}"/>
              </a:ext>
            </a:extLst>
          </p:cNvPr>
          <p:cNvSpPr>
            <a:spLocks noGrp="1"/>
          </p:cNvSpPr>
          <p:nvPr>
            <p:ph type="title"/>
          </p:nvPr>
        </p:nvSpPr>
        <p:spPr>
          <a:xfrm>
            <a:off x="-270672" y="717276"/>
            <a:ext cx="5615904" cy="573285"/>
          </a:xfrm>
        </p:spPr>
        <p:txBody>
          <a:bodyPr anchor="b">
            <a:normAutofit/>
          </a:bodyPr>
          <a:lstStyle/>
          <a:p>
            <a:pPr algn="ctr"/>
            <a:r>
              <a:rPr lang="sv-SE" dirty="0">
                <a:solidFill>
                  <a:schemeClr val="bg1"/>
                </a:solidFill>
                <a:latin typeface="SST Medium"/>
              </a:rPr>
              <a:t>De </a:t>
            </a:r>
            <a:r>
              <a:rPr lang="sv-SE" dirty="0" err="1">
                <a:solidFill>
                  <a:schemeClr val="bg1"/>
                </a:solidFill>
                <a:latin typeface="SST Medium"/>
              </a:rPr>
              <a:t>juiste</a:t>
            </a:r>
            <a:r>
              <a:rPr lang="sv-SE" dirty="0">
                <a:solidFill>
                  <a:schemeClr val="bg1"/>
                </a:solidFill>
                <a:latin typeface="SST Medium"/>
              </a:rPr>
              <a:t> personen</a:t>
            </a:r>
            <a:endParaRPr lang="en-US" sz="1998" dirty="0">
              <a:solidFill>
                <a:schemeClr val="bg1"/>
              </a:solidFill>
              <a:latin typeface="SST Light" panose="020B0304030504020204" pitchFamily="34" charset="0"/>
            </a:endParaRPr>
          </a:p>
        </p:txBody>
      </p:sp>
      <p:sp>
        <p:nvSpPr>
          <p:cNvPr id="34" name="Title 1">
            <a:extLst>
              <a:ext uri="{FF2B5EF4-FFF2-40B4-BE49-F238E27FC236}">
                <a16:creationId xmlns:a16="http://schemas.microsoft.com/office/drawing/2014/main" id="{53955FB7-4870-3BBC-28B9-C6F3AF273A57}"/>
              </a:ext>
            </a:extLst>
          </p:cNvPr>
          <p:cNvSpPr txBox="1">
            <a:spLocks/>
          </p:cNvSpPr>
          <p:nvPr/>
        </p:nvSpPr>
        <p:spPr>
          <a:xfrm>
            <a:off x="6517470" y="451671"/>
            <a:ext cx="5615904" cy="573285"/>
          </a:xfrm>
          <a:prstGeom prst="rect">
            <a:avLst/>
          </a:prstGeom>
        </p:spPr>
        <p:txBody>
          <a:bodyPr vert="horz" lIns="91366" tIns="45683" rIns="91366" bIns="45683" rtlCol="0" anchor="b">
            <a:normAutofit fontScale="97500"/>
          </a:bodyPr>
          <a:lstStyle>
            <a:lvl1pPr algn="l" defTabSz="914400"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ctr" defTabSz="913486" rtl="0" eaLnBrk="1" fontAlgn="auto" latinLnBrk="0" hangingPunct="1">
              <a:lnSpc>
                <a:spcPct val="90000"/>
              </a:lnSpc>
              <a:spcBef>
                <a:spcPct val="0"/>
              </a:spcBef>
              <a:spcAft>
                <a:spcPts val="0"/>
              </a:spcAft>
              <a:buClrTx/>
              <a:buSzTx/>
              <a:buFontTx/>
              <a:buNone/>
              <a:tabLst/>
              <a:defRPr/>
            </a:pPr>
            <a:r>
              <a:rPr kumimoji="1" lang="sv-SE" sz="2398" b="0" i="0" u="none" strike="noStrike" kern="1200" cap="none" spc="0" normalizeH="0" baseline="0" noProof="0" dirty="0">
                <a:ln>
                  <a:noFill/>
                </a:ln>
                <a:solidFill>
                  <a:srgbClr val="FFFFFF"/>
                </a:solidFill>
                <a:effectLst/>
                <a:uLnTx/>
                <a:uFillTx/>
                <a:latin typeface="SST Medium"/>
                <a:ea typeface="+mj-ea"/>
                <a:cs typeface="+mj-cs"/>
              </a:rPr>
              <a:t>Het </a:t>
            </a:r>
            <a:r>
              <a:rPr kumimoji="1" lang="sv-SE" sz="2398" b="0" i="0" u="none" strike="noStrike" kern="1200" cap="none" spc="0" normalizeH="0" baseline="0" noProof="0" dirty="0" err="1">
                <a:ln>
                  <a:noFill/>
                </a:ln>
                <a:solidFill>
                  <a:srgbClr val="FFFFFF"/>
                </a:solidFill>
                <a:effectLst/>
                <a:uLnTx/>
                <a:uFillTx/>
                <a:latin typeface="SST Medium"/>
                <a:ea typeface="+mj-ea"/>
                <a:cs typeface="+mj-cs"/>
              </a:rPr>
              <a:t>juiste</a:t>
            </a:r>
            <a:r>
              <a:rPr kumimoji="1" lang="sv-SE" sz="2398" b="0" i="0" u="none" strike="noStrike" kern="1200" cap="none" spc="0" normalizeH="0" baseline="0" noProof="0" dirty="0">
                <a:ln>
                  <a:noFill/>
                </a:ln>
                <a:solidFill>
                  <a:srgbClr val="FFFFFF"/>
                </a:solidFill>
                <a:effectLst/>
                <a:uLnTx/>
                <a:uFillTx/>
                <a:latin typeface="SST Medium"/>
                <a:ea typeface="+mj-ea"/>
                <a:cs typeface="+mj-cs"/>
              </a:rPr>
              <a:t> moment</a:t>
            </a:r>
            <a:endParaRPr kumimoji="1" lang="en-US" sz="1998" b="0" i="0" u="none" strike="noStrike" kern="1200" cap="none" spc="0" normalizeH="0" baseline="0" noProof="0" dirty="0">
              <a:ln>
                <a:noFill/>
              </a:ln>
              <a:solidFill>
                <a:srgbClr val="FFFFFF"/>
              </a:solidFill>
              <a:effectLst/>
              <a:uLnTx/>
              <a:uFillTx/>
              <a:latin typeface="SST Light" panose="020B0304030504020204" pitchFamily="34" charset="0"/>
              <a:ea typeface="+mj-ea"/>
              <a:cs typeface="+mj-cs"/>
            </a:endParaRPr>
          </a:p>
        </p:txBody>
      </p:sp>
      <p:sp>
        <p:nvSpPr>
          <p:cNvPr id="35" name="Title 1">
            <a:extLst>
              <a:ext uri="{FF2B5EF4-FFF2-40B4-BE49-F238E27FC236}">
                <a16:creationId xmlns:a16="http://schemas.microsoft.com/office/drawing/2014/main" id="{3052038B-EA16-37CB-3876-CBE377FD588E}"/>
              </a:ext>
            </a:extLst>
          </p:cNvPr>
          <p:cNvSpPr txBox="1">
            <a:spLocks/>
          </p:cNvSpPr>
          <p:nvPr/>
        </p:nvSpPr>
        <p:spPr>
          <a:xfrm>
            <a:off x="-213307" y="3653958"/>
            <a:ext cx="5028739" cy="573285"/>
          </a:xfrm>
          <a:prstGeom prst="rect">
            <a:avLst/>
          </a:prstGeom>
        </p:spPr>
        <p:txBody>
          <a:bodyPr vert="horz" lIns="91366" tIns="45683" rIns="91366" bIns="45683" rtlCol="0" anchor="b">
            <a:normAutofit fontScale="97500"/>
          </a:bodyPr>
          <a:lstStyle>
            <a:lvl1pPr algn="l" defTabSz="914400"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ctr" defTabSz="913486" rtl="0" eaLnBrk="1" fontAlgn="auto" latinLnBrk="0" hangingPunct="1">
              <a:lnSpc>
                <a:spcPct val="90000"/>
              </a:lnSpc>
              <a:spcBef>
                <a:spcPct val="0"/>
              </a:spcBef>
              <a:spcAft>
                <a:spcPts val="0"/>
              </a:spcAft>
              <a:buClrTx/>
              <a:buSzTx/>
              <a:buFontTx/>
              <a:buNone/>
              <a:tabLst/>
              <a:defRPr/>
            </a:pPr>
            <a:r>
              <a:rPr kumimoji="1" lang="sv-SE" sz="2398" b="0" i="0" u="none" strike="noStrike" kern="1200" cap="none" spc="0" normalizeH="0" baseline="0" noProof="0" dirty="0">
                <a:ln>
                  <a:noFill/>
                </a:ln>
                <a:solidFill>
                  <a:srgbClr val="FFFFFF"/>
                </a:solidFill>
                <a:effectLst/>
                <a:uLnTx/>
                <a:uFillTx/>
                <a:latin typeface="SST Medium"/>
                <a:ea typeface="+mj-ea"/>
                <a:cs typeface="+mj-cs"/>
              </a:rPr>
              <a:t>De </a:t>
            </a:r>
            <a:r>
              <a:rPr kumimoji="1" lang="sv-SE" sz="2398" b="0" i="0" u="none" strike="noStrike" kern="1200" cap="none" spc="0" normalizeH="0" baseline="0" noProof="0" dirty="0" err="1">
                <a:ln>
                  <a:noFill/>
                </a:ln>
                <a:solidFill>
                  <a:srgbClr val="FFFFFF"/>
                </a:solidFill>
                <a:effectLst/>
                <a:uLnTx/>
                <a:uFillTx/>
                <a:latin typeface="SST Medium"/>
                <a:ea typeface="+mj-ea"/>
                <a:cs typeface="+mj-cs"/>
              </a:rPr>
              <a:t>juiste</a:t>
            </a:r>
            <a:r>
              <a:rPr kumimoji="1" lang="sv-SE" sz="2398" b="0" i="0" u="none" strike="noStrike" kern="1200" cap="none" spc="0" normalizeH="0" baseline="0" noProof="0" dirty="0">
                <a:ln>
                  <a:noFill/>
                </a:ln>
                <a:solidFill>
                  <a:srgbClr val="FFFFFF"/>
                </a:solidFill>
                <a:effectLst/>
                <a:uLnTx/>
                <a:uFillTx/>
                <a:latin typeface="SST Medium"/>
                <a:ea typeface="+mj-ea"/>
                <a:cs typeface="+mj-cs"/>
              </a:rPr>
              <a:t> </a:t>
            </a:r>
            <a:r>
              <a:rPr kumimoji="1" lang="sv-SE" sz="2398" b="0" i="0" u="none" strike="noStrike" kern="1200" cap="none" spc="0" normalizeH="0" baseline="0" noProof="0" dirty="0" err="1">
                <a:ln>
                  <a:noFill/>
                </a:ln>
                <a:solidFill>
                  <a:srgbClr val="FFFFFF"/>
                </a:solidFill>
                <a:effectLst/>
                <a:uLnTx/>
                <a:uFillTx/>
                <a:latin typeface="SST Medium"/>
                <a:ea typeface="+mj-ea"/>
                <a:cs typeface="+mj-cs"/>
              </a:rPr>
              <a:t>locatie</a:t>
            </a:r>
            <a:endParaRPr kumimoji="1" lang="en-US" sz="1998" b="0" i="0" u="none" strike="noStrike" kern="1200" cap="none" spc="0" normalizeH="0" baseline="0" noProof="0" dirty="0">
              <a:ln>
                <a:noFill/>
              </a:ln>
              <a:solidFill>
                <a:srgbClr val="FFFFFF"/>
              </a:solidFill>
              <a:effectLst/>
              <a:uLnTx/>
              <a:uFillTx/>
              <a:latin typeface="SST Light" panose="020B0304030504020204" pitchFamily="34" charset="0"/>
              <a:ea typeface="+mj-ea"/>
              <a:cs typeface="+mj-cs"/>
            </a:endParaRPr>
          </a:p>
        </p:txBody>
      </p:sp>
      <p:sp>
        <p:nvSpPr>
          <p:cNvPr id="36" name="Title 1">
            <a:extLst>
              <a:ext uri="{FF2B5EF4-FFF2-40B4-BE49-F238E27FC236}">
                <a16:creationId xmlns:a16="http://schemas.microsoft.com/office/drawing/2014/main" id="{E25E346C-9970-2094-4630-0301F9D42088}"/>
              </a:ext>
            </a:extLst>
          </p:cNvPr>
          <p:cNvSpPr txBox="1">
            <a:spLocks/>
          </p:cNvSpPr>
          <p:nvPr/>
        </p:nvSpPr>
        <p:spPr>
          <a:xfrm>
            <a:off x="6517470" y="4162540"/>
            <a:ext cx="4564200" cy="573285"/>
          </a:xfrm>
          <a:prstGeom prst="rect">
            <a:avLst/>
          </a:prstGeom>
        </p:spPr>
        <p:txBody>
          <a:bodyPr vert="horz" lIns="91366" tIns="45683" rIns="91366" bIns="45683" rtlCol="0" anchor="b">
            <a:normAutofit fontScale="97500"/>
          </a:bodyPr>
          <a:lstStyle>
            <a:lvl1pPr algn="l" defTabSz="914400"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ctr" defTabSz="913486" rtl="0" eaLnBrk="1" fontAlgn="auto" latinLnBrk="0" hangingPunct="1">
              <a:lnSpc>
                <a:spcPct val="90000"/>
              </a:lnSpc>
              <a:spcBef>
                <a:spcPct val="0"/>
              </a:spcBef>
              <a:spcAft>
                <a:spcPts val="0"/>
              </a:spcAft>
              <a:buClrTx/>
              <a:buSzTx/>
              <a:buFontTx/>
              <a:buNone/>
              <a:tabLst/>
              <a:defRPr/>
            </a:pPr>
            <a:r>
              <a:rPr kumimoji="1" lang="nl-NL" sz="2398" b="0" i="0" u="none" strike="noStrike" kern="1200" cap="none" spc="0" normalizeH="0" baseline="0" noProof="0" dirty="0">
                <a:ln>
                  <a:noFill/>
                </a:ln>
                <a:solidFill>
                  <a:srgbClr val="FFFFFF"/>
                </a:solidFill>
                <a:effectLst/>
                <a:uLnTx/>
                <a:uFillTx/>
                <a:latin typeface="SST Medium"/>
                <a:ea typeface="+mj-ea"/>
                <a:cs typeface="+mj-cs"/>
              </a:rPr>
              <a:t>Efficiëntie </a:t>
            </a:r>
            <a:endParaRPr kumimoji="1" lang="en-US" sz="1998" b="0" i="0" u="none" strike="noStrike" kern="1200" cap="none" spc="0" normalizeH="0" baseline="0" noProof="0" dirty="0">
              <a:ln>
                <a:noFill/>
              </a:ln>
              <a:solidFill>
                <a:srgbClr val="FFFFFF"/>
              </a:solidFill>
              <a:effectLst/>
              <a:uLnTx/>
              <a:uFillTx/>
              <a:latin typeface="SST Light" panose="020B0304030504020204" pitchFamily="34" charset="0"/>
              <a:ea typeface="+mj-ea"/>
              <a:cs typeface="+mj-cs"/>
            </a:endParaRPr>
          </a:p>
        </p:txBody>
      </p:sp>
      <p:sp>
        <p:nvSpPr>
          <p:cNvPr id="2" name="Text Placeholder 6">
            <a:extLst>
              <a:ext uri="{FF2B5EF4-FFF2-40B4-BE49-F238E27FC236}">
                <a16:creationId xmlns:a16="http://schemas.microsoft.com/office/drawing/2014/main" id="{8EEC75B7-FD11-5647-3D9F-9B6C087BDBA2}"/>
              </a:ext>
            </a:extLst>
          </p:cNvPr>
          <p:cNvSpPr txBox="1">
            <a:spLocks/>
          </p:cNvSpPr>
          <p:nvPr/>
        </p:nvSpPr>
        <p:spPr>
          <a:xfrm>
            <a:off x="1124418" y="1308814"/>
            <a:ext cx="3859200" cy="1170240"/>
          </a:xfrm>
          <a:prstGeom prst="rect">
            <a:avLst/>
          </a:prstGeom>
        </p:spPr>
        <p:txBody>
          <a:bodyPr vert="horz" lIns="91366" tIns="45683" rIns="91366" bIns="45683" rtlCol="0">
            <a:normAutofit/>
          </a:bodyPr>
          <a:lstStyle>
            <a:lvl1pPr marL="0" indent="0" algn="l" defTabSz="914400" rtl="0" eaLnBrk="1" latinLnBrk="0" hangingPunct="1">
              <a:lnSpc>
                <a:spcPct val="100000"/>
              </a:lnSpc>
              <a:spcBef>
                <a:spcPts val="1800"/>
              </a:spcBef>
              <a:buFont typeface="Wingdings" pitchFamily="2" charset="2"/>
              <a:buNone/>
              <a:defRPr sz="3200" b="0" i="0" kern="1200">
                <a:solidFill>
                  <a:schemeClr val="tx1"/>
                </a:solidFill>
                <a:latin typeface="SST Light" panose="020B0304030504020204" pitchFamily="34" charset="0"/>
                <a:ea typeface="+mn-ea"/>
                <a:cs typeface="+mn-cs"/>
              </a:defRPr>
            </a:lvl1pPr>
            <a:lvl2pPr marL="457200" indent="0" algn="l" defTabSz="914400" rtl="0" eaLnBrk="1" latinLnBrk="0" hangingPunct="1">
              <a:lnSpc>
                <a:spcPct val="100000"/>
              </a:lnSpc>
              <a:spcBef>
                <a:spcPts val="1800"/>
              </a:spcBef>
              <a:buFont typeface="Wingdings" pitchFamily="2" charset="2"/>
              <a:buNone/>
              <a:defRPr sz="2800" b="0" i="0" kern="1200">
                <a:solidFill>
                  <a:schemeClr val="tx1"/>
                </a:solidFill>
                <a:latin typeface="SST Light" panose="020B0304030504020204" pitchFamily="34" charset="0"/>
                <a:ea typeface="+mn-ea"/>
                <a:cs typeface="+mn-cs"/>
              </a:defRPr>
            </a:lvl2pPr>
            <a:lvl3pPr marL="914400" indent="0" algn="l" defTabSz="914400" rtl="0" eaLnBrk="1" latinLnBrk="0" hangingPunct="1">
              <a:lnSpc>
                <a:spcPct val="100000"/>
              </a:lnSpc>
              <a:spcBef>
                <a:spcPts val="1800"/>
              </a:spcBef>
              <a:buFont typeface="Wingdings" pitchFamily="2" charset="2"/>
              <a:buNone/>
              <a:defRPr sz="2400" b="0" i="0" kern="1200">
                <a:solidFill>
                  <a:schemeClr val="tx1"/>
                </a:solidFill>
                <a:latin typeface="SST Light" panose="020B0304030504020204" pitchFamily="34" charset="0"/>
                <a:ea typeface="+mn-ea"/>
                <a:cs typeface="+mn-cs"/>
              </a:defRPr>
            </a:lvl3pPr>
            <a:lvl4pPr marL="13716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4pPr>
            <a:lvl5pPr marL="18288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Maak je eigen lijst met favoriete collega’s aan uit </a:t>
            </a:r>
            <a:r>
              <a:rPr kumimoji="1" lang="nl-NL" sz="1798" b="0" i="0" u="none" strike="noStrike" kern="1200" cap="none" spc="0" normalizeH="0" baseline="0" noProof="0" dirty="0" err="1">
                <a:ln>
                  <a:noFill/>
                </a:ln>
                <a:solidFill>
                  <a:srgbClr val="FFFFFF"/>
                </a:solidFill>
                <a:effectLst/>
                <a:uLnTx/>
                <a:uFillTx/>
                <a:latin typeface="SST Light"/>
                <a:ea typeface="+mn-ea"/>
                <a:cs typeface="+mn-cs"/>
              </a:rPr>
              <a:t>oa</a:t>
            </a:r>
            <a:r>
              <a:rPr kumimoji="1" lang="nl-NL" sz="1798" b="0" i="0" u="none" strike="noStrike" kern="1200" cap="none" spc="0" normalizeH="0" baseline="0" noProof="0" dirty="0">
                <a:ln>
                  <a:noFill/>
                </a:ln>
                <a:solidFill>
                  <a:srgbClr val="FFFFFF"/>
                </a:solidFill>
                <a:effectLst/>
                <a:uLnTx/>
                <a:uFillTx/>
                <a:latin typeface="SST Light"/>
                <a:ea typeface="+mn-ea"/>
                <a:cs typeface="+mn-cs"/>
              </a:rPr>
              <a:t>. je eigen afdeling of team</a:t>
            </a:r>
            <a:endParaRPr kumimoji="1" lang="en-SE" sz="1798" b="0" i="0" u="none" strike="noStrike" kern="1200" cap="none" spc="0" normalizeH="0" baseline="0" noProof="0" dirty="0">
              <a:ln>
                <a:noFill/>
              </a:ln>
              <a:solidFill>
                <a:srgbClr val="FFFFFF"/>
              </a:solidFill>
              <a:effectLst/>
              <a:uLnTx/>
              <a:uFillTx/>
              <a:latin typeface="SST Light"/>
              <a:ea typeface="+mn-ea"/>
              <a:cs typeface="+mn-cs"/>
            </a:endParaRPr>
          </a:p>
        </p:txBody>
      </p:sp>
      <p:sp>
        <p:nvSpPr>
          <p:cNvPr id="6" name="Text Placeholder 6">
            <a:extLst>
              <a:ext uri="{FF2B5EF4-FFF2-40B4-BE49-F238E27FC236}">
                <a16:creationId xmlns:a16="http://schemas.microsoft.com/office/drawing/2014/main" id="{3490A06D-2682-C656-FB51-19E8E782211F}"/>
              </a:ext>
            </a:extLst>
          </p:cNvPr>
          <p:cNvSpPr txBox="1">
            <a:spLocks/>
          </p:cNvSpPr>
          <p:nvPr/>
        </p:nvSpPr>
        <p:spPr>
          <a:xfrm>
            <a:off x="7988064" y="1014358"/>
            <a:ext cx="3168193" cy="1806983"/>
          </a:xfrm>
          <a:prstGeom prst="rect">
            <a:avLst/>
          </a:prstGeom>
        </p:spPr>
        <p:txBody>
          <a:bodyPr vert="horz" lIns="91366" tIns="45683" rIns="91366" bIns="45683" rtlCol="0">
            <a:normAutofit/>
          </a:bodyPr>
          <a:lstStyle>
            <a:lvl1pPr marL="0" indent="0" algn="l" defTabSz="914400" rtl="0" eaLnBrk="1" latinLnBrk="0" hangingPunct="1">
              <a:lnSpc>
                <a:spcPct val="100000"/>
              </a:lnSpc>
              <a:spcBef>
                <a:spcPts val="1800"/>
              </a:spcBef>
              <a:buFont typeface="Wingdings" pitchFamily="2" charset="2"/>
              <a:buNone/>
              <a:defRPr sz="3200" b="0" i="0" kern="1200">
                <a:solidFill>
                  <a:schemeClr val="tx1"/>
                </a:solidFill>
                <a:latin typeface="SST Light" panose="020B0304030504020204" pitchFamily="34" charset="0"/>
                <a:ea typeface="+mn-ea"/>
                <a:cs typeface="+mn-cs"/>
              </a:defRPr>
            </a:lvl1pPr>
            <a:lvl2pPr marL="457200" indent="0" algn="l" defTabSz="914400" rtl="0" eaLnBrk="1" latinLnBrk="0" hangingPunct="1">
              <a:lnSpc>
                <a:spcPct val="100000"/>
              </a:lnSpc>
              <a:spcBef>
                <a:spcPts val="1800"/>
              </a:spcBef>
              <a:buFont typeface="Wingdings" pitchFamily="2" charset="2"/>
              <a:buNone/>
              <a:defRPr sz="2800" b="0" i="0" kern="1200">
                <a:solidFill>
                  <a:schemeClr val="tx1"/>
                </a:solidFill>
                <a:latin typeface="SST Light" panose="020B0304030504020204" pitchFamily="34" charset="0"/>
                <a:ea typeface="+mn-ea"/>
                <a:cs typeface="+mn-cs"/>
              </a:defRPr>
            </a:lvl2pPr>
            <a:lvl3pPr marL="914400" indent="0" algn="l" defTabSz="914400" rtl="0" eaLnBrk="1" latinLnBrk="0" hangingPunct="1">
              <a:lnSpc>
                <a:spcPct val="100000"/>
              </a:lnSpc>
              <a:spcBef>
                <a:spcPts val="1800"/>
              </a:spcBef>
              <a:buFont typeface="Wingdings" pitchFamily="2" charset="2"/>
              <a:buNone/>
              <a:defRPr sz="2400" b="0" i="0" kern="1200">
                <a:solidFill>
                  <a:schemeClr val="tx1"/>
                </a:solidFill>
                <a:latin typeface="SST Light" panose="020B0304030504020204" pitchFamily="34" charset="0"/>
                <a:ea typeface="+mn-ea"/>
                <a:cs typeface="+mn-cs"/>
              </a:defRPr>
            </a:lvl3pPr>
            <a:lvl4pPr marL="13716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4pPr>
            <a:lvl5pPr marL="18288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Zie</a:t>
            </a:r>
            <a:r>
              <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wanneer</a:t>
            </a:r>
            <a:r>
              <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je </a:t>
            </a: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favoriete</a:t>
            </a:r>
            <a:r>
              <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collega’s</a:t>
            </a:r>
            <a:r>
              <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op </a:t>
            </a: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kantoor</a:t>
            </a:r>
            <a:r>
              <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en-US"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zijn</a:t>
            </a:r>
            <a:endParaRPr kumimoji="1" lang="en-US"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Maak</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zichtbaar</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welke</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dagen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jij</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naar</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kantoor</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gaat</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en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boek</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een</a:t>
            </a:r>
            <a:r>
              <a:rPr kumimoji="1" lang="sv-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panose="020B0304030504020204" pitchFamily="34" charset="0"/>
                <a:ea typeface="+mn-ea"/>
                <a:cs typeface="+mn-cs"/>
              </a:rPr>
              <a:t>parkeerplek</a:t>
            </a:r>
            <a:endParaRPr kumimoji="1" lang="en-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
        <p:nvSpPr>
          <p:cNvPr id="7" name="Text Placeholder 6">
            <a:extLst>
              <a:ext uri="{FF2B5EF4-FFF2-40B4-BE49-F238E27FC236}">
                <a16:creationId xmlns:a16="http://schemas.microsoft.com/office/drawing/2014/main" id="{8E67E7E7-1CD3-B988-9657-A2645D7EDBBE}"/>
              </a:ext>
            </a:extLst>
          </p:cNvPr>
          <p:cNvSpPr txBox="1">
            <a:spLocks/>
          </p:cNvSpPr>
          <p:nvPr/>
        </p:nvSpPr>
        <p:spPr>
          <a:xfrm>
            <a:off x="1129911" y="4250044"/>
            <a:ext cx="3427385" cy="2767946"/>
          </a:xfrm>
          <a:prstGeom prst="rect">
            <a:avLst/>
          </a:prstGeom>
        </p:spPr>
        <p:txBody>
          <a:bodyPr vert="horz" lIns="91366" tIns="45683" rIns="91366" bIns="45683" rtlCol="0">
            <a:normAutofit/>
          </a:bodyPr>
          <a:lstStyle>
            <a:lvl1pPr marL="0" indent="0" algn="l" defTabSz="914400" rtl="0" eaLnBrk="1" latinLnBrk="0" hangingPunct="1">
              <a:lnSpc>
                <a:spcPct val="100000"/>
              </a:lnSpc>
              <a:spcBef>
                <a:spcPts val="1800"/>
              </a:spcBef>
              <a:buFont typeface="Wingdings" pitchFamily="2" charset="2"/>
              <a:buNone/>
              <a:defRPr sz="3200" b="0" i="0" kern="1200">
                <a:solidFill>
                  <a:schemeClr val="tx1"/>
                </a:solidFill>
                <a:latin typeface="SST Light" panose="020B0304030504020204" pitchFamily="34" charset="0"/>
                <a:ea typeface="+mn-ea"/>
                <a:cs typeface="+mn-cs"/>
              </a:defRPr>
            </a:lvl1pPr>
            <a:lvl2pPr marL="457200" indent="0" algn="l" defTabSz="914400" rtl="0" eaLnBrk="1" latinLnBrk="0" hangingPunct="1">
              <a:lnSpc>
                <a:spcPct val="100000"/>
              </a:lnSpc>
              <a:spcBef>
                <a:spcPts val="1800"/>
              </a:spcBef>
              <a:buFont typeface="Wingdings" pitchFamily="2" charset="2"/>
              <a:buNone/>
              <a:defRPr sz="2800" b="0" i="0" kern="1200">
                <a:solidFill>
                  <a:schemeClr val="tx1"/>
                </a:solidFill>
                <a:latin typeface="SST Light" panose="020B0304030504020204" pitchFamily="34" charset="0"/>
                <a:ea typeface="+mn-ea"/>
                <a:cs typeface="+mn-cs"/>
              </a:defRPr>
            </a:lvl2pPr>
            <a:lvl3pPr marL="914400" indent="0" algn="l" defTabSz="914400" rtl="0" eaLnBrk="1" latinLnBrk="0" hangingPunct="1">
              <a:lnSpc>
                <a:spcPct val="100000"/>
              </a:lnSpc>
              <a:spcBef>
                <a:spcPts val="1800"/>
              </a:spcBef>
              <a:buFont typeface="Wingdings" pitchFamily="2" charset="2"/>
              <a:buNone/>
              <a:defRPr sz="2400" b="0" i="0" kern="1200">
                <a:solidFill>
                  <a:schemeClr val="tx1"/>
                </a:solidFill>
                <a:latin typeface="SST Light" panose="020B0304030504020204" pitchFamily="34" charset="0"/>
                <a:ea typeface="+mn-ea"/>
                <a:cs typeface="+mn-cs"/>
              </a:defRPr>
            </a:lvl3pPr>
            <a:lvl4pPr marL="13716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4pPr>
            <a:lvl5pPr marL="18288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Boek </a:t>
            </a:r>
            <a:r>
              <a:rPr kumimoji="1" lang="nl-NL" sz="1798" b="0" i="0" u="none" strike="noStrike" kern="1200" cap="none" spc="0" normalizeH="0" baseline="0" noProof="0" dirty="0" err="1">
                <a:ln>
                  <a:noFill/>
                </a:ln>
                <a:solidFill>
                  <a:srgbClr val="FFFFFF"/>
                </a:solidFill>
                <a:effectLst/>
                <a:uLnTx/>
                <a:uFillTx/>
                <a:latin typeface="SST Light"/>
                <a:ea typeface="+mn-ea"/>
                <a:cs typeface="+mn-cs"/>
              </a:rPr>
              <a:t>vergarderruimtes</a:t>
            </a:r>
            <a:r>
              <a:rPr kumimoji="1" lang="nl-NL" sz="1798" b="0" i="0" u="none" strike="noStrike" kern="1200" cap="none" spc="0" normalizeH="0" baseline="0" noProof="0" dirty="0">
                <a:ln>
                  <a:noFill/>
                </a:ln>
                <a:solidFill>
                  <a:srgbClr val="FFFFFF"/>
                </a:solidFill>
                <a:effectLst/>
                <a:uLnTx/>
                <a:uFillTx/>
                <a:latin typeface="SST Light"/>
                <a:ea typeface="+mn-ea"/>
                <a:cs typeface="+mn-cs"/>
              </a:rPr>
              <a:t>, werkplekken en bijv. focus ruimtes</a:t>
            </a:r>
          </a:p>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en-SE" sz="1798" b="0" i="0" u="none" strike="noStrike" kern="1200" cap="none" spc="0" normalizeH="0" baseline="0" noProof="0" dirty="0">
                <a:ln>
                  <a:noFill/>
                </a:ln>
                <a:solidFill>
                  <a:srgbClr val="FFFFFF"/>
                </a:solidFill>
                <a:effectLst/>
                <a:uLnTx/>
                <a:uFillTx/>
                <a:latin typeface="SST Light"/>
                <a:ea typeface="+mn-ea"/>
                <a:cs typeface="+mn-cs"/>
              </a:rPr>
              <a:t>Nimway</a:t>
            </a:r>
            <a:r>
              <a:rPr kumimoji="1" lang="nl-NL" sz="1798" b="0" i="0" u="none" strike="noStrike" kern="1200" cap="none" spc="0" normalizeH="0" baseline="0" noProof="0" dirty="0">
                <a:ln>
                  <a:noFill/>
                </a:ln>
                <a:solidFill>
                  <a:srgbClr val="FFFFFF"/>
                </a:solidFill>
                <a:effectLst/>
                <a:uLnTx/>
                <a:uFillTx/>
                <a:latin typeface="SST Light"/>
                <a:ea typeface="+mn-ea"/>
                <a:cs typeface="+mn-cs"/>
              </a:rPr>
              <a:t> helpt je de weg te vinden en helpt je op tijd te komen</a:t>
            </a:r>
            <a:endParaRPr kumimoji="1" lang="en-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
        <p:nvSpPr>
          <p:cNvPr id="9" name="Text Placeholder 6">
            <a:extLst>
              <a:ext uri="{FF2B5EF4-FFF2-40B4-BE49-F238E27FC236}">
                <a16:creationId xmlns:a16="http://schemas.microsoft.com/office/drawing/2014/main" id="{BDBE512B-3732-7FE4-9956-63AB8B36A2A4}"/>
              </a:ext>
            </a:extLst>
          </p:cNvPr>
          <p:cNvSpPr txBox="1">
            <a:spLocks/>
          </p:cNvSpPr>
          <p:nvPr/>
        </p:nvSpPr>
        <p:spPr>
          <a:xfrm>
            <a:off x="8023107" y="4691201"/>
            <a:ext cx="3427385" cy="1687260"/>
          </a:xfrm>
          <a:prstGeom prst="rect">
            <a:avLst/>
          </a:prstGeom>
        </p:spPr>
        <p:txBody>
          <a:bodyPr vert="horz" lIns="91366" tIns="45683" rIns="91366" bIns="45683" rtlCol="0">
            <a:normAutofit/>
          </a:bodyPr>
          <a:lstStyle>
            <a:lvl1pPr marL="0" indent="0" algn="l" defTabSz="914400" rtl="0" eaLnBrk="1" latinLnBrk="0" hangingPunct="1">
              <a:lnSpc>
                <a:spcPct val="100000"/>
              </a:lnSpc>
              <a:spcBef>
                <a:spcPts val="1800"/>
              </a:spcBef>
              <a:buFont typeface="Wingdings" pitchFamily="2" charset="2"/>
              <a:buNone/>
              <a:defRPr sz="3200" b="0" i="0" kern="1200">
                <a:solidFill>
                  <a:schemeClr val="tx1"/>
                </a:solidFill>
                <a:latin typeface="SST Light" panose="020B0304030504020204" pitchFamily="34" charset="0"/>
                <a:ea typeface="+mn-ea"/>
                <a:cs typeface="+mn-cs"/>
              </a:defRPr>
            </a:lvl1pPr>
            <a:lvl2pPr marL="457200" indent="0" algn="l" defTabSz="914400" rtl="0" eaLnBrk="1" latinLnBrk="0" hangingPunct="1">
              <a:lnSpc>
                <a:spcPct val="100000"/>
              </a:lnSpc>
              <a:spcBef>
                <a:spcPts val="1800"/>
              </a:spcBef>
              <a:buFont typeface="Wingdings" pitchFamily="2" charset="2"/>
              <a:buNone/>
              <a:defRPr sz="2800" b="0" i="0" kern="1200">
                <a:solidFill>
                  <a:schemeClr val="tx1"/>
                </a:solidFill>
                <a:latin typeface="SST Light" panose="020B0304030504020204" pitchFamily="34" charset="0"/>
                <a:ea typeface="+mn-ea"/>
                <a:cs typeface="+mn-cs"/>
              </a:defRPr>
            </a:lvl2pPr>
            <a:lvl3pPr marL="914400" indent="0" algn="l" defTabSz="914400" rtl="0" eaLnBrk="1" latinLnBrk="0" hangingPunct="1">
              <a:lnSpc>
                <a:spcPct val="100000"/>
              </a:lnSpc>
              <a:spcBef>
                <a:spcPts val="1800"/>
              </a:spcBef>
              <a:buFont typeface="Wingdings" pitchFamily="2" charset="2"/>
              <a:buNone/>
              <a:defRPr sz="2400" b="0" i="0" kern="1200">
                <a:solidFill>
                  <a:schemeClr val="tx1"/>
                </a:solidFill>
                <a:latin typeface="SST Light" panose="020B0304030504020204" pitchFamily="34" charset="0"/>
                <a:ea typeface="+mn-ea"/>
                <a:cs typeface="+mn-cs"/>
              </a:defRPr>
            </a:lvl3pPr>
            <a:lvl4pPr marL="13716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4pPr>
            <a:lvl5pPr marL="1828800" indent="0" algn="l" defTabSz="914400" rtl="0" eaLnBrk="1" latinLnBrk="0" hangingPunct="1">
              <a:lnSpc>
                <a:spcPct val="100000"/>
              </a:lnSpc>
              <a:spcBef>
                <a:spcPts val="1800"/>
              </a:spcBef>
              <a:buFont typeface="Wingdings" pitchFamily="2" charset="2"/>
              <a:buNone/>
              <a:defRPr sz="2000" b="0" i="0" kern="1200">
                <a:solidFill>
                  <a:schemeClr val="tx1"/>
                </a:solidFill>
                <a:latin typeface="SST Light" panose="020B0304030504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3486" rtl="0" eaLnBrk="1" fontAlgn="auto" latinLnBrk="0" hangingPunct="1">
              <a:lnSpc>
                <a:spcPct val="100000"/>
              </a:lnSpc>
              <a:spcBef>
                <a:spcPts val="1798"/>
              </a:spcBef>
              <a:spcAft>
                <a:spcPts val="0"/>
              </a:spcAft>
              <a:buClrTx/>
              <a:buSzTx/>
              <a:buFont typeface="Wingdings" pitchFamily="2" charset="2"/>
              <a:buNone/>
              <a:tabLst/>
              <a:defRPr/>
            </a:pPr>
            <a:r>
              <a:rPr kumimoji="1" lang="sv-SE" sz="1798" b="0" i="0" u="none" strike="noStrike" kern="1200" cap="none" spc="0" normalizeH="0" baseline="0" noProof="0" dirty="0" err="1">
                <a:ln>
                  <a:noFill/>
                </a:ln>
                <a:solidFill>
                  <a:srgbClr val="FFFFFF"/>
                </a:solidFill>
                <a:effectLst/>
                <a:uLnTx/>
                <a:uFillTx/>
                <a:latin typeface="SST Light"/>
                <a:ea typeface="+mn-ea"/>
                <a:cs typeface="+mn-cs"/>
              </a:rPr>
              <a:t>Zorg</a:t>
            </a:r>
            <a:r>
              <a:rPr kumimoji="1" lang="sv-SE" sz="1798" b="0" i="0" u="none" strike="noStrike" kern="1200" cap="none" spc="0" normalizeH="0" baseline="0" noProof="0" dirty="0">
                <a:ln>
                  <a:noFill/>
                </a:ln>
                <a:solidFill>
                  <a:srgbClr val="FFFFFF"/>
                </a:solidFill>
                <a:effectLst/>
                <a:uLnTx/>
                <a:uFillTx/>
                <a:latin typeface="SST Light"/>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voor</a:t>
            </a:r>
            <a:r>
              <a:rPr kumimoji="1" lang="sv-SE" sz="1798" b="0" i="0" u="none" strike="noStrike" kern="1200" cap="none" spc="0" normalizeH="0" baseline="0" noProof="0" dirty="0">
                <a:ln>
                  <a:noFill/>
                </a:ln>
                <a:solidFill>
                  <a:srgbClr val="FFFFFF"/>
                </a:solidFill>
                <a:effectLst/>
                <a:uLnTx/>
                <a:uFillTx/>
                <a:latin typeface="SST Light"/>
                <a:ea typeface="+mn-ea"/>
                <a:cs typeface="+mn-cs"/>
              </a:rPr>
              <a:t> minder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frustraties</a:t>
            </a:r>
            <a:r>
              <a:rPr kumimoji="1" lang="sv-SE" sz="1798" b="0" i="0" u="none" strike="noStrike" kern="1200" cap="none" spc="0" normalizeH="0" baseline="0" noProof="0" dirty="0">
                <a:ln>
                  <a:noFill/>
                </a:ln>
                <a:solidFill>
                  <a:srgbClr val="FFFFFF"/>
                </a:solidFill>
                <a:effectLst/>
                <a:uLnTx/>
                <a:uFillTx/>
                <a:latin typeface="SST Light"/>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op</a:t>
            </a:r>
            <a:r>
              <a:rPr kumimoji="1" lang="sv-SE" sz="1798" b="0" i="0" u="none" strike="noStrike" kern="1200" cap="none" spc="0" normalizeH="0" baseline="0" noProof="0" dirty="0">
                <a:ln>
                  <a:noFill/>
                </a:ln>
                <a:solidFill>
                  <a:srgbClr val="FFFFFF"/>
                </a:solidFill>
                <a:effectLst/>
                <a:uLnTx/>
                <a:uFillTx/>
                <a:latin typeface="SST Light"/>
                <a:ea typeface="+mn-ea"/>
                <a:cs typeface="+mn-cs"/>
              </a:rPr>
              <a:t> de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werkvloer</a:t>
            </a:r>
            <a:r>
              <a:rPr kumimoji="1" lang="sv-SE" sz="1798" b="0" i="0" u="none" strike="noStrike" kern="1200" cap="none" spc="0" normalizeH="0" baseline="0" noProof="0" dirty="0">
                <a:ln>
                  <a:noFill/>
                </a:ln>
                <a:solidFill>
                  <a:srgbClr val="FFFFFF"/>
                </a:solidFill>
                <a:effectLst/>
                <a:uLnTx/>
                <a:uFillTx/>
                <a:latin typeface="SST Light"/>
                <a:ea typeface="+mn-ea"/>
                <a:cs typeface="+mn-cs"/>
              </a:rPr>
              <a:t> en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maak</a:t>
            </a:r>
            <a:r>
              <a:rPr kumimoji="1" lang="sv-SE" sz="1798" b="0" i="0" u="none" strike="noStrike" kern="1200" cap="none" spc="0" normalizeH="0" baseline="0" noProof="0" dirty="0">
                <a:ln>
                  <a:noFill/>
                </a:ln>
                <a:solidFill>
                  <a:srgbClr val="FFFFFF"/>
                </a:solidFill>
                <a:effectLst/>
                <a:uLnTx/>
                <a:uFillTx/>
                <a:latin typeface="SST Light"/>
                <a:ea typeface="+mn-ea"/>
                <a:cs typeface="+mn-cs"/>
              </a:rPr>
              <a:t> de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werk-omgeving</a:t>
            </a:r>
            <a:r>
              <a:rPr kumimoji="1" lang="sv-SE" sz="1798" b="0" i="0" u="none" strike="noStrike" kern="1200" cap="none" spc="0" normalizeH="0" baseline="0" noProof="0" dirty="0">
                <a:ln>
                  <a:noFill/>
                </a:ln>
                <a:solidFill>
                  <a:srgbClr val="FFFFFF"/>
                </a:solidFill>
                <a:effectLst/>
                <a:uLnTx/>
                <a:uFillTx/>
                <a:latin typeface="SST Light"/>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een</a:t>
            </a:r>
            <a:r>
              <a:rPr kumimoji="1" lang="sv-SE" sz="1798" b="0" i="0" u="none" strike="noStrike" kern="1200" cap="none" spc="0" normalizeH="0" baseline="0" noProof="0" dirty="0">
                <a:ln>
                  <a:noFill/>
                </a:ln>
                <a:solidFill>
                  <a:srgbClr val="FFFFFF"/>
                </a:solidFill>
                <a:effectLst/>
                <a:uLnTx/>
                <a:uFillTx/>
                <a:latin typeface="SST Light"/>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productievere</a:t>
            </a:r>
            <a:r>
              <a:rPr kumimoji="1" lang="sv-SE" sz="1798" b="0" i="0" u="none" strike="noStrike" kern="1200" cap="none" spc="0" normalizeH="0" baseline="0" noProof="0" dirty="0">
                <a:ln>
                  <a:noFill/>
                </a:ln>
                <a:solidFill>
                  <a:srgbClr val="FFFFFF"/>
                </a:solidFill>
                <a:effectLst/>
                <a:uLnTx/>
                <a:uFillTx/>
                <a:latin typeface="SST Light"/>
                <a:ea typeface="+mn-ea"/>
                <a:cs typeface="+mn-cs"/>
              </a:rPr>
              <a:t>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omgeving</a:t>
            </a:r>
            <a:r>
              <a:rPr kumimoji="1" lang="sv-SE" sz="1798" b="0" i="0" u="none" strike="noStrike" kern="1200" cap="none" spc="0" normalizeH="0" baseline="0" noProof="0" dirty="0">
                <a:ln>
                  <a:noFill/>
                </a:ln>
                <a:solidFill>
                  <a:srgbClr val="FFFFFF"/>
                </a:solidFill>
                <a:effectLst/>
                <a:uLnTx/>
                <a:uFillTx/>
                <a:latin typeface="SST Light"/>
                <a:ea typeface="+mn-ea"/>
                <a:cs typeface="+mn-cs"/>
              </a:rPr>
              <a:t> dan </a:t>
            </a:r>
            <a:r>
              <a:rPr kumimoji="1" lang="sv-SE" sz="1798" b="0" i="0" u="none" strike="noStrike" kern="1200" cap="none" spc="0" normalizeH="0" baseline="0" noProof="0" dirty="0" err="1">
                <a:ln>
                  <a:noFill/>
                </a:ln>
                <a:solidFill>
                  <a:srgbClr val="FFFFFF"/>
                </a:solidFill>
                <a:effectLst/>
                <a:uLnTx/>
                <a:uFillTx/>
                <a:latin typeface="SST Light"/>
                <a:ea typeface="+mn-ea"/>
                <a:cs typeface="+mn-cs"/>
              </a:rPr>
              <a:t>thuis</a:t>
            </a:r>
            <a:endParaRPr kumimoji="1" lang="en-SE" sz="1798"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
        <p:nvSpPr>
          <p:cNvPr id="10" name="Oval 9">
            <a:extLst>
              <a:ext uri="{FF2B5EF4-FFF2-40B4-BE49-F238E27FC236}">
                <a16:creationId xmlns:a16="http://schemas.microsoft.com/office/drawing/2014/main" id="{2F292D2E-1221-5540-0D02-A13DE41E2BD0}"/>
              </a:ext>
            </a:extLst>
          </p:cNvPr>
          <p:cNvSpPr/>
          <p:nvPr/>
        </p:nvSpPr>
        <p:spPr>
          <a:xfrm>
            <a:off x="4425756" y="1485670"/>
            <a:ext cx="3323064" cy="34680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white logo on a black background&#10;&#10;Description automatically generated">
            <a:extLst>
              <a:ext uri="{FF2B5EF4-FFF2-40B4-BE49-F238E27FC236}">
                <a16:creationId xmlns:a16="http://schemas.microsoft.com/office/drawing/2014/main" id="{F8E066AE-6AB1-6EA8-2B53-821FE24B54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06278" y="2282460"/>
            <a:ext cx="1919608" cy="1874513"/>
          </a:xfrm>
          <a:prstGeom prst="rect">
            <a:avLst/>
          </a:prstGeom>
        </p:spPr>
      </p:pic>
      <p:sp>
        <p:nvSpPr>
          <p:cNvPr id="13" name="TextBox 12">
            <a:extLst>
              <a:ext uri="{FF2B5EF4-FFF2-40B4-BE49-F238E27FC236}">
                <a16:creationId xmlns:a16="http://schemas.microsoft.com/office/drawing/2014/main" id="{DCE294C2-27D3-E07A-A884-E4694C0AC391}"/>
              </a:ext>
            </a:extLst>
          </p:cNvPr>
          <p:cNvSpPr txBox="1"/>
          <p:nvPr/>
        </p:nvSpPr>
        <p:spPr>
          <a:xfrm>
            <a:off x="3651227" y="26494"/>
            <a:ext cx="49292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SST "/>
                <a:ea typeface="+mn-ea"/>
                <a:cs typeface="+mn-cs"/>
              </a:rPr>
              <a:t>Trek medewerkers naar kantoor</a:t>
            </a:r>
            <a:endParaRPr kumimoji="0" lang="sv-SE" sz="2400" b="1" i="0" u="none" strike="noStrike" kern="1200" cap="none" spc="0" normalizeH="0" baseline="0" noProof="0" dirty="0">
              <a:ln>
                <a:noFill/>
              </a:ln>
              <a:solidFill>
                <a:srgbClr val="FFFFFF"/>
              </a:solidFill>
              <a:effectLst/>
              <a:uLnTx/>
              <a:uFillTx/>
              <a:latin typeface="SST "/>
              <a:ea typeface="+mn-ea"/>
              <a:cs typeface="+mn-cs"/>
            </a:endParaRPr>
          </a:p>
        </p:txBody>
      </p:sp>
    </p:spTree>
    <p:extLst>
      <p:ext uri="{BB962C8B-B14F-4D97-AF65-F5344CB8AC3E}">
        <p14:creationId xmlns:p14="http://schemas.microsoft.com/office/powerpoint/2010/main" val="2690853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C5A6-0CAA-0F4E-BF3E-2BD5576D6515}"/>
              </a:ext>
            </a:extLst>
          </p:cNvPr>
          <p:cNvSpPr>
            <a:spLocks noGrp="1"/>
          </p:cNvSpPr>
          <p:nvPr>
            <p:ph type="title"/>
          </p:nvPr>
        </p:nvSpPr>
        <p:spPr/>
        <p:txBody>
          <a:bodyPr/>
          <a:lstStyle/>
          <a:p>
            <a:r>
              <a:rPr lang="nl-NL" dirty="0"/>
              <a:t>Waar bestaat dit (schaalbare) systeem uit?</a:t>
            </a:r>
            <a:endParaRPr lang="en-SE" dirty="0"/>
          </a:p>
        </p:txBody>
      </p:sp>
      <p:grpSp>
        <p:nvGrpSpPr>
          <p:cNvPr id="41" name="Group 40">
            <a:extLst>
              <a:ext uri="{FF2B5EF4-FFF2-40B4-BE49-F238E27FC236}">
                <a16:creationId xmlns:a16="http://schemas.microsoft.com/office/drawing/2014/main" id="{4D9C6334-5394-7B47-B4E9-C68E2C464F77}"/>
              </a:ext>
            </a:extLst>
          </p:cNvPr>
          <p:cNvGrpSpPr/>
          <p:nvPr/>
        </p:nvGrpSpPr>
        <p:grpSpPr>
          <a:xfrm>
            <a:off x="6894008" y="1583707"/>
            <a:ext cx="1237498" cy="2270332"/>
            <a:chOff x="6413616" y="1597571"/>
            <a:chExt cx="1237498" cy="2270332"/>
          </a:xfrm>
        </p:grpSpPr>
        <p:pic>
          <p:nvPicPr>
            <p:cNvPr id="16" name="Picture 15" descr="Icon&#10;&#10;Description automatically generated">
              <a:extLst>
                <a:ext uri="{FF2B5EF4-FFF2-40B4-BE49-F238E27FC236}">
                  <a16:creationId xmlns:a16="http://schemas.microsoft.com/office/drawing/2014/main" id="{49F9CE30-BD02-204C-92BE-682BADC44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4790" y="2664402"/>
              <a:ext cx="1236324" cy="1203501"/>
            </a:xfrm>
            <a:prstGeom prst="rect">
              <a:avLst/>
            </a:prstGeom>
          </p:spPr>
        </p:pic>
        <p:sp>
          <p:nvSpPr>
            <p:cNvPr id="31" name="TextBox 30">
              <a:extLst>
                <a:ext uri="{FF2B5EF4-FFF2-40B4-BE49-F238E27FC236}">
                  <a16:creationId xmlns:a16="http://schemas.microsoft.com/office/drawing/2014/main" id="{709EC607-4E99-234A-99F6-825EC1F7BE3C}"/>
                </a:ext>
              </a:extLst>
            </p:cNvPr>
            <p:cNvSpPr txBox="1"/>
            <p:nvPr/>
          </p:nvSpPr>
          <p:spPr>
            <a:xfrm>
              <a:off x="6413616" y="159757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Cloud</a:t>
              </a:r>
            </a:p>
          </p:txBody>
        </p:sp>
      </p:grpSp>
      <p:grpSp>
        <p:nvGrpSpPr>
          <p:cNvPr id="45" name="Group 44">
            <a:extLst>
              <a:ext uri="{FF2B5EF4-FFF2-40B4-BE49-F238E27FC236}">
                <a16:creationId xmlns:a16="http://schemas.microsoft.com/office/drawing/2014/main" id="{DA4E7A59-116B-0444-BBE7-EEEB57EF6682}"/>
              </a:ext>
            </a:extLst>
          </p:cNvPr>
          <p:cNvGrpSpPr/>
          <p:nvPr/>
        </p:nvGrpSpPr>
        <p:grpSpPr>
          <a:xfrm>
            <a:off x="10514815" y="4652115"/>
            <a:ext cx="1788976" cy="1084717"/>
            <a:chOff x="10392895" y="4652115"/>
            <a:chExt cx="1788976" cy="1084717"/>
          </a:xfrm>
        </p:grpSpPr>
        <p:pic>
          <p:nvPicPr>
            <p:cNvPr id="14" name="Picture 13" descr="A picture containing text, clipart&#10;&#10;Description automatically generated">
              <a:extLst>
                <a:ext uri="{FF2B5EF4-FFF2-40B4-BE49-F238E27FC236}">
                  <a16:creationId xmlns:a16="http://schemas.microsoft.com/office/drawing/2014/main" id="{7C03FCA4-1F34-1745-9BB0-3BB0E4ABA6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00141" y="4652115"/>
              <a:ext cx="583619" cy="633822"/>
            </a:xfrm>
            <a:prstGeom prst="rect">
              <a:avLst/>
            </a:prstGeom>
          </p:spPr>
        </p:pic>
        <p:sp>
          <p:nvSpPr>
            <p:cNvPr id="35" name="TextBox 34">
              <a:extLst>
                <a:ext uri="{FF2B5EF4-FFF2-40B4-BE49-F238E27FC236}">
                  <a16:creationId xmlns:a16="http://schemas.microsoft.com/office/drawing/2014/main" id="{56A28799-CD7B-7740-96C9-047607DE4FE9}"/>
                </a:ext>
              </a:extLst>
            </p:cNvPr>
            <p:cNvSpPr txBox="1"/>
            <p:nvPr/>
          </p:nvSpPr>
          <p:spPr>
            <a:xfrm>
              <a:off x="10392895" y="549061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Calendar data</a:t>
              </a:r>
            </a:p>
          </p:txBody>
        </p:sp>
        <p:sp>
          <p:nvSpPr>
            <p:cNvPr id="36" name="TextBox 35">
              <a:extLst>
                <a:ext uri="{FF2B5EF4-FFF2-40B4-BE49-F238E27FC236}">
                  <a16:creationId xmlns:a16="http://schemas.microsoft.com/office/drawing/2014/main" id="{673BC1F2-5803-FC4C-B61F-CB5786F1ACC9}"/>
                </a:ext>
              </a:extLst>
            </p:cNvPr>
            <p:cNvSpPr txBox="1"/>
            <p:nvPr/>
          </p:nvSpPr>
          <p:spPr>
            <a:xfrm>
              <a:off x="11183760" y="4750584"/>
              <a:ext cx="99811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Office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Google</a:t>
              </a:r>
            </a:p>
          </p:txBody>
        </p:sp>
      </p:grpSp>
      <p:grpSp>
        <p:nvGrpSpPr>
          <p:cNvPr id="80" name="Group 79">
            <a:extLst>
              <a:ext uri="{FF2B5EF4-FFF2-40B4-BE49-F238E27FC236}">
                <a16:creationId xmlns:a16="http://schemas.microsoft.com/office/drawing/2014/main" id="{A5789C34-CD48-F348-A1DE-B559A6C45680}"/>
              </a:ext>
            </a:extLst>
          </p:cNvPr>
          <p:cNvGrpSpPr/>
          <p:nvPr/>
        </p:nvGrpSpPr>
        <p:grpSpPr>
          <a:xfrm>
            <a:off x="796326" y="1953862"/>
            <a:ext cx="6641504" cy="1988834"/>
            <a:chOff x="796326" y="1953862"/>
            <a:chExt cx="6641504" cy="1988834"/>
          </a:xfrm>
        </p:grpSpPr>
        <p:cxnSp>
          <p:nvCxnSpPr>
            <p:cNvPr id="5" name="Straight Arrow Connector 4">
              <a:extLst>
                <a:ext uri="{FF2B5EF4-FFF2-40B4-BE49-F238E27FC236}">
                  <a16:creationId xmlns:a16="http://schemas.microsoft.com/office/drawing/2014/main" id="{C1B8A294-0107-0D44-BD90-F314E77532A1}"/>
                </a:ext>
              </a:extLst>
            </p:cNvPr>
            <p:cNvCxnSpPr>
              <a:cxnSpLocks/>
            </p:cNvCxnSpPr>
            <p:nvPr/>
          </p:nvCxnSpPr>
          <p:spPr>
            <a:xfrm>
              <a:off x="842559" y="1962048"/>
              <a:ext cx="6549037" cy="0"/>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Group 22">
              <a:extLst>
                <a:ext uri="{FF2B5EF4-FFF2-40B4-BE49-F238E27FC236}">
                  <a16:creationId xmlns:a16="http://schemas.microsoft.com/office/drawing/2014/main" id="{035FDA7B-B739-D648-93E4-36736C64AE15}"/>
                </a:ext>
              </a:extLst>
            </p:cNvPr>
            <p:cNvGrpSpPr/>
            <p:nvPr/>
          </p:nvGrpSpPr>
          <p:grpSpPr>
            <a:xfrm>
              <a:off x="5960780" y="1958678"/>
              <a:ext cx="92467" cy="1982911"/>
              <a:chOff x="5638078" y="1946954"/>
              <a:chExt cx="92467" cy="1982911"/>
            </a:xfrm>
          </p:grpSpPr>
          <p:cxnSp>
            <p:nvCxnSpPr>
              <p:cNvPr id="15" name="Straight Arrow Connector 14">
                <a:extLst>
                  <a:ext uri="{FF2B5EF4-FFF2-40B4-BE49-F238E27FC236}">
                    <a16:creationId xmlns:a16="http://schemas.microsoft.com/office/drawing/2014/main" id="{83C58B0A-D256-2A4E-9E5E-E2F8E3CD49F1}"/>
                  </a:ext>
                </a:extLst>
              </p:cNvPr>
              <p:cNvCxnSpPr>
                <a:cxnSpLocks/>
              </p:cNvCxnSpPr>
              <p:nvPr/>
            </p:nvCxnSpPr>
            <p:spPr>
              <a:xfrm>
                <a:off x="5684312" y="1946954"/>
                <a:ext cx="0" cy="1895582"/>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riangle 20">
                <a:extLst>
                  <a:ext uri="{FF2B5EF4-FFF2-40B4-BE49-F238E27FC236}">
                    <a16:creationId xmlns:a16="http://schemas.microsoft.com/office/drawing/2014/main" id="{0F8A84B3-4B62-1245-A771-1C25EA953512}"/>
                  </a:ext>
                </a:extLst>
              </p:cNvPr>
              <p:cNvSpPr/>
              <p:nvPr/>
            </p:nvSpPr>
            <p:spPr>
              <a:xfrm rot="10800000">
                <a:off x="5638078" y="3860488"/>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2A059B4C-3D02-DB4C-B762-A91D897B9100}"/>
                </a:ext>
              </a:extLst>
            </p:cNvPr>
            <p:cNvGrpSpPr/>
            <p:nvPr/>
          </p:nvGrpSpPr>
          <p:grpSpPr>
            <a:xfrm>
              <a:off x="3969447" y="1953862"/>
              <a:ext cx="207934" cy="662684"/>
              <a:chOff x="3969447" y="1953862"/>
              <a:chExt cx="207934" cy="662684"/>
            </a:xfrm>
          </p:grpSpPr>
          <p:cxnSp>
            <p:nvCxnSpPr>
              <p:cNvPr id="47" name="Straight Arrow Connector 46">
                <a:extLst>
                  <a:ext uri="{FF2B5EF4-FFF2-40B4-BE49-F238E27FC236}">
                    <a16:creationId xmlns:a16="http://schemas.microsoft.com/office/drawing/2014/main" id="{7FC5E449-256E-C743-B008-0EC4B33B3C42}"/>
                  </a:ext>
                </a:extLst>
              </p:cNvPr>
              <p:cNvCxnSpPr>
                <a:cxnSpLocks/>
              </p:cNvCxnSpPr>
              <p:nvPr/>
            </p:nvCxnSpPr>
            <p:spPr>
              <a:xfrm flipH="1">
                <a:off x="4177379" y="1953862"/>
                <a:ext cx="2" cy="593307"/>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Triangle 47">
                <a:extLst>
                  <a:ext uri="{FF2B5EF4-FFF2-40B4-BE49-F238E27FC236}">
                    <a16:creationId xmlns:a16="http://schemas.microsoft.com/office/drawing/2014/main" id="{29DCDADA-2E5C-3348-A1D7-AD206F259861}"/>
                  </a:ext>
                </a:extLst>
              </p:cNvPr>
              <p:cNvSpPr/>
              <p:nvPr/>
            </p:nvSpPr>
            <p:spPr>
              <a:xfrm rot="10800000">
                <a:off x="3969447" y="2547169"/>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858B1C5C-66EA-8F46-80A3-FB9C89AB416A}"/>
                </a:ext>
              </a:extLst>
            </p:cNvPr>
            <p:cNvGrpSpPr/>
            <p:nvPr/>
          </p:nvGrpSpPr>
          <p:grpSpPr>
            <a:xfrm>
              <a:off x="2212761" y="1959785"/>
              <a:ext cx="92467" cy="1982911"/>
              <a:chOff x="5431776" y="1946954"/>
              <a:chExt cx="92467" cy="1982911"/>
            </a:xfrm>
          </p:grpSpPr>
          <p:cxnSp>
            <p:nvCxnSpPr>
              <p:cNvPr id="51" name="Straight Arrow Connector 50">
                <a:extLst>
                  <a:ext uri="{FF2B5EF4-FFF2-40B4-BE49-F238E27FC236}">
                    <a16:creationId xmlns:a16="http://schemas.microsoft.com/office/drawing/2014/main" id="{F3FF13EC-20AC-9E42-93C6-0139A400D62B}"/>
                  </a:ext>
                </a:extLst>
              </p:cNvPr>
              <p:cNvCxnSpPr>
                <a:cxnSpLocks/>
              </p:cNvCxnSpPr>
              <p:nvPr/>
            </p:nvCxnSpPr>
            <p:spPr>
              <a:xfrm>
                <a:off x="5478010" y="1946954"/>
                <a:ext cx="0" cy="1895582"/>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Triangle 51">
                <a:extLst>
                  <a:ext uri="{FF2B5EF4-FFF2-40B4-BE49-F238E27FC236}">
                    <a16:creationId xmlns:a16="http://schemas.microsoft.com/office/drawing/2014/main" id="{18DE73BF-EF87-8742-B08B-0E8BCF4AA4FE}"/>
                  </a:ext>
                </a:extLst>
              </p:cNvPr>
              <p:cNvSpPr/>
              <p:nvPr/>
            </p:nvSpPr>
            <p:spPr>
              <a:xfrm rot="10800000">
                <a:off x="5431776" y="3860488"/>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F46A549-C3D9-CD4D-83CE-426771DE3434}"/>
                </a:ext>
              </a:extLst>
            </p:cNvPr>
            <p:cNvGrpSpPr/>
            <p:nvPr/>
          </p:nvGrpSpPr>
          <p:grpSpPr>
            <a:xfrm>
              <a:off x="796326" y="1958457"/>
              <a:ext cx="92467" cy="1982911"/>
              <a:chOff x="5342562" y="1946954"/>
              <a:chExt cx="92467" cy="1982911"/>
            </a:xfrm>
          </p:grpSpPr>
          <p:cxnSp>
            <p:nvCxnSpPr>
              <p:cNvPr id="55" name="Straight Arrow Connector 54">
                <a:extLst>
                  <a:ext uri="{FF2B5EF4-FFF2-40B4-BE49-F238E27FC236}">
                    <a16:creationId xmlns:a16="http://schemas.microsoft.com/office/drawing/2014/main" id="{9DCD0F8A-3F04-3D4B-A5EC-23CF0435179C}"/>
                  </a:ext>
                </a:extLst>
              </p:cNvPr>
              <p:cNvCxnSpPr>
                <a:cxnSpLocks/>
              </p:cNvCxnSpPr>
              <p:nvPr/>
            </p:nvCxnSpPr>
            <p:spPr>
              <a:xfrm>
                <a:off x="5388796" y="1946954"/>
                <a:ext cx="0" cy="1895582"/>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 name="Triangle 55">
                <a:extLst>
                  <a:ext uri="{FF2B5EF4-FFF2-40B4-BE49-F238E27FC236}">
                    <a16:creationId xmlns:a16="http://schemas.microsoft.com/office/drawing/2014/main" id="{1F419514-826D-7D4A-8EAA-46BD6F032687}"/>
                  </a:ext>
                </a:extLst>
              </p:cNvPr>
              <p:cNvSpPr/>
              <p:nvPr/>
            </p:nvSpPr>
            <p:spPr>
              <a:xfrm rot="10800000">
                <a:off x="5342562" y="3860488"/>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3BE23659-8CCF-7D4F-B456-CF2E8443C786}"/>
                </a:ext>
              </a:extLst>
            </p:cNvPr>
            <p:cNvGrpSpPr/>
            <p:nvPr/>
          </p:nvGrpSpPr>
          <p:grpSpPr>
            <a:xfrm>
              <a:off x="7345363" y="1962048"/>
              <a:ext cx="92467" cy="506373"/>
              <a:chOff x="6879803" y="1962048"/>
              <a:chExt cx="92467" cy="506373"/>
            </a:xfrm>
          </p:grpSpPr>
          <p:cxnSp>
            <p:nvCxnSpPr>
              <p:cNvPr id="58" name="Straight Arrow Connector 57">
                <a:extLst>
                  <a:ext uri="{FF2B5EF4-FFF2-40B4-BE49-F238E27FC236}">
                    <a16:creationId xmlns:a16="http://schemas.microsoft.com/office/drawing/2014/main" id="{277ED0D2-F02C-7B4E-BC95-7C1DE7213F9E}"/>
                  </a:ext>
                </a:extLst>
              </p:cNvPr>
              <p:cNvCxnSpPr>
                <a:cxnSpLocks/>
              </p:cNvCxnSpPr>
              <p:nvPr/>
            </p:nvCxnSpPr>
            <p:spPr>
              <a:xfrm>
                <a:off x="6926038" y="1962048"/>
                <a:ext cx="0" cy="456115"/>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Triangle 58">
                <a:extLst>
                  <a:ext uri="{FF2B5EF4-FFF2-40B4-BE49-F238E27FC236}">
                    <a16:creationId xmlns:a16="http://schemas.microsoft.com/office/drawing/2014/main" id="{2FDC6246-0289-9A48-8FB7-DA45EEBB92C2}"/>
                  </a:ext>
                </a:extLst>
              </p:cNvPr>
              <p:cNvSpPr/>
              <p:nvPr/>
            </p:nvSpPr>
            <p:spPr>
              <a:xfrm rot="10800000">
                <a:off x="6879803" y="2399044"/>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95" name="Group 94">
            <a:extLst>
              <a:ext uri="{FF2B5EF4-FFF2-40B4-BE49-F238E27FC236}">
                <a16:creationId xmlns:a16="http://schemas.microsoft.com/office/drawing/2014/main" id="{7FF65866-6546-4B41-9A4B-3AC01DED201A}"/>
              </a:ext>
            </a:extLst>
          </p:cNvPr>
          <p:cNvGrpSpPr/>
          <p:nvPr/>
        </p:nvGrpSpPr>
        <p:grpSpPr>
          <a:xfrm>
            <a:off x="8432820" y="2935993"/>
            <a:ext cx="2460195" cy="1380557"/>
            <a:chOff x="8335152" y="2935993"/>
            <a:chExt cx="2557864" cy="1380557"/>
          </a:xfrm>
        </p:grpSpPr>
        <p:grpSp>
          <p:nvGrpSpPr>
            <p:cNvPr id="93" name="Group 92">
              <a:extLst>
                <a:ext uri="{FF2B5EF4-FFF2-40B4-BE49-F238E27FC236}">
                  <a16:creationId xmlns:a16="http://schemas.microsoft.com/office/drawing/2014/main" id="{748E7C1B-9ECA-8846-8407-275ABAB4575E}"/>
                </a:ext>
              </a:extLst>
            </p:cNvPr>
            <p:cNvGrpSpPr/>
            <p:nvPr/>
          </p:nvGrpSpPr>
          <p:grpSpPr>
            <a:xfrm>
              <a:off x="8335152" y="2935993"/>
              <a:ext cx="1911810" cy="99459"/>
              <a:chOff x="8335152" y="2935993"/>
              <a:chExt cx="1911810" cy="99459"/>
            </a:xfrm>
          </p:grpSpPr>
          <p:cxnSp>
            <p:nvCxnSpPr>
              <p:cNvPr id="63" name="Straight Connector 62">
                <a:extLst>
                  <a:ext uri="{FF2B5EF4-FFF2-40B4-BE49-F238E27FC236}">
                    <a16:creationId xmlns:a16="http://schemas.microsoft.com/office/drawing/2014/main" id="{62956124-1C60-404A-B54F-9A4124021A7F}"/>
                  </a:ext>
                </a:extLst>
              </p:cNvPr>
              <p:cNvCxnSpPr/>
              <p:nvPr/>
            </p:nvCxnSpPr>
            <p:spPr>
              <a:xfrm>
                <a:off x="8400315" y="2982859"/>
                <a:ext cx="17890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riangle 63">
                <a:extLst>
                  <a:ext uri="{FF2B5EF4-FFF2-40B4-BE49-F238E27FC236}">
                    <a16:creationId xmlns:a16="http://schemas.microsoft.com/office/drawing/2014/main" id="{5E520428-EBA5-9643-8543-C585915E13A3}"/>
                  </a:ext>
                </a:extLst>
              </p:cNvPr>
              <p:cNvSpPr/>
              <p:nvPr/>
            </p:nvSpPr>
            <p:spPr>
              <a:xfrm rot="16200000">
                <a:off x="8323607" y="2947538"/>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riangle 64">
                <a:extLst>
                  <a:ext uri="{FF2B5EF4-FFF2-40B4-BE49-F238E27FC236}">
                    <a16:creationId xmlns:a16="http://schemas.microsoft.com/office/drawing/2014/main" id="{5630E138-52AA-8E4A-871E-8BD4D0E956FC}"/>
                  </a:ext>
                </a:extLst>
              </p:cNvPr>
              <p:cNvSpPr/>
              <p:nvPr/>
            </p:nvSpPr>
            <p:spPr>
              <a:xfrm rot="5400000">
                <a:off x="10166040" y="2954530"/>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2" name="Group 91">
              <a:extLst>
                <a:ext uri="{FF2B5EF4-FFF2-40B4-BE49-F238E27FC236}">
                  <a16:creationId xmlns:a16="http://schemas.microsoft.com/office/drawing/2014/main" id="{DE90CAC4-C7AF-1848-B5C8-F52EC15C8167}"/>
                </a:ext>
              </a:extLst>
            </p:cNvPr>
            <p:cNvGrpSpPr/>
            <p:nvPr/>
          </p:nvGrpSpPr>
          <p:grpSpPr>
            <a:xfrm>
              <a:off x="8335152" y="3483991"/>
              <a:ext cx="1102561" cy="553128"/>
              <a:chOff x="8335152" y="3483991"/>
              <a:chExt cx="1102561" cy="553128"/>
            </a:xfrm>
          </p:grpSpPr>
          <p:sp>
            <p:nvSpPr>
              <p:cNvPr id="67" name="Triangle 66">
                <a:extLst>
                  <a:ext uri="{FF2B5EF4-FFF2-40B4-BE49-F238E27FC236}">
                    <a16:creationId xmlns:a16="http://schemas.microsoft.com/office/drawing/2014/main" id="{84FDD6A0-CE60-DC4C-AA41-BA12DA9021BD}"/>
                  </a:ext>
                </a:extLst>
              </p:cNvPr>
              <p:cNvSpPr/>
              <p:nvPr/>
            </p:nvSpPr>
            <p:spPr>
              <a:xfrm rot="16200000">
                <a:off x="8323607" y="3495536"/>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Triangle 68">
                <a:extLst>
                  <a:ext uri="{FF2B5EF4-FFF2-40B4-BE49-F238E27FC236}">
                    <a16:creationId xmlns:a16="http://schemas.microsoft.com/office/drawing/2014/main" id="{9C8E18F6-1B7E-4940-918C-E7C7FB1543F8}"/>
                  </a:ext>
                </a:extLst>
              </p:cNvPr>
              <p:cNvSpPr/>
              <p:nvPr/>
            </p:nvSpPr>
            <p:spPr>
              <a:xfrm rot="10800000">
                <a:off x="9345246" y="3967742"/>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F6D615C6-9F60-BC46-9BBD-0141D686ED28}"/>
                  </a:ext>
                </a:extLst>
              </p:cNvPr>
              <p:cNvCxnSpPr>
                <a:cxnSpLocks/>
              </p:cNvCxnSpPr>
              <p:nvPr/>
            </p:nvCxnSpPr>
            <p:spPr>
              <a:xfrm>
                <a:off x="8388542" y="3530224"/>
                <a:ext cx="10029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AF3F3E6-CAC9-A744-B611-1C29501FB690}"/>
                  </a:ext>
                </a:extLst>
              </p:cNvPr>
              <p:cNvCxnSpPr>
                <a:endCxn id="69" idx="3"/>
              </p:cNvCxnSpPr>
              <p:nvPr/>
            </p:nvCxnSpPr>
            <p:spPr>
              <a:xfrm>
                <a:off x="9391479" y="3530224"/>
                <a:ext cx="0" cy="4375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DB14BD9-E82A-0E42-B139-C02C1A46F501}"/>
                </a:ext>
              </a:extLst>
            </p:cNvPr>
            <p:cNvGrpSpPr/>
            <p:nvPr/>
          </p:nvGrpSpPr>
          <p:grpSpPr>
            <a:xfrm>
              <a:off x="8335152" y="3223383"/>
              <a:ext cx="2557864" cy="1093167"/>
              <a:chOff x="8335152" y="3223383"/>
              <a:chExt cx="2557864" cy="1093167"/>
            </a:xfrm>
          </p:grpSpPr>
          <p:sp>
            <p:nvSpPr>
              <p:cNvPr id="66" name="Triangle 65">
                <a:extLst>
                  <a:ext uri="{FF2B5EF4-FFF2-40B4-BE49-F238E27FC236}">
                    <a16:creationId xmlns:a16="http://schemas.microsoft.com/office/drawing/2014/main" id="{6B420D82-BA51-A54B-807C-603738697901}"/>
                  </a:ext>
                </a:extLst>
              </p:cNvPr>
              <p:cNvSpPr/>
              <p:nvPr/>
            </p:nvSpPr>
            <p:spPr>
              <a:xfrm rot="16200000">
                <a:off x="8323607" y="3234928"/>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riangle 67">
                <a:extLst>
                  <a:ext uri="{FF2B5EF4-FFF2-40B4-BE49-F238E27FC236}">
                    <a16:creationId xmlns:a16="http://schemas.microsoft.com/office/drawing/2014/main" id="{7AD4BC59-F0B9-5249-8E21-835D4A9F2611}"/>
                  </a:ext>
                </a:extLst>
              </p:cNvPr>
              <p:cNvSpPr/>
              <p:nvPr/>
            </p:nvSpPr>
            <p:spPr>
              <a:xfrm rot="10800000">
                <a:off x="10800549" y="4247173"/>
                <a:ext cx="92467" cy="69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755FF956-0133-024E-8CD4-1CCE3482D419}"/>
                  </a:ext>
                </a:extLst>
              </p:cNvPr>
              <p:cNvCxnSpPr>
                <a:cxnSpLocks/>
              </p:cNvCxnSpPr>
              <p:nvPr/>
            </p:nvCxnSpPr>
            <p:spPr>
              <a:xfrm>
                <a:off x="8400315" y="3269616"/>
                <a:ext cx="24464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F9CCF1E-2BCE-C34E-8DD8-F8194652EE34}"/>
                  </a:ext>
                </a:extLst>
              </p:cNvPr>
              <p:cNvCxnSpPr>
                <a:endCxn id="68" idx="3"/>
              </p:cNvCxnSpPr>
              <p:nvPr/>
            </p:nvCxnSpPr>
            <p:spPr>
              <a:xfrm>
                <a:off x="10846782" y="3269616"/>
                <a:ext cx="0" cy="9775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A79C741D-C46F-774B-BDC8-305DD3BF1300}"/>
              </a:ext>
            </a:extLst>
          </p:cNvPr>
          <p:cNvGrpSpPr/>
          <p:nvPr/>
        </p:nvGrpSpPr>
        <p:grpSpPr>
          <a:xfrm>
            <a:off x="1156624" y="4169426"/>
            <a:ext cx="2198635" cy="1567406"/>
            <a:chOff x="1156624" y="4169426"/>
            <a:chExt cx="2198635" cy="1567406"/>
          </a:xfrm>
        </p:grpSpPr>
        <p:sp>
          <p:nvSpPr>
            <p:cNvPr id="28" name="TextBox 27">
              <a:extLst>
                <a:ext uri="{FF2B5EF4-FFF2-40B4-BE49-F238E27FC236}">
                  <a16:creationId xmlns:a16="http://schemas.microsoft.com/office/drawing/2014/main" id="{28A93261-30B4-CC41-8CE6-15CF1786E73F}"/>
                </a:ext>
              </a:extLst>
            </p:cNvPr>
            <p:cNvSpPr txBox="1"/>
            <p:nvPr/>
          </p:nvSpPr>
          <p:spPr>
            <a:xfrm>
              <a:off x="1762143" y="549061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Web app</a:t>
              </a:r>
            </a:p>
          </p:txBody>
        </p:sp>
        <p:pic>
          <p:nvPicPr>
            <p:cNvPr id="62" name="Picture 61">
              <a:extLst>
                <a:ext uri="{FF2B5EF4-FFF2-40B4-BE49-F238E27FC236}">
                  <a16:creationId xmlns:a16="http://schemas.microsoft.com/office/drawing/2014/main" id="{71638439-28E8-5040-9B45-83313C4C42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56624" y="4169426"/>
              <a:ext cx="2198635" cy="1290923"/>
            </a:xfrm>
            <a:prstGeom prst="rect">
              <a:avLst/>
            </a:prstGeom>
          </p:spPr>
        </p:pic>
      </p:grpSp>
      <p:grpSp>
        <p:nvGrpSpPr>
          <p:cNvPr id="57" name="Group 56">
            <a:extLst>
              <a:ext uri="{FF2B5EF4-FFF2-40B4-BE49-F238E27FC236}">
                <a16:creationId xmlns:a16="http://schemas.microsoft.com/office/drawing/2014/main" id="{25AC8710-DF31-5449-8854-42A4CBD36B98}"/>
              </a:ext>
            </a:extLst>
          </p:cNvPr>
          <p:cNvGrpSpPr/>
          <p:nvPr/>
        </p:nvGrpSpPr>
        <p:grpSpPr>
          <a:xfrm>
            <a:off x="5078624" y="4215515"/>
            <a:ext cx="1996650" cy="1500711"/>
            <a:chOff x="4853478" y="4215515"/>
            <a:chExt cx="1996650" cy="1500711"/>
          </a:xfrm>
        </p:grpSpPr>
        <p:sp>
          <p:nvSpPr>
            <p:cNvPr id="30" name="TextBox 29">
              <a:extLst>
                <a:ext uri="{FF2B5EF4-FFF2-40B4-BE49-F238E27FC236}">
                  <a16:creationId xmlns:a16="http://schemas.microsoft.com/office/drawing/2014/main" id="{22E5F7AE-F69B-FF48-A38E-17F235327019}"/>
                </a:ext>
              </a:extLst>
            </p:cNvPr>
            <p:cNvSpPr txBox="1"/>
            <p:nvPr/>
          </p:nvSpPr>
          <p:spPr>
            <a:xfrm>
              <a:off x="5260512" y="5470005"/>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Room panels</a:t>
              </a:r>
            </a:p>
          </p:txBody>
        </p:sp>
        <p:pic>
          <p:nvPicPr>
            <p:cNvPr id="72" name="Picture 71" descr="Graphical user interface, application, Teams&#10;&#10;Description automatically generated">
              <a:extLst>
                <a:ext uri="{FF2B5EF4-FFF2-40B4-BE49-F238E27FC236}">
                  <a16:creationId xmlns:a16="http://schemas.microsoft.com/office/drawing/2014/main" id="{60509612-40F3-D041-A9F8-BFAAF62B56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3478" y="4215515"/>
              <a:ext cx="1996650" cy="1411644"/>
            </a:xfrm>
            <a:prstGeom prst="rect">
              <a:avLst/>
            </a:prstGeom>
          </p:spPr>
        </p:pic>
      </p:grpSp>
      <p:grpSp>
        <p:nvGrpSpPr>
          <p:cNvPr id="81" name="Group 80">
            <a:extLst>
              <a:ext uri="{FF2B5EF4-FFF2-40B4-BE49-F238E27FC236}">
                <a16:creationId xmlns:a16="http://schemas.microsoft.com/office/drawing/2014/main" id="{D24E28B7-1808-D346-B769-C0CD337123EC}"/>
              </a:ext>
            </a:extLst>
          </p:cNvPr>
          <p:cNvGrpSpPr/>
          <p:nvPr/>
        </p:nvGrpSpPr>
        <p:grpSpPr>
          <a:xfrm>
            <a:off x="8601094" y="1597571"/>
            <a:ext cx="998111" cy="942159"/>
            <a:chOff x="8601094" y="1597571"/>
            <a:chExt cx="998111" cy="942159"/>
          </a:xfrm>
        </p:grpSpPr>
        <p:sp>
          <p:nvSpPr>
            <p:cNvPr id="32" name="TextBox 31">
              <a:extLst>
                <a:ext uri="{FF2B5EF4-FFF2-40B4-BE49-F238E27FC236}">
                  <a16:creationId xmlns:a16="http://schemas.microsoft.com/office/drawing/2014/main" id="{C329912C-BD4D-DA41-A7B9-7034B5BDB271}"/>
                </a:ext>
              </a:extLst>
            </p:cNvPr>
            <p:cNvSpPr txBox="1"/>
            <p:nvPr/>
          </p:nvSpPr>
          <p:spPr>
            <a:xfrm>
              <a:off x="8601094" y="159757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Beacons</a:t>
              </a:r>
            </a:p>
          </p:txBody>
        </p:sp>
        <p:pic>
          <p:nvPicPr>
            <p:cNvPr id="73" name="Picture 72" descr="A white circle on a black background&#10;&#10;Description automatically generated with low confidence">
              <a:extLst>
                <a:ext uri="{FF2B5EF4-FFF2-40B4-BE49-F238E27FC236}">
                  <a16:creationId xmlns:a16="http://schemas.microsoft.com/office/drawing/2014/main" id="{07EFAE9C-B34B-E449-9ADA-A514C07DDD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95205" y="1682070"/>
              <a:ext cx="857660" cy="857660"/>
            </a:xfrm>
            <a:prstGeom prst="rect">
              <a:avLst/>
            </a:prstGeom>
          </p:spPr>
        </p:pic>
      </p:grpSp>
      <p:grpSp>
        <p:nvGrpSpPr>
          <p:cNvPr id="78" name="Group 77">
            <a:extLst>
              <a:ext uri="{FF2B5EF4-FFF2-40B4-BE49-F238E27FC236}">
                <a16:creationId xmlns:a16="http://schemas.microsoft.com/office/drawing/2014/main" id="{4822B7FE-BC40-6743-BB21-9144B29F0BAB}"/>
              </a:ext>
            </a:extLst>
          </p:cNvPr>
          <p:cNvGrpSpPr/>
          <p:nvPr/>
        </p:nvGrpSpPr>
        <p:grpSpPr>
          <a:xfrm>
            <a:off x="10258298" y="1597571"/>
            <a:ext cx="1652158" cy="1621889"/>
            <a:chOff x="10258298" y="1597571"/>
            <a:chExt cx="1652158" cy="1621889"/>
          </a:xfrm>
        </p:grpSpPr>
        <p:sp>
          <p:nvSpPr>
            <p:cNvPr id="33" name="TextBox 32">
              <a:extLst>
                <a:ext uri="{FF2B5EF4-FFF2-40B4-BE49-F238E27FC236}">
                  <a16:creationId xmlns:a16="http://schemas.microsoft.com/office/drawing/2014/main" id="{47EBEBB0-B3D9-574D-BC66-2AD8ADF190EE}"/>
                </a:ext>
              </a:extLst>
            </p:cNvPr>
            <p:cNvSpPr txBox="1"/>
            <p:nvPr/>
          </p:nvSpPr>
          <p:spPr>
            <a:xfrm>
              <a:off x="10311472" y="1597571"/>
              <a:ext cx="13779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Occupancy sensors</a:t>
              </a:r>
            </a:p>
          </p:txBody>
        </p:sp>
        <p:pic>
          <p:nvPicPr>
            <p:cNvPr id="75" name="Picture 74" descr="A picture containing black, remote, controller, white&#10;&#10;Description automatically generated">
              <a:extLst>
                <a:ext uri="{FF2B5EF4-FFF2-40B4-BE49-F238E27FC236}">
                  <a16:creationId xmlns:a16="http://schemas.microsoft.com/office/drawing/2014/main" id="{77EC8986-26F1-834A-8127-AD66E4D607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58298" y="1736648"/>
              <a:ext cx="1652158" cy="1482812"/>
            </a:xfrm>
            <a:prstGeom prst="rect">
              <a:avLst/>
            </a:prstGeom>
          </p:spPr>
        </p:pic>
      </p:grpSp>
      <p:grpSp>
        <p:nvGrpSpPr>
          <p:cNvPr id="46" name="Group 45">
            <a:extLst>
              <a:ext uri="{FF2B5EF4-FFF2-40B4-BE49-F238E27FC236}">
                <a16:creationId xmlns:a16="http://schemas.microsoft.com/office/drawing/2014/main" id="{64B7CF5C-62CF-014B-95F2-7569B49E6001}"/>
              </a:ext>
            </a:extLst>
          </p:cNvPr>
          <p:cNvGrpSpPr/>
          <p:nvPr/>
        </p:nvGrpSpPr>
        <p:grpSpPr>
          <a:xfrm>
            <a:off x="361181" y="4269369"/>
            <a:ext cx="998111" cy="1467463"/>
            <a:chOff x="361181" y="4269369"/>
            <a:chExt cx="998111" cy="1467463"/>
          </a:xfrm>
        </p:grpSpPr>
        <p:sp>
          <p:nvSpPr>
            <p:cNvPr id="27" name="TextBox 26">
              <a:extLst>
                <a:ext uri="{FF2B5EF4-FFF2-40B4-BE49-F238E27FC236}">
                  <a16:creationId xmlns:a16="http://schemas.microsoft.com/office/drawing/2014/main" id="{80763226-925B-6F48-ACF4-5665220D804A}"/>
                </a:ext>
              </a:extLst>
            </p:cNvPr>
            <p:cNvSpPr txBox="1"/>
            <p:nvPr/>
          </p:nvSpPr>
          <p:spPr>
            <a:xfrm>
              <a:off x="361181" y="549061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Mobile apps</a:t>
              </a:r>
            </a:p>
          </p:txBody>
        </p:sp>
        <p:pic>
          <p:nvPicPr>
            <p:cNvPr id="7" name="Picture 6" descr="A picture containing funnel chart&#10;&#10;Description automatically generated">
              <a:extLst>
                <a:ext uri="{FF2B5EF4-FFF2-40B4-BE49-F238E27FC236}">
                  <a16:creationId xmlns:a16="http://schemas.microsoft.com/office/drawing/2014/main" id="{6E1720E2-F1A1-2A42-B0C0-17B5FF7876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4961" y="4269369"/>
              <a:ext cx="537300" cy="1090404"/>
            </a:xfrm>
            <a:prstGeom prst="rect">
              <a:avLst/>
            </a:prstGeom>
          </p:spPr>
        </p:pic>
        <p:pic>
          <p:nvPicPr>
            <p:cNvPr id="11" name="Picture 10" descr="A picture containing text, monitor, screenshot&#10;&#10;Description automatically generated">
              <a:extLst>
                <a:ext uri="{FF2B5EF4-FFF2-40B4-BE49-F238E27FC236}">
                  <a16:creationId xmlns:a16="http://schemas.microsoft.com/office/drawing/2014/main" id="{348D406F-4EAF-3D4E-8A58-9E001621042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2757" y="4280134"/>
              <a:ext cx="611237" cy="1159956"/>
            </a:xfrm>
            <a:prstGeom prst="rect">
              <a:avLst/>
            </a:prstGeom>
          </p:spPr>
        </p:pic>
      </p:grpSp>
      <p:grpSp>
        <p:nvGrpSpPr>
          <p:cNvPr id="49" name="Group 48">
            <a:extLst>
              <a:ext uri="{FF2B5EF4-FFF2-40B4-BE49-F238E27FC236}">
                <a16:creationId xmlns:a16="http://schemas.microsoft.com/office/drawing/2014/main" id="{50BE6C64-9CDF-4746-8122-CBF7D912A9E6}"/>
              </a:ext>
            </a:extLst>
          </p:cNvPr>
          <p:cNvGrpSpPr/>
          <p:nvPr/>
        </p:nvGrpSpPr>
        <p:grpSpPr>
          <a:xfrm>
            <a:off x="3290785" y="2348787"/>
            <a:ext cx="1854447" cy="3388045"/>
            <a:chOff x="3069606" y="2348787"/>
            <a:chExt cx="1854447" cy="3388045"/>
          </a:xfrm>
        </p:grpSpPr>
        <p:sp>
          <p:nvSpPr>
            <p:cNvPr id="29" name="TextBox 28">
              <a:extLst>
                <a:ext uri="{FF2B5EF4-FFF2-40B4-BE49-F238E27FC236}">
                  <a16:creationId xmlns:a16="http://schemas.microsoft.com/office/drawing/2014/main" id="{A9BA7598-C667-4F46-A5DE-3884CE27228D}"/>
                </a:ext>
              </a:extLst>
            </p:cNvPr>
            <p:cNvSpPr txBox="1"/>
            <p:nvPr/>
          </p:nvSpPr>
          <p:spPr>
            <a:xfrm>
              <a:off x="3489129" y="549061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Floorplans</a:t>
              </a:r>
            </a:p>
          </p:txBody>
        </p:sp>
        <p:pic>
          <p:nvPicPr>
            <p:cNvPr id="17" name="Picture 16">
              <a:extLst>
                <a:ext uri="{FF2B5EF4-FFF2-40B4-BE49-F238E27FC236}">
                  <a16:creationId xmlns:a16="http://schemas.microsoft.com/office/drawing/2014/main" id="{75171E03-409A-4743-B51F-63A1C977638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069606" y="2348787"/>
              <a:ext cx="1854447" cy="3121218"/>
            </a:xfrm>
            <a:prstGeom prst="rect">
              <a:avLst/>
            </a:prstGeom>
          </p:spPr>
        </p:pic>
      </p:grpSp>
      <p:grpSp>
        <p:nvGrpSpPr>
          <p:cNvPr id="79" name="Group 78">
            <a:extLst>
              <a:ext uri="{FF2B5EF4-FFF2-40B4-BE49-F238E27FC236}">
                <a16:creationId xmlns:a16="http://schemas.microsoft.com/office/drawing/2014/main" id="{FB765AFF-D402-874B-8907-4C7404A1FEA4}"/>
              </a:ext>
            </a:extLst>
          </p:cNvPr>
          <p:cNvGrpSpPr/>
          <p:nvPr/>
        </p:nvGrpSpPr>
        <p:grpSpPr>
          <a:xfrm>
            <a:off x="8155116" y="4193709"/>
            <a:ext cx="2198633" cy="1543123"/>
            <a:chOff x="8155116" y="4193709"/>
            <a:chExt cx="2198633" cy="1543123"/>
          </a:xfrm>
        </p:grpSpPr>
        <p:sp>
          <p:nvSpPr>
            <p:cNvPr id="34" name="TextBox 33">
              <a:extLst>
                <a:ext uri="{FF2B5EF4-FFF2-40B4-BE49-F238E27FC236}">
                  <a16:creationId xmlns:a16="http://schemas.microsoft.com/office/drawing/2014/main" id="{401C0A84-F67B-E246-B8ED-467EBED6DDA4}"/>
                </a:ext>
              </a:extLst>
            </p:cNvPr>
            <p:cNvSpPr txBox="1"/>
            <p:nvPr/>
          </p:nvSpPr>
          <p:spPr>
            <a:xfrm>
              <a:off x="8795686" y="5490611"/>
              <a:ext cx="9981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Analytics</a:t>
              </a:r>
            </a:p>
          </p:txBody>
        </p:sp>
        <p:pic>
          <p:nvPicPr>
            <p:cNvPr id="25" name="Picture 24">
              <a:extLst>
                <a:ext uri="{FF2B5EF4-FFF2-40B4-BE49-F238E27FC236}">
                  <a16:creationId xmlns:a16="http://schemas.microsoft.com/office/drawing/2014/main" id="{410DF9B7-1965-224F-ACE0-CC61FE6C4196}"/>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155116" y="4193709"/>
              <a:ext cx="2198633" cy="1290923"/>
            </a:xfrm>
            <a:prstGeom prst="rect">
              <a:avLst/>
            </a:prstGeom>
          </p:spPr>
        </p:pic>
      </p:grpSp>
      <p:pic>
        <p:nvPicPr>
          <p:cNvPr id="4" name="Picture 2" descr="Wave Mini">
            <a:extLst>
              <a:ext uri="{FF2B5EF4-FFF2-40B4-BE49-F238E27FC236}">
                <a16:creationId xmlns:a16="http://schemas.microsoft.com/office/drawing/2014/main" id="{00856BBA-EE54-0EAD-3008-6DCFED3889C9}"/>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1190657" y="3464374"/>
            <a:ext cx="819516" cy="817890"/>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BC28D7-18F0-A321-41E7-A86F548D62AF}"/>
              </a:ext>
            </a:extLst>
          </p:cNvPr>
          <p:cNvSpPr txBox="1"/>
          <p:nvPr/>
        </p:nvSpPr>
        <p:spPr>
          <a:xfrm>
            <a:off x="10901943" y="3139002"/>
            <a:ext cx="13779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rPr>
              <a:t>3rd party sensors</a:t>
            </a:r>
            <a:endParaRPr kumimoji="0" lang="en-SE" sz="1000" b="0" i="0" u="none" strike="noStrike" kern="1200" cap="none" spc="0" normalizeH="0" baseline="0" noProof="0" dirty="0">
              <a:ln>
                <a:noFill/>
              </a:ln>
              <a:solidFill>
                <a:srgbClr val="FFFFFF"/>
              </a:solidFill>
              <a:effectLst/>
              <a:uLnTx/>
              <a:uFillTx/>
              <a:latin typeface="SST Light" panose="020B0304030504020204" pitchFamily="34" charset="0"/>
              <a:ea typeface="+mn-ea"/>
              <a:cs typeface="+mn-cs"/>
            </a:endParaRPr>
          </a:p>
        </p:txBody>
      </p:sp>
    </p:spTree>
    <p:extLst>
      <p:ext uri="{BB962C8B-B14F-4D97-AF65-F5344CB8AC3E}">
        <p14:creationId xmlns:p14="http://schemas.microsoft.com/office/powerpoint/2010/main" val="36463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
                                        <p:tgtEl>
                                          <p:spTgt spid="46"/>
                                        </p:tgtEl>
                                      </p:cBhvr>
                                    </p:animEffect>
                                  </p:childTnLst>
                                </p:cTn>
                              </p:par>
                            </p:childTnLst>
                          </p:cTn>
                        </p:par>
                        <p:par>
                          <p:cTn id="8" fill="hold">
                            <p:stCondLst>
                              <p:cond delay="1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
                                        <p:tgtEl>
                                          <p:spTgt spid="3"/>
                                        </p:tgtEl>
                                      </p:cBhvr>
                                    </p:animEffect>
                                  </p:childTnLst>
                                </p:cTn>
                              </p:par>
                            </p:childTnLst>
                          </p:cTn>
                        </p:par>
                        <p:par>
                          <p:cTn id="12" fill="hold">
                            <p:stCondLst>
                              <p:cond delay="200"/>
                            </p:stCondLst>
                            <p:childTnLst>
                              <p:par>
                                <p:cTn id="13" presetID="22" presetClass="entr" presetSubtype="4"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down)">
                                      <p:cBhvr>
                                        <p:cTn id="15" dur="100"/>
                                        <p:tgtEl>
                                          <p:spTgt spid="49"/>
                                        </p:tgtEl>
                                      </p:cBhvr>
                                    </p:animEffect>
                                  </p:childTnLst>
                                </p:cTn>
                              </p:par>
                            </p:childTnLst>
                          </p:cTn>
                        </p:par>
                        <p:par>
                          <p:cTn id="16" fill="hold">
                            <p:stCondLst>
                              <p:cond delay="300"/>
                            </p:stCondLst>
                            <p:childTnLst>
                              <p:par>
                                <p:cTn id="17" presetID="22" presetClass="entr" presetSubtype="4"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100"/>
                                        <p:tgtEl>
                                          <p:spTgt spid="57"/>
                                        </p:tgtEl>
                                      </p:cBhvr>
                                    </p:animEffect>
                                  </p:childTnLst>
                                </p:cTn>
                              </p:par>
                            </p:childTnLst>
                          </p:cTn>
                        </p:par>
                        <p:par>
                          <p:cTn id="20" fill="hold">
                            <p:stCondLst>
                              <p:cond delay="40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100"/>
                                        <p:tgtEl>
                                          <p:spTgt spid="4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up)">
                                      <p:cBhvr>
                                        <p:cTn id="27" dur="100"/>
                                        <p:tgtEl>
                                          <p:spTgt spid="81"/>
                                        </p:tgtEl>
                                      </p:cBhvr>
                                    </p:animEffect>
                                  </p:childTnLst>
                                </p:cTn>
                              </p:par>
                            </p:childTnLst>
                          </p:cTn>
                        </p:par>
                        <p:par>
                          <p:cTn id="28" fill="hold">
                            <p:stCondLst>
                              <p:cond delay="600"/>
                            </p:stCondLst>
                            <p:childTnLst>
                              <p:par>
                                <p:cTn id="29" presetID="22" presetClass="entr" presetSubtype="1" fill="hold"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wipe(up)">
                                      <p:cBhvr>
                                        <p:cTn id="31" dur="100"/>
                                        <p:tgtEl>
                                          <p:spTgt spid="78"/>
                                        </p:tgtEl>
                                      </p:cBhvr>
                                    </p:animEffect>
                                  </p:childTnLst>
                                </p:cTn>
                              </p:par>
                            </p:childTnLst>
                          </p:cTn>
                        </p:par>
                        <p:par>
                          <p:cTn id="32" fill="hold">
                            <p:stCondLst>
                              <p:cond delay="700"/>
                            </p:stCondLst>
                            <p:childTnLst>
                              <p:par>
                                <p:cTn id="33" presetID="22" presetClass="entr" presetSubtype="4"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down)">
                                      <p:cBhvr>
                                        <p:cTn id="35" dur="100"/>
                                        <p:tgtEl>
                                          <p:spTgt spid="79"/>
                                        </p:tgtEl>
                                      </p:cBhvr>
                                    </p:animEffect>
                                  </p:childTnLst>
                                </p:cTn>
                              </p:par>
                            </p:childTnLst>
                          </p:cTn>
                        </p:par>
                        <p:par>
                          <p:cTn id="36" fill="hold">
                            <p:stCondLst>
                              <p:cond delay="800"/>
                            </p:stCondLst>
                            <p:childTnLst>
                              <p:par>
                                <p:cTn id="37" presetID="22" presetClass="entr" presetSubtype="4"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100"/>
                                        <p:tgtEl>
                                          <p:spTgt spid="45"/>
                                        </p:tgtEl>
                                      </p:cBhvr>
                                    </p:animEffect>
                                  </p:childTnLst>
                                </p:cTn>
                              </p:par>
                            </p:childTnLst>
                          </p:cTn>
                        </p:par>
                        <p:par>
                          <p:cTn id="40" fill="hold">
                            <p:stCondLst>
                              <p:cond delay="900"/>
                            </p:stCondLst>
                            <p:childTnLst>
                              <p:par>
                                <p:cTn id="41" presetID="22" presetClass="entr" presetSubtype="8" fill="hold" nodeType="after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100"/>
                                        <p:tgtEl>
                                          <p:spTgt spid="80"/>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left)">
                                      <p:cBhvr>
                                        <p:cTn id="47" dur="1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6508-F168-B972-B8EB-C2F47D1E8C56}"/>
              </a:ext>
            </a:extLst>
          </p:cNvPr>
          <p:cNvSpPr>
            <a:spLocks noGrp="1"/>
          </p:cNvSpPr>
          <p:nvPr>
            <p:ph type="title"/>
          </p:nvPr>
        </p:nvSpPr>
        <p:spPr/>
        <p:txBody>
          <a:bodyPr/>
          <a:lstStyle/>
          <a:p>
            <a:r>
              <a:rPr lang="nl-NL" dirty="0"/>
              <a:t>Nimway referentie </a:t>
            </a:r>
            <a:endParaRPr lang="sv-SE" dirty="0"/>
          </a:p>
        </p:txBody>
      </p:sp>
      <p:pic>
        <p:nvPicPr>
          <p:cNvPr id="6" name="Picture 5" descr="A room with a table and chairs&#10;&#10;Description automatically generated">
            <a:extLst>
              <a:ext uri="{FF2B5EF4-FFF2-40B4-BE49-F238E27FC236}">
                <a16:creationId xmlns:a16="http://schemas.microsoft.com/office/drawing/2014/main" id="{30F5B9F2-641C-B62C-C9AD-64158ED426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0749" y="123717"/>
            <a:ext cx="3412217" cy="255916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a:extLst>
              <a:ext uri="{FF2B5EF4-FFF2-40B4-BE49-F238E27FC236}">
                <a16:creationId xmlns:a16="http://schemas.microsoft.com/office/drawing/2014/main" id="{112E5971-A91C-8C72-BDAD-025FDFBACA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8126" y="1272811"/>
            <a:ext cx="1079127" cy="431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8EC682-4F5F-1787-4856-7974E9ACE923}"/>
              </a:ext>
            </a:extLst>
          </p:cNvPr>
          <p:cNvSpPr txBox="1"/>
          <p:nvPr/>
        </p:nvSpPr>
        <p:spPr>
          <a:xfrm>
            <a:off x="195368" y="1752000"/>
            <a:ext cx="361515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Calibri" panose="020F0502020204030204"/>
                <a:ea typeface="+mn-ea"/>
                <a:cs typeface="+mn-cs"/>
              </a:rPr>
              <a:t>Kantoor en leer centrum Delft</a:t>
            </a:r>
            <a:b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1100 medewerkers</a:t>
            </a:r>
            <a:b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400 desksensoren</a:t>
            </a:r>
            <a:b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44 </a:t>
            </a: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meetingroom</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displays + sensoren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5 totems (</a:t>
            </a: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floorplans</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a:t>
            </a:r>
            <a:endParaRPr kumimoji="0" lang="sv-S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A small stool in a cubicle&#10;&#10;Description automatically generated">
            <a:extLst>
              <a:ext uri="{FF2B5EF4-FFF2-40B4-BE49-F238E27FC236}">
                <a16:creationId xmlns:a16="http://schemas.microsoft.com/office/drawing/2014/main" id="{0B2EFFFD-258E-BC26-4A3C-33D0618753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9907" y="3229328"/>
            <a:ext cx="2335233" cy="311364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desk with a chair and a computer mouse under it&#10;&#10;Description automatically generated with medium confidence">
            <a:extLst>
              <a:ext uri="{FF2B5EF4-FFF2-40B4-BE49-F238E27FC236}">
                <a16:creationId xmlns:a16="http://schemas.microsoft.com/office/drawing/2014/main" id="{49830DFC-9ECA-BE16-67B2-93013C290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5368" y="3325107"/>
            <a:ext cx="2263398" cy="3017865"/>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screens on a wall&#10;&#10;Description automatically generated">
            <a:extLst>
              <a:ext uri="{FF2B5EF4-FFF2-40B4-BE49-F238E27FC236}">
                <a16:creationId xmlns:a16="http://schemas.microsoft.com/office/drawing/2014/main" id="{0A68DEDD-3302-4883-C39A-CF3C0EFEEA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5422" y="2876008"/>
            <a:ext cx="2597544" cy="346339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leaning on a sign&#10;&#10;Description automatically generated">
            <a:extLst>
              <a:ext uri="{FF2B5EF4-FFF2-40B4-BE49-F238E27FC236}">
                <a16:creationId xmlns:a16="http://schemas.microsoft.com/office/drawing/2014/main" id="{EAB03463-E059-7C1E-3A64-F5C1C3A8FAB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96281" y="1117701"/>
            <a:ext cx="2653146" cy="522169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721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3CA8-0DFE-1141-9017-9AC58C5CED29}"/>
              </a:ext>
            </a:extLst>
          </p:cNvPr>
          <p:cNvSpPr>
            <a:spLocks noGrp="1"/>
          </p:cNvSpPr>
          <p:nvPr>
            <p:ph type="title"/>
          </p:nvPr>
        </p:nvSpPr>
        <p:spPr/>
        <p:txBody>
          <a:bodyPr/>
          <a:lstStyle/>
          <a:p>
            <a:r>
              <a:rPr lang="en-SE" dirty="0"/>
              <a:t>Nimway mobile app</a:t>
            </a:r>
          </a:p>
        </p:txBody>
      </p:sp>
      <p:pic>
        <p:nvPicPr>
          <p:cNvPr id="7" name="Picture Placeholder 6" descr="A person holding a calculator&#10;&#10;Description automatically generated with medium confidence">
            <a:extLst>
              <a:ext uri="{FF2B5EF4-FFF2-40B4-BE49-F238E27FC236}">
                <a16:creationId xmlns:a16="http://schemas.microsoft.com/office/drawing/2014/main" id="{BCF8A66F-70DF-DB4A-95B2-20C07063E2EC}"/>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4F0D35B-9711-5F44-878D-4E6998927073}"/>
              </a:ext>
            </a:extLst>
          </p:cNvPr>
          <p:cNvSpPr>
            <a:spLocks noGrp="1"/>
          </p:cNvSpPr>
          <p:nvPr>
            <p:ph type="body" sz="quarter" idx="12"/>
          </p:nvPr>
        </p:nvSpPr>
        <p:spPr/>
        <p:txBody>
          <a:bodyPr/>
          <a:lstStyle/>
          <a:p>
            <a:r>
              <a:rPr lang="en-SE" dirty="0"/>
              <a:t>The power in your pocket</a:t>
            </a:r>
          </a:p>
        </p:txBody>
      </p:sp>
      <p:sp>
        <p:nvSpPr>
          <p:cNvPr id="5" name="Text Placeholder 4">
            <a:extLst>
              <a:ext uri="{FF2B5EF4-FFF2-40B4-BE49-F238E27FC236}">
                <a16:creationId xmlns:a16="http://schemas.microsoft.com/office/drawing/2014/main" id="{B595E06D-0D17-DD44-80FA-0A9ED880BD28}"/>
              </a:ext>
            </a:extLst>
          </p:cNvPr>
          <p:cNvSpPr>
            <a:spLocks noGrp="1"/>
          </p:cNvSpPr>
          <p:nvPr>
            <p:ph type="body" sz="quarter" idx="13"/>
          </p:nvPr>
        </p:nvSpPr>
        <p:spPr>
          <a:xfrm>
            <a:off x="7211695" y="1453413"/>
            <a:ext cx="4695825" cy="4485913"/>
          </a:xfrm>
        </p:spPr>
        <p:txBody>
          <a:bodyPr>
            <a:normAutofit fontScale="92500" lnSpcReduction="20000"/>
          </a:bodyPr>
          <a:lstStyle/>
          <a:p>
            <a:pPr fontAlgn="base"/>
            <a:r>
              <a:rPr lang="nl-NL" dirty="0"/>
              <a:t>Boek een ruimte en je werkplek</a:t>
            </a:r>
          </a:p>
          <a:p>
            <a:pPr fontAlgn="base"/>
            <a:r>
              <a:rPr lang="nl-NL" dirty="0"/>
              <a:t>Vind beschikbare werkruimtes</a:t>
            </a:r>
          </a:p>
          <a:p>
            <a:pPr fontAlgn="base"/>
            <a:r>
              <a:rPr lang="nl-NL" dirty="0"/>
              <a:t>Vind collega’s</a:t>
            </a:r>
          </a:p>
          <a:p>
            <a:pPr fontAlgn="base"/>
            <a:r>
              <a:rPr lang="nl-NL" dirty="0"/>
              <a:t>Zie waar je naar toe moet</a:t>
            </a:r>
          </a:p>
          <a:p>
            <a:pPr fontAlgn="base"/>
            <a:r>
              <a:rPr lang="nl-NL" dirty="0"/>
              <a:t>Ontvang een melding wanneer het tijd is om naar je volgende vergadering te gaan</a:t>
            </a:r>
          </a:p>
          <a:p>
            <a:pPr fontAlgn="base"/>
            <a:r>
              <a:rPr lang="nl-NL" dirty="0"/>
              <a:t>Meld defecten aan apparatuur of waarschuw schoonmaak services</a:t>
            </a:r>
          </a:p>
          <a:p>
            <a:pPr fontAlgn="base"/>
            <a:r>
              <a:rPr lang="nl-NL" dirty="0"/>
              <a:t>Boek toegang tot het kantoor en parkeerplaatsen</a:t>
            </a:r>
          </a:p>
          <a:p>
            <a:pPr fontAlgn="base"/>
            <a:r>
              <a:rPr lang="nl-NL" dirty="0"/>
              <a:t>Zie wie en wanneer jouw ‘favoriete’ collega’s op kantoor zijn</a:t>
            </a:r>
            <a:endParaRPr lang="en-SE" dirty="0"/>
          </a:p>
          <a:p>
            <a:pPr marL="0" indent="0">
              <a:buNone/>
            </a:pPr>
            <a:endParaRPr lang="en-SE" dirty="0"/>
          </a:p>
        </p:txBody>
      </p:sp>
    </p:spTree>
    <p:extLst>
      <p:ext uri="{BB962C8B-B14F-4D97-AF65-F5344CB8AC3E}">
        <p14:creationId xmlns:p14="http://schemas.microsoft.com/office/powerpoint/2010/main" val="2661267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7F9170-5E33-DF8F-7060-30323A5D8687}"/>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rcRect/>
          <a:stretch/>
        </p:blipFill>
        <p:spPr>
          <a:xfrm>
            <a:off x="4934" y="2775"/>
            <a:ext cx="12182132" cy="6852450"/>
          </a:xfrm>
          <a:prstGeom prst="rect">
            <a:avLst/>
          </a:prstGeom>
          <a:solidFill>
            <a:schemeClr val="tx1"/>
          </a:solidFill>
        </p:spPr>
      </p:pic>
      <p:sp>
        <p:nvSpPr>
          <p:cNvPr id="17" name="Title 1">
            <a:extLst>
              <a:ext uri="{FF2B5EF4-FFF2-40B4-BE49-F238E27FC236}">
                <a16:creationId xmlns:a16="http://schemas.microsoft.com/office/drawing/2014/main" id="{A30A86C4-AC9F-6EB3-11BA-F996B7910502}"/>
              </a:ext>
            </a:extLst>
          </p:cNvPr>
          <p:cNvSpPr txBox="1">
            <a:spLocks/>
          </p:cNvSpPr>
          <p:nvPr/>
        </p:nvSpPr>
        <p:spPr>
          <a:xfrm>
            <a:off x="632284" y="530810"/>
            <a:ext cx="10927433" cy="743418"/>
          </a:xfrm>
          <a:prstGeom prst="rect">
            <a:avLst/>
          </a:prstGeom>
        </p:spPr>
        <p:txBody>
          <a:bodyPr vert="horz" lIns="91366" tIns="45683" rIns="91366" bIns="45683" rtlCol="0" anchor="b">
            <a:normAutofit fontScale="97500"/>
          </a:bodyPr>
          <a:lstStyle>
            <a:lvl1pPr algn="ctr" defTabSz="914400" rtl="0" eaLnBrk="1" latinLnBrk="0" hangingPunct="1">
              <a:lnSpc>
                <a:spcPct val="90000"/>
              </a:lnSpc>
              <a:spcBef>
                <a:spcPct val="0"/>
              </a:spcBef>
              <a:buNone/>
              <a:defRPr sz="3200" b="0" i="0" kern="1200">
                <a:solidFill>
                  <a:schemeClr val="bg1"/>
                </a:solidFill>
                <a:latin typeface="SST Medium" panose="020B0504030504020204" pitchFamily="34" charset="0"/>
                <a:ea typeface="+mj-ea"/>
                <a:cs typeface="+mj-cs"/>
              </a:defRPr>
            </a:lvl1pPr>
          </a:lstStyle>
          <a:p>
            <a:pPr marL="0" marR="0" lvl="0" indent="0" algn="ctr" defTabSz="913486" rtl="0" eaLnBrk="1" fontAlgn="auto" latinLnBrk="0" hangingPunct="1">
              <a:lnSpc>
                <a:spcPct val="90000"/>
              </a:lnSpc>
              <a:spcBef>
                <a:spcPct val="0"/>
              </a:spcBef>
              <a:spcAft>
                <a:spcPts val="0"/>
              </a:spcAft>
              <a:buClrTx/>
              <a:buSzTx/>
              <a:buFontTx/>
              <a:buNone/>
              <a:tabLst/>
              <a:defRPr/>
            </a:pPr>
            <a:r>
              <a:rPr kumimoji="1" lang="sv-SE" sz="2998" b="0" i="0" u="none" strike="noStrike" kern="1200" cap="none" spc="0" normalizeH="0" baseline="0" noProof="0" dirty="0" err="1">
                <a:ln>
                  <a:noFill/>
                </a:ln>
                <a:solidFill>
                  <a:srgbClr val="FFFFFF"/>
                </a:solidFill>
                <a:effectLst/>
                <a:uLnTx/>
                <a:uFillTx/>
                <a:latin typeface="SST Medium"/>
                <a:ea typeface="+mj-ea"/>
                <a:cs typeface="+mj-cs"/>
              </a:rPr>
              <a:t>Seamless</a:t>
            </a:r>
            <a:r>
              <a:rPr kumimoji="1" lang="sv-SE" sz="2998" b="0" i="0" u="none" strike="noStrike" kern="1200" cap="none" spc="0" normalizeH="0" baseline="0" noProof="0" dirty="0">
                <a:ln>
                  <a:noFill/>
                </a:ln>
                <a:solidFill>
                  <a:srgbClr val="FFFFFF"/>
                </a:solidFill>
                <a:effectLst/>
                <a:uLnTx/>
                <a:uFillTx/>
                <a:latin typeface="SST Medium"/>
                <a:ea typeface="+mj-ea"/>
                <a:cs typeface="+mj-cs"/>
              </a:rPr>
              <a:t> Digital </a:t>
            </a:r>
            <a:r>
              <a:rPr kumimoji="1" lang="sv-SE" sz="2998" b="0" i="0" u="none" strike="noStrike" kern="1200" cap="none" spc="0" normalizeH="0" baseline="0" noProof="0" dirty="0" err="1">
                <a:ln>
                  <a:noFill/>
                </a:ln>
                <a:solidFill>
                  <a:srgbClr val="FFFFFF"/>
                </a:solidFill>
                <a:effectLst/>
                <a:uLnTx/>
                <a:uFillTx/>
                <a:latin typeface="SST Medium"/>
                <a:ea typeface="+mj-ea"/>
                <a:cs typeface="+mj-cs"/>
              </a:rPr>
              <a:t>Experience</a:t>
            </a:r>
            <a:br>
              <a:rPr kumimoji="1" lang="sv-SE" sz="3198" b="0" i="0" u="none" strike="noStrike" kern="1200" cap="none" spc="0" normalizeH="0" baseline="0" noProof="0" dirty="0">
                <a:ln>
                  <a:noFill/>
                </a:ln>
                <a:solidFill>
                  <a:srgbClr val="FFFFFF"/>
                </a:solidFill>
                <a:effectLst/>
                <a:uLnTx/>
                <a:uFillTx/>
                <a:latin typeface="SST Medium"/>
                <a:ea typeface="+mj-ea"/>
                <a:cs typeface="+mj-cs"/>
              </a:rPr>
            </a:br>
            <a:r>
              <a:rPr kumimoji="1" lang="en-US" sz="1798" b="0" i="0" u="none" strike="noStrike" kern="1200" cap="none" spc="0" normalizeH="0" baseline="0" noProof="0" dirty="0">
                <a:ln>
                  <a:noFill/>
                </a:ln>
                <a:solidFill>
                  <a:srgbClr val="FFFFFF"/>
                </a:solidFill>
                <a:effectLst/>
                <a:uLnTx/>
                <a:uFillTx/>
                <a:latin typeface="SST Light"/>
                <a:ea typeface="+mj-ea"/>
                <a:cs typeface="+mj-cs"/>
              </a:rPr>
              <a:t>Wie </a:t>
            </a:r>
            <a:r>
              <a:rPr kumimoji="1" lang="en-US" sz="1798" b="0" i="0" u="none" strike="noStrike" kern="1200" cap="none" spc="0" normalizeH="0" baseline="0" noProof="0" dirty="0" err="1">
                <a:ln>
                  <a:noFill/>
                </a:ln>
                <a:solidFill>
                  <a:srgbClr val="FFFFFF"/>
                </a:solidFill>
                <a:effectLst/>
                <a:uLnTx/>
                <a:uFillTx/>
                <a:latin typeface="SST Light"/>
                <a:ea typeface="+mj-ea"/>
                <a:cs typeface="+mj-cs"/>
              </a:rPr>
              <a:t>gaat</a:t>
            </a:r>
            <a:r>
              <a:rPr kumimoji="1" lang="en-US" sz="1798" b="0" i="0" u="none" strike="noStrike" kern="1200" cap="none" spc="0" normalizeH="0" baseline="0" noProof="0" dirty="0">
                <a:ln>
                  <a:noFill/>
                </a:ln>
                <a:solidFill>
                  <a:srgbClr val="FFFFFF"/>
                </a:solidFill>
                <a:effectLst/>
                <a:uLnTx/>
                <a:uFillTx/>
                <a:latin typeface="SST Light"/>
                <a:ea typeface="+mj-ea"/>
                <a:cs typeface="+mj-cs"/>
              </a:rPr>
              <a:t> er </a:t>
            </a:r>
            <a:r>
              <a:rPr kumimoji="1" lang="en-US" sz="1798" b="0" i="0" u="none" strike="noStrike" kern="1200" cap="none" spc="0" normalizeH="0" baseline="0" noProof="0" dirty="0" err="1">
                <a:ln>
                  <a:noFill/>
                </a:ln>
                <a:solidFill>
                  <a:srgbClr val="FFFFFF"/>
                </a:solidFill>
                <a:effectLst/>
                <a:uLnTx/>
                <a:uFillTx/>
                <a:latin typeface="SST Light"/>
                <a:ea typeface="+mj-ea"/>
                <a:cs typeface="+mj-cs"/>
              </a:rPr>
              <a:t>nog</a:t>
            </a:r>
            <a:r>
              <a:rPr kumimoji="1" lang="en-US" sz="1798" b="0" i="0" u="none" strike="noStrike" kern="1200" cap="none" spc="0" normalizeH="0" baseline="0" noProof="0" dirty="0">
                <a:ln>
                  <a:noFill/>
                </a:ln>
                <a:solidFill>
                  <a:srgbClr val="FFFFFF"/>
                </a:solidFill>
                <a:effectLst/>
                <a:uLnTx/>
                <a:uFillTx/>
                <a:latin typeface="SST Light"/>
                <a:ea typeface="+mj-ea"/>
                <a:cs typeface="+mj-cs"/>
              </a:rPr>
              <a:t> </a:t>
            </a:r>
            <a:r>
              <a:rPr kumimoji="1" lang="en-US" sz="1798" b="0" i="0" u="none" strike="noStrike" kern="1200" cap="none" spc="0" normalizeH="0" baseline="0" noProof="0" dirty="0" err="1">
                <a:ln>
                  <a:noFill/>
                </a:ln>
                <a:solidFill>
                  <a:srgbClr val="FFFFFF"/>
                </a:solidFill>
                <a:effectLst/>
                <a:uLnTx/>
                <a:uFillTx/>
                <a:latin typeface="SST Light"/>
                <a:ea typeface="+mj-ea"/>
                <a:cs typeface="+mj-cs"/>
              </a:rPr>
              <a:t>meer</a:t>
            </a:r>
            <a:r>
              <a:rPr kumimoji="1" lang="en-US" sz="1798" b="0" i="0" u="none" strike="noStrike" kern="1200" cap="none" spc="0" normalizeH="0" baseline="0" noProof="0" dirty="0">
                <a:ln>
                  <a:noFill/>
                </a:ln>
                <a:solidFill>
                  <a:srgbClr val="FFFFFF"/>
                </a:solidFill>
                <a:effectLst/>
                <a:uLnTx/>
                <a:uFillTx/>
                <a:latin typeface="SST Light"/>
                <a:ea typeface="+mj-ea"/>
                <a:cs typeface="+mj-cs"/>
              </a:rPr>
              <a:t> </a:t>
            </a:r>
            <a:r>
              <a:rPr kumimoji="1" lang="en-US" sz="1798" b="0" i="0" u="none" strike="noStrike" kern="1200" cap="none" spc="0" normalizeH="0" baseline="0" noProof="0" dirty="0" err="1">
                <a:ln>
                  <a:noFill/>
                </a:ln>
                <a:solidFill>
                  <a:srgbClr val="FFFFFF"/>
                </a:solidFill>
                <a:effectLst/>
                <a:uLnTx/>
                <a:uFillTx/>
                <a:latin typeface="SST Light"/>
                <a:ea typeface="+mj-ea"/>
                <a:cs typeface="+mj-cs"/>
              </a:rPr>
              <a:t>naar</a:t>
            </a:r>
            <a:r>
              <a:rPr kumimoji="1" lang="en-US" sz="1798" b="0" i="0" u="none" strike="noStrike" kern="1200" cap="none" spc="0" normalizeH="0" baseline="0" noProof="0" dirty="0">
                <a:ln>
                  <a:noFill/>
                </a:ln>
                <a:solidFill>
                  <a:srgbClr val="FFFFFF"/>
                </a:solidFill>
                <a:effectLst/>
                <a:uLnTx/>
                <a:uFillTx/>
                <a:latin typeface="SST Light"/>
                <a:ea typeface="+mj-ea"/>
                <a:cs typeface="+mj-cs"/>
              </a:rPr>
              <a:t> </a:t>
            </a:r>
            <a:r>
              <a:rPr kumimoji="1" lang="en-US" sz="1798" b="0" i="0" u="none" strike="noStrike" kern="1200" cap="none" spc="0" normalizeH="0" baseline="0" noProof="0" dirty="0" err="1">
                <a:ln>
                  <a:noFill/>
                </a:ln>
                <a:solidFill>
                  <a:srgbClr val="FFFFFF"/>
                </a:solidFill>
                <a:effectLst/>
                <a:uLnTx/>
                <a:uFillTx/>
                <a:latin typeface="SST Light"/>
                <a:ea typeface="+mj-ea"/>
                <a:cs typeface="+mj-cs"/>
              </a:rPr>
              <a:t>kantoor</a:t>
            </a:r>
            <a:r>
              <a:rPr kumimoji="1" lang="en-US" sz="1798" b="0" i="0" u="none" strike="noStrike" kern="1200" cap="none" spc="0" normalizeH="0" baseline="0" noProof="0" dirty="0">
                <a:ln>
                  <a:noFill/>
                </a:ln>
                <a:solidFill>
                  <a:srgbClr val="FFFFFF"/>
                </a:solidFill>
                <a:effectLst/>
                <a:uLnTx/>
                <a:uFillTx/>
                <a:latin typeface="SST Light"/>
                <a:ea typeface="+mj-ea"/>
                <a:cs typeface="+mj-cs"/>
              </a:rPr>
              <a:t>?</a:t>
            </a:r>
          </a:p>
        </p:txBody>
      </p:sp>
      <p:pic>
        <p:nvPicPr>
          <p:cNvPr id="16" name="Picture 15" descr="Graphical user interface, application&#10;&#10;Description automatically generated">
            <a:extLst>
              <a:ext uri="{FF2B5EF4-FFF2-40B4-BE49-F238E27FC236}">
                <a16:creationId xmlns:a16="http://schemas.microsoft.com/office/drawing/2014/main" id="{7A691ECA-2C29-D35C-5245-4F233EB34E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6398" y="1827642"/>
            <a:ext cx="2097838" cy="4900060"/>
          </a:xfrm>
          <a:prstGeom prst="rect">
            <a:avLst/>
          </a:prstGeom>
        </p:spPr>
      </p:pic>
      <p:pic>
        <p:nvPicPr>
          <p:cNvPr id="25" name="Picture 24" descr="Graphical user interface, text, application, chat or text message&#10;&#10;Description automatically generated">
            <a:extLst>
              <a:ext uri="{FF2B5EF4-FFF2-40B4-BE49-F238E27FC236}">
                <a16:creationId xmlns:a16="http://schemas.microsoft.com/office/drawing/2014/main" id="{FBE094EF-CD56-1B37-087E-5FCA5102A8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8621" y="1827642"/>
            <a:ext cx="2097838" cy="4900060"/>
          </a:xfrm>
          <a:prstGeom prst="rect">
            <a:avLst/>
          </a:prstGeom>
        </p:spPr>
      </p:pic>
      <p:pic>
        <p:nvPicPr>
          <p:cNvPr id="27" name="Picture 26" descr="Graphical user interface, application&#10;&#10;Description automatically generated">
            <a:extLst>
              <a:ext uri="{FF2B5EF4-FFF2-40B4-BE49-F238E27FC236}">
                <a16:creationId xmlns:a16="http://schemas.microsoft.com/office/drawing/2014/main" id="{B038E7D1-7482-15B6-4122-11EFA2716D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0979" y="1827642"/>
            <a:ext cx="2070437" cy="4836058"/>
          </a:xfrm>
          <a:prstGeom prst="rect">
            <a:avLst/>
          </a:prstGeom>
        </p:spPr>
      </p:pic>
      <p:sp>
        <p:nvSpPr>
          <p:cNvPr id="39" name="Text Placeholder 3">
            <a:extLst>
              <a:ext uri="{FF2B5EF4-FFF2-40B4-BE49-F238E27FC236}">
                <a16:creationId xmlns:a16="http://schemas.microsoft.com/office/drawing/2014/main" id="{19511C1D-82E9-3A1F-6B52-BC3D4C53D19E}"/>
              </a:ext>
            </a:extLst>
          </p:cNvPr>
          <p:cNvSpPr txBox="1">
            <a:spLocks/>
          </p:cNvSpPr>
          <p:nvPr/>
        </p:nvSpPr>
        <p:spPr>
          <a:xfrm>
            <a:off x="886871" y="1723352"/>
            <a:ext cx="3717227" cy="4900060"/>
          </a:xfrm>
          <a:prstGeom prst="rect">
            <a:avLst/>
          </a:prstGeom>
        </p:spPr>
        <p:txBody>
          <a:bodyPr lIns="91366" tIns="45683" rIns="91366" bIns="45683" anchor="t"/>
          <a:lstStyle>
            <a:lvl1pPr marL="228600" indent="-228600" algn="l" defTabSz="914400" rtl="0" eaLnBrk="1" latinLnBrk="0" hangingPunct="1">
              <a:lnSpc>
                <a:spcPct val="100000"/>
              </a:lnSpc>
              <a:spcBef>
                <a:spcPts val="1800"/>
              </a:spcBef>
              <a:buFont typeface="Wingdings" pitchFamily="2" charset="2"/>
              <a:buChar char="§"/>
              <a:defRPr sz="1800" b="0" i="0" kern="1200">
                <a:solidFill>
                  <a:schemeClr val="tx1"/>
                </a:solidFill>
                <a:latin typeface="SST Light" panose="020B0304030504020204" pitchFamily="34" charset="0"/>
                <a:ea typeface="+mn-ea"/>
                <a:cs typeface="+mn-cs"/>
              </a:defRPr>
            </a:lvl1pPr>
            <a:lvl2pPr marL="685800" indent="-228600" algn="l" defTabSz="914400" rtl="0" eaLnBrk="1" latinLnBrk="0" hangingPunct="1">
              <a:lnSpc>
                <a:spcPct val="100000"/>
              </a:lnSpc>
              <a:spcBef>
                <a:spcPts val="1800"/>
              </a:spcBef>
              <a:buFont typeface="Wingdings" pitchFamily="2" charset="2"/>
              <a:buChar char="§"/>
              <a:defRPr sz="1600" b="0" i="0" kern="1200">
                <a:solidFill>
                  <a:schemeClr val="tx1"/>
                </a:solidFill>
                <a:latin typeface="SST Light" panose="020B0304030504020204" pitchFamily="34" charset="0"/>
                <a:ea typeface="+mn-ea"/>
                <a:cs typeface="+mn-cs"/>
              </a:defRPr>
            </a:lvl2pPr>
            <a:lvl3pPr marL="1143000" indent="-228600" algn="l" defTabSz="914400" rtl="0" eaLnBrk="1" latinLnBrk="0" hangingPunct="1">
              <a:lnSpc>
                <a:spcPct val="100000"/>
              </a:lnSpc>
              <a:spcBef>
                <a:spcPts val="1800"/>
              </a:spcBef>
              <a:buFont typeface="Wingdings" pitchFamily="2" charset="2"/>
              <a:buChar char="§"/>
              <a:defRPr sz="1400" b="0" i="0" kern="1200">
                <a:solidFill>
                  <a:schemeClr val="tx1"/>
                </a:solidFill>
                <a:latin typeface="SST Light" panose="020B0304030504020204" pitchFamily="34" charset="0"/>
                <a:ea typeface="+mn-ea"/>
                <a:cs typeface="+mn-cs"/>
              </a:defRPr>
            </a:lvl3pPr>
            <a:lvl4pPr marL="1600200" indent="-228600" algn="l" defTabSz="914400"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4pPr>
            <a:lvl5pPr marL="2057400" indent="-228600" algn="l" defTabSz="914400" rtl="0" eaLnBrk="1" latinLnBrk="0" hangingPunct="1">
              <a:lnSpc>
                <a:spcPct val="100000"/>
              </a:lnSpc>
              <a:spcBef>
                <a:spcPts val="1800"/>
              </a:spcBef>
              <a:buFont typeface="Wingdings" pitchFamily="2" charset="2"/>
              <a:buChar char="§"/>
              <a:defRPr sz="1200" b="0" i="0" kern="1200">
                <a:solidFill>
                  <a:schemeClr val="tx1"/>
                </a:solidFill>
                <a:latin typeface="SST Light" panose="020B0304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371" marR="0" lvl="0" indent="-228371" algn="l" defTabSz="913486" rtl="0" eaLnBrk="1" fontAlgn="auto" latinLnBrk="0" hangingPunct="1">
              <a:lnSpc>
                <a:spcPct val="100000"/>
              </a:lnSpc>
              <a:spcBef>
                <a:spcPts val="1598"/>
              </a:spcBef>
              <a:spcAft>
                <a:spcPts val="0"/>
              </a:spcAft>
              <a:buClrTx/>
              <a:buSzTx/>
              <a:buFont typeface="Wingdings" pitchFamily="2" charset="2"/>
              <a:buChar char="§"/>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Maak je eigen lijst met favoriete collega's van de afdeling of je team</a:t>
            </a:r>
          </a:p>
          <a:p>
            <a:pPr marL="228371" marR="0" lvl="0" indent="-228371" algn="l" defTabSz="913486" rtl="0" eaLnBrk="1" fontAlgn="auto" latinLnBrk="0" hangingPunct="1">
              <a:lnSpc>
                <a:spcPct val="100000"/>
              </a:lnSpc>
              <a:spcBef>
                <a:spcPts val="1598"/>
              </a:spcBef>
              <a:spcAft>
                <a:spcPts val="0"/>
              </a:spcAft>
              <a:buClrTx/>
              <a:buSzTx/>
              <a:buFont typeface="Wingdings" pitchFamily="2" charset="2"/>
              <a:buChar char="§"/>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Kijk wie er van plan is naar  kantoor te gaan zodat je elkaar kunt ontmoeten en kan samenwerken</a:t>
            </a:r>
          </a:p>
          <a:p>
            <a:pPr marL="228371" marR="0" lvl="0" indent="-228371" algn="l" defTabSz="913486" rtl="0" eaLnBrk="1" fontAlgn="auto" latinLnBrk="0" hangingPunct="1">
              <a:lnSpc>
                <a:spcPct val="100000"/>
              </a:lnSpc>
              <a:spcBef>
                <a:spcPts val="1598"/>
              </a:spcBef>
              <a:spcAft>
                <a:spcPts val="0"/>
              </a:spcAft>
              <a:buClrTx/>
              <a:buSzTx/>
              <a:buFont typeface="Wingdings" pitchFamily="2" charset="2"/>
              <a:buChar char="§"/>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Bekijk de contactgegevens van collega's en ga op dezelfde dag(en) naar het zelfde kantoor</a:t>
            </a:r>
            <a:endParaRPr kumimoji="1" lang="nl-NL" sz="1798" b="0" i="0" u="none" strike="noStrike" kern="1200" cap="none" spc="0" normalizeH="0" baseline="0" noProof="0" dirty="0">
              <a:ln>
                <a:noFill/>
              </a:ln>
              <a:solidFill>
                <a:srgbClr val="FFFFFF"/>
              </a:solidFill>
              <a:effectLst/>
              <a:highlight>
                <a:srgbClr val="FFFF00"/>
              </a:highlight>
              <a:uLnTx/>
              <a:uFillTx/>
              <a:latin typeface="SST Light"/>
              <a:ea typeface="+mn-ea"/>
              <a:cs typeface="+mn-cs"/>
            </a:endParaRPr>
          </a:p>
          <a:p>
            <a:pPr marL="228371" marR="0" lvl="0" indent="-228371" algn="l" defTabSz="913486" rtl="0" eaLnBrk="1" fontAlgn="auto" latinLnBrk="0" hangingPunct="1">
              <a:lnSpc>
                <a:spcPct val="100000"/>
              </a:lnSpc>
              <a:spcBef>
                <a:spcPts val="1598"/>
              </a:spcBef>
              <a:spcAft>
                <a:spcPts val="0"/>
              </a:spcAft>
              <a:buClrTx/>
              <a:buSzTx/>
              <a:buFont typeface="Wingdings" pitchFamily="2" charset="2"/>
              <a:buChar char="§"/>
              <a:tabLst/>
              <a:defRPr/>
            </a:pPr>
            <a:r>
              <a:rPr kumimoji="1" lang="nl-NL" sz="1798" b="0" i="0" u="none" strike="noStrike" kern="1200" cap="none" spc="0" normalizeH="0" baseline="0" noProof="0" dirty="0">
                <a:ln>
                  <a:noFill/>
                </a:ln>
                <a:solidFill>
                  <a:srgbClr val="FFFFFF"/>
                </a:solidFill>
                <a:effectLst/>
                <a:uLnTx/>
                <a:uFillTx/>
                <a:latin typeface="SST Light"/>
                <a:ea typeface="+mn-ea"/>
                <a:cs typeface="+mn-cs"/>
              </a:rPr>
              <a:t>Start vanuit Nimway een Teams call of EMAIL of zoek je collega</a:t>
            </a:r>
          </a:p>
        </p:txBody>
      </p:sp>
      <p:pic>
        <p:nvPicPr>
          <p:cNvPr id="11" name="Picture 10" descr="A black cell phone&#10;&#10;Description automatically generated with low confidence">
            <a:extLst>
              <a:ext uri="{FF2B5EF4-FFF2-40B4-BE49-F238E27FC236}">
                <a16:creationId xmlns:a16="http://schemas.microsoft.com/office/drawing/2014/main" id="{2852C89C-2C9A-2AEB-0257-93B07E6870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35048" y="1605009"/>
            <a:ext cx="2897582" cy="5284708"/>
          </a:xfrm>
          <a:prstGeom prst="rect">
            <a:avLst/>
          </a:prstGeom>
        </p:spPr>
      </p:pic>
      <p:pic>
        <p:nvPicPr>
          <p:cNvPr id="29" name="Picture 28" descr="A black cell phone&#10;&#10;Description automatically generated with low confidence">
            <a:extLst>
              <a:ext uri="{FF2B5EF4-FFF2-40B4-BE49-F238E27FC236}">
                <a16:creationId xmlns:a16="http://schemas.microsoft.com/office/drawing/2014/main" id="{E3BECB1C-393E-284D-F827-A8C713DDDA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77408" y="1605008"/>
            <a:ext cx="2897582" cy="5284708"/>
          </a:xfrm>
          <a:prstGeom prst="rect">
            <a:avLst/>
          </a:prstGeom>
        </p:spPr>
      </p:pic>
      <p:pic>
        <p:nvPicPr>
          <p:cNvPr id="30" name="Picture 29" descr="A black cell phone&#10;&#10;Description automatically generated with low confidence">
            <a:extLst>
              <a:ext uri="{FF2B5EF4-FFF2-40B4-BE49-F238E27FC236}">
                <a16:creationId xmlns:a16="http://schemas.microsoft.com/office/drawing/2014/main" id="{CBB7E380-B0D9-3C8D-7241-71817372B1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9768" y="1605007"/>
            <a:ext cx="2897582" cy="5284708"/>
          </a:xfrm>
          <a:prstGeom prst="rect">
            <a:avLst/>
          </a:prstGeom>
        </p:spPr>
      </p:pic>
    </p:spTree>
    <p:extLst>
      <p:ext uri="{BB962C8B-B14F-4D97-AF65-F5344CB8AC3E}">
        <p14:creationId xmlns:p14="http://schemas.microsoft.com/office/powerpoint/2010/main" val="409817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A16930-C534-C24B-B8B8-E5FF0E57F949}"/>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43CF9B21-6E3D-CF4B-BFC4-00242F96EC6B}"/>
              </a:ext>
            </a:extLst>
          </p:cNvPr>
          <p:cNvSpPr>
            <a:spLocks noGrp="1"/>
          </p:cNvSpPr>
          <p:nvPr>
            <p:ph type="title"/>
          </p:nvPr>
        </p:nvSpPr>
        <p:spPr/>
        <p:txBody>
          <a:bodyPr/>
          <a:lstStyle/>
          <a:p>
            <a:r>
              <a:rPr lang="sv-SE" dirty="0" err="1"/>
              <a:t>Nieuwste</a:t>
            </a:r>
            <a:r>
              <a:rPr lang="sv-SE" dirty="0"/>
              <a:t> </a:t>
            </a:r>
            <a:r>
              <a:rPr lang="sv-SE" dirty="0" err="1"/>
              <a:t>functionaliteiten</a:t>
            </a:r>
            <a:r>
              <a:rPr lang="sv-SE" dirty="0"/>
              <a:t> – </a:t>
            </a:r>
            <a:r>
              <a:rPr lang="sv-SE" dirty="0" err="1"/>
              <a:t>voorbeelden</a:t>
            </a:r>
            <a:endParaRPr lang="sv-SE" dirty="0"/>
          </a:p>
        </p:txBody>
      </p:sp>
      <p:sp>
        <p:nvSpPr>
          <p:cNvPr id="4" name="Text Placeholder 3">
            <a:extLst>
              <a:ext uri="{FF2B5EF4-FFF2-40B4-BE49-F238E27FC236}">
                <a16:creationId xmlns:a16="http://schemas.microsoft.com/office/drawing/2014/main" id="{13D0C1E4-51AC-314B-BED1-D2B132F2E0A9}"/>
              </a:ext>
            </a:extLst>
          </p:cNvPr>
          <p:cNvSpPr>
            <a:spLocks noGrp="1"/>
          </p:cNvSpPr>
          <p:nvPr>
            <p:ph type="body" idx="1"/>
          </p:nvPr>
        </p:nvSpPr>
        <p:spPr/>
        <p:txBody>
          <a:bodyPr/>
          <a:lstStyle/>
          <a:p>
            <a:r>
              <a:rPr lang="sv-SE" dirty="0" err="1"/>
              <a:t>Hoe</a:t>
            </a:r>
            <a:r>
              <a:rPr lang="sv-SE" dirty="0"/>
              <a:t> kan Nimway </a:t>
            </a:r>
            <a:r>
              <a:rPr lang="sv-SE" dirty="0" err="1"/>
              <a:t>jullie</a:t>
            </a:r>
            <a:r>
              <a:rPr lang="sv-SE" dirty="0"/>
              <a:t> </a:t>
            </a:r>
            <a:r>
              <a:rPr lang="sv-SE" dirty="0" err="1"/>
              <a:t>helpen</a:t>
            </a:r>
            <a:r>
              <a:rPr lang="sv-SE" dirty="0"/>
              <a:t>?</a:t>
            </a:r>
          </a:p>
          <a:p>
            <a:endParaRPr lang="sv-SE" dirty="0"/>
          </a:p>
        </p:txBody>
      </p:sp>
      <p:pic>
        <p:nvPicPr>
          <p:cNvPr id="6" name="Picture 5">
            <a:extLst>
              <a:ext uri="{FF2B5EF4-FFF2-40B4-BE49-F238E27FC236}">
                <a16:creationId xmlns:a16="http://schemas.microsoft.com/office/drawing/2014/main" id="{E2162AF9-F6A6-3241-93A7-2388B584A4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90574" y="169833"/>
            <a:ext cx="1824413" cy="655561"/>
          </a:xfrm>
          <a:prstGeom prst="rect">
            <a:avLst/>
          </a:prstGeom>
        </p:spPr>
      </p:pic>
    </p:spTree>
    <p:extLst>
      <p:ext uri="{BB962C8B-B14F-4D97-AF65-F5344CB8AC3E}">
        <p14:creationId xmlns:p14="http://schemas.microsoft.com/office/powerpoint/2010/main" val="422228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17524307-4F8F-2747-5551-AFB8AD729845}"/>
              </a:ext>
            </a:extLst>
          </p:cNvPr>
          <p:cNvSpPr/>
          <p:nvPr/>
        </p:nvSpPr>
        <p:spPr>
          <a:xfrm>
            <a:off x="7909340" y="3087364"/>
            <a:ext cx="3456000" cy="1584000"/>
          </a:xfrm>
          <a:prstGeom prst="roundRect">
            <a:avLst>
              <a:gd name="adj" fmla="val 4695"/>
            </a:avLst>
          </a:prstGeom>
          <a:gradFill flip="none" rotWithShape="1">
            <a:gsLst>
              <a:gs pos="0">
                <a:schemeClr val="accent6">
                  <a:lumMod val="20000"/>
                  <a:lumOff val="80000"/>
                </a:schemeClr>
              </a:gs>
              <a:gs pos="50000">
                <a:schemeClr val="accent6">
                  <a:lumMod val="40000"/>
                  <a:lumOff val="60000"/>
                </a:schemeClr>
              </a:gs>
              <a:gs pos="100000">
                <a:srgbClr val="CDD3D7">
                  <a:alpha val="57964"/>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D784828-6533-9A93-07C4-164C1AC1D54D}"/>
              </a:ext>
            </a:extLst>
          </p:cNvPr>
          <p:cNvSpPr>
            <a:spLocks noGrp="1"/>
          </p:cNvSpPr>
          <p:nvPr>
            <p:ph type="title"/>
          </p:nvPr>
        </p:nvSpPr>
        <p:spPr/>
        <p:txBody>
          <a:bodyPr/>
          <a:lstStyle/>
          <a:p>
            <a:r>
              <a:rPr lang="sv-SE" dirty="0"/>
              <a:t>New in Nimway Q4 2023 - Q1 2024</a:t>
            </a:r>
          </a:p>
        </p:txBody>
      </p:sp>
      <p:sp>
        <p:nvSpPr>
          <p:cNvPr id="7" name="Rectangle: Rounded Corners 6">
            <a:extLst>
              <a:ext uri="{FF2B5EF4-FFF2-40B4-BE49-F238E27FC236}">
                <a16:creationId xmlns:a16="http://schemas.microsoft.com/office/drawing/2014/main" id="{E89D1C78-0301-ADCE-80A9-15420F095EE1}"/>
              </a:ext>
            </a:extLst>
          </p:cNvPr>
          <p:cNvSpPr/>
          <p:nvPr/>
        </p:nvSpPr>
        <p:spPr>
          <a:xfrm>
            <a:off x="762000" y="1413510"/>
            <a:ext cx="3456000" cy="1584000"/>
          </a:xfrm>
          <a:prstGeom prst="roundRect">
            <a:avLst>
              <a:gd name="adj" fmla="val 4695"/>
            </a:avLst>
          </a:prstGeom>
          <a:gradFill flip="none" rotWithShape="1">
            <a:gsLst>
              <a:gs pos="0">
                <a:srgbClr val="CDD3D7">
                  <a:alpha val="57994"/>
                </a:srgbClr>
              </a:gs>
              <a:gs pos="50000">
                <a:schemeClr val="accent6">
                  <a:lumMod val="40000"/>
                  <a:lumOff val="60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C78700E1-7D7E-50E3-454C-320866914236}"/>
              </a:ext>
            </a:extLst>
          </p:cNvPr>
          <p:cNvSpPr/>
          <p:nvPr/>
        </p:nvSpPr>
        <p:spPr>
          <a:xfrm>
            <a:off x="4342799" y="1413509"/>
            <a:ext cx="3456000" cy="3268273"/>
          </a:xfrm>
          <a:prstGeom prst="roundRect">
            <a:avLst>
              <a:gd name="adj" fmla="val 2870"/>
            </a:avLst>
          </a:prstGeom>
          <a:gradFill flip="none" rotWithShape="1">
            <a:gsLst>
              <a:gs pos="0">
                <a:srgbClr val="CDD3D7">
                  <a:alpha val="58107"/>
                </a:srgbClr>
              </a:gs>
              <a:gs pos="50000">
                <a:schemeClr val="accent6">
                  <a:lumMod val="40000"/>
                  <a:lumOff val="60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4DFC14B4-C9A1-1DE5-F284-84799F582332}"/>
              </a:ext>
            </a:extLst>
          </p:cNvPr>
          <p:cNvSpPr/>
          <p:nvPr/>
        </p:nvSpPr>
        <p:spPr>
          <a:xfrm>
            <a:off x="7923599" y="1413510"/>
            <a:ext cx="3456000" cy="1584000"/>
          </a:xfrm>
          <a:prstGeom prst="roundRect">
            <a:avLst>
              <a:gd name="adj" fmla="val 4695"/>
            </a:avLst>
          </a:prstGeom>
          <a:gradFill flip="none" rotWithShape="1">
            <a:gsLst>
              <a:gs pos="0">
                <a:srgbClr val="CDD3D7">
                  <a:alpha val="58000"/>
                </a:srgbClr>
              </a:gs>
              <a:gs pos="50000">
                <a:schemeClr val="accent6">
                  <a:lumMod val="40000"/>
                  <a:lumOff val="60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78535CD-4CA1-B773-4D16-9F372350FB08}"/>
              </a:ext>
            </a:extLst>
          </p:cNvPr>
          <p:cNvSpPr/>
          <p:nvPr/>
        </p:nvSpPr>
        <p:spPr>
          <a:xfrm>
            <a:off x="762000" y="3107534"/>
            <a:ext cx="3456000" cy="3268272"/>
          </a:xfrm>
          <a:prstGeom prst="roundRect">
            <a:avLst>
              <a:gd name="adj" fmla="val 2384"/>
            </a:avLst>
          </a:prstGeom>
          <a:gradFill flip="none" rotWithShape="1">
            <a:gsLst>
              <a:gs pos="0">
                <a:schemeClr val="accent6">
                  <a:lumMod val="20000"/>
                  <a:lumOff val="80000"/>
                </a:schemeClr>
              </a:gs>
              <a:gs pos="50000">
                <a:schemeClr val="accent6">
                  <a:lumMod val="40000"/>
                  <a:lumOff val="60000"/>
                </a:schemeClr>
              </a:gs>
              <a:gs pos="100000">
                <a:srgbClr val="CDD3D7">
                  <a:alpha val="5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A3607AF-99B0-289D-7C8C-42FB56AD1603}"/>
              </a:ext>
            </a:extLst>
          </p:cNvPr>
          <p:cNvSpPr/>
          <p:nvPr/>
        </p:nvSpPr>
        <p:spPr>
          <a:xfrm>
            <a:off x="4342799" y="4801559"/>
            <a:ext cx="3456000" cy="1584000"/>
          </a:xfrm>
          <a:prstGeom prst="roundRect">
            <a:avLst>
              <a:gd name="adj" fmla="val 4695"/>
            </a:avLst>
          </a:prstGeom>
          <a:gradFill flip="none" rotWithShape="1">
            <a:gsLst>
              <a:gs pos="0">
                <a:schemeClr val="accent6">
                  <a:lumMod val="20000"/>
                  <a:lumOff val="80000"/>
                </a:schemeClr>
              </a:gs>
              <a:gs pos="50000">
                <a:schemeClr val="accent6">
                  <a:lumMod val="40000"/>
                  <a:lumOff val="60000"/>
                </a:schemeClr>
              </a:gs>
              <a:gs pos="100000">
                <a:srgbClr val="CDD3D7">
                  <a:alpha val="57688"/>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9D3360E-A342-2FA6-BB97-E146071E6EC0}"/>
              </a:ext>
            </a:extLst>
          </p:cNvPr>
          <p:cNvSpPr/>
          <p:nvPr/>
        </p:nvSpPr>
        <p:spPr>
          <a:xfrm>
            <a:off x="7923599" y="4801559"/>
            <a:ext cx="3456000" cy="1584000"/>
          </a:xfrm>
          <a:prstGeom prst="roundRect">
            <a:avLst>
              <a:gd name="adj" fmla="val 4695"/>
            </a:avLst>
          </a:prstGeom>
          <a:gradFill flip="none" rotWithShape="1">
            <a:gsLst>
              <a:gs pos="0">
                <a:schemeClr val="accent6">
                  <a:lumMod val="20000"/>
                  <a:lumOff val="80000"/>
                </a:schemeClr>
              </a:gs>
              <a:gs pos="50000">
                <a:schemeClr val="accent6">
                  <a:lumMod val="40000"/>
                  <a:lumOff val="60000"/>
                </a:schemeClr>
              </a:gs>
              <a:gs pos="100000">
                <a:srgbClr val="CDD3D7">
                  <a:alpha val="58299"/>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screen shot of a cell phone&#10;&#10;Description automatically generated">
            <a:extLst>
              <a:ext uri="{FF2B5EF4-FFF2-40B4-BE49-F238E27FC236}">
                <a16:creationId xmlns:a16="http://schemas.microsoft.com/office/drawing/2014/main" id="{3362FF70-5D71-8A4A-5450-56D0B13CED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87890" y="1238321"/>
            <a:ext cx="1758917" cy="3150866"/>
          </a:xfrm>
          <a:prstGeom prst="rect">
            <a:avLst/>
          </a:prstGeom>
        </p:spPr>
      </p:pic>
      <p:sp>
        <p:nvSpPr>
          <p:cNvPr id="18" name="TextBox 17">
            <a:extLst>
              <a:ext uri="{FF2B5EF4-FFF2-40B4-BE49-F238E27FC236}">
                <a16:creationId xmlns:a16="http://schemas.microsoft.com/office/drawing/2014/main" id="{E90DFC6B-037F-C744-6839-1CD515B9FD77}"/>
              </a:ext>
            </a:extLst>
          </p:cNvPr>
          <p:cNvSpPr txBox="1"/>
          <p:nvPr/>
        </p:nvSpPr>
        <p:spPr>
          <a:xfrm>
            <a:off x="4432239" y="1504112"/>
            <a:ext cx="1572866" cy="306237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ST Light" panose="020B0304030504020204" pitchFamily="34" charset="0"/>
                <a:ea typeface="+mn-ea"/>
                <a:cs typeface="+mn-cs"/>
              </a:rPr>
              <a:t>Start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New start page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highlight functionality</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Wayfinding</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Daily agenda</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Room booking</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Desk booking</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Work together</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Site services</a:t>
            </a:r>
          </a:p>
          <a:p>
            <a:pPr marL="179388" marR="0" lvl="0" indent="-1793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Visitors</a:t>
            </a:r>
          </a:p>
          <a:p>
            <a:pPr marL="179388" marR="0" lvl="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SST Light" panose="020B0304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ST Light" panose="020B0304030504020204" pitchFamily="34" charset="0"/>
              <a:ea typeface="+mn-ea"/>
              <a:cs typeface="+mn-cs"/>
            </a:endParaRPr>
          </a:p>
        </p:txBody>
      </p:sp>
      <p:pic>
        <p:nvPicPr>
          <p:cNvPr id="20" name="Picture 19">
            <a:extLst>
              <a:ext uri="{FF2B5EF4-FFF2-40B4-BE49-F238E27FC236}">
                <a16:creationId xmlns:a16="http://schemas.microsoft.com/office/drawing/2014/main" id="{DD274497-A055-CA8B-B5F6-6FFEC719D6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97460" y="1323656"/>
            <a:ext cx="889224" cy="1682985"/>
          </a:xfrm>
          <a:prstGeom prst="rect">
            <a:avLst/>
          </a:prstGeom>
        </p:spPr>
      </p:pic>
      <p:sp>
        <p:nvSpPr>
          <p:cNvPr id="21" name="TextBox 20">
            <a:extLst>
              <a:ext uri="{FF2B5EF4-FFF2-40B4-BE49-F238E27FC236}">
                <a16:creationId xmlns:a16="http://schemas.microsoft.com/office/drawing/2014/main" id="{96540988-A7CC-43DE-CC08-F02FC830873A}"/>
              </a:ext>
            </a:extLst>
          </p:cNvPr>
          <p:cNvSpPr txBox="1"/>
          <p:nvPr/>
        </p:nvSpPr>
        <p:spPr>
          <a:xfrm>
            <a:off x="8034138" y="1484629"/>
            <a:ext cx="1625766" cy="101566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ST Light" panose="020B0304030504020204" pitchFamily="34" charset="0"/>
                <a:ea typeface="+mn-ea"/>
                <a:cs typeface="+mn-cs"/>
              </a:rPr>
              <a:t>Site services</a:t>
            </a:r>
            <a:endParaRPr kumimoji="0" lang="en-US" sz="1400" b="1" i="0" u="none" strike="noStrike" kern="1200" cap="none" spc="0" normalizeH="0" baseline="0" noProof="0">
              <a:ln>
                <a:noFill/>
              </a:ln>
              <a:solidFill>
                <a:srgbClr val="000000"/>
              </a:solidFill>
              <a:effectLst/>
              <a:uLnTx/>
              <a:uFillTx/>
              <a:latin typeface="SST Light" panose="020B0304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Integrate services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site, e.g. canteen, gym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&amp; dry cleaning</a:t>
            </a:r>
          </a:p>
        </p:txBody>
      </p:sp>
      <p:sp>
        <p:nvSpPr>
          <p:cNvPr id="26" name="TextBox 25">
            <a:extLst>
              <a:ext uri="{FF2B5EF4-FFF2-40B4-BE49-F238E27FC236}">
                <a16:creationId xmlns:a16="http://schemas.microsoft.com/office/drawing/2014/main" id="{23A69245-A487-9B7F-1A19-E24A39CB4A51}"/>
              </a:ext>
            </a:extLst>
          </p:cNvPr>
          <p:cNvSpPr txBox="1"/>
          <p:nvPr/>
        </p:nvSpPr>
        <p:spPr>
          <a:xfrm>
            <a:off x="847896" y="1488881"/>
            <a:ext cx="2380178" cy="11849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Wellness sensing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Optimal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personal preferences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Integrates with your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building</a:t>
            </a:r>
          </a:p>
        </p:txBody>
      </p:sp>
      <p:pic>
        <p:nvPicPr>
          <p:cNvPr id="28" name="Picture 27" descr="A screenshot of a computer&#10;&#10;Description automatically generated">
            <a:extLst>
              <a:ext uri="{FF2B5EF4-FFF2-40B4-BE49-F238E27FC236}">
                <a16:creationId xmlns:a16="http://schemas.microsoft.com/office/drawing/2014/main" id="{CE45E747-93DE-7AB8-0078-6F596C5F9E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9546" y="1739773"/>
            <a:ext cx="896717" cy="1091284"/>
          </a:xfrm>
          <a:prstGeom prst="rect">
            <a:avLst/>
          </a:prstGeom>
        </p:spPr>
      </p:pic>
      <p:pic>
        <p:nvPicPr>
          <p:cNvPr id="25" name="Picture 24">
            <a:extLst>
              <a:ext uri="{FF2B5EF4-FFF2-40B4-BE49-F238E27FC236}">
                <a16:creationId xmlns:a16="http://schemas.microsoft.com/office/drawing/2014/main" id="{E85BBF93-38AC-9CF4-A386-C0F24D72D33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72977" y="1992313"/>
            <a:ext cx="464327" cy="878806"/>
          </a:xfrm>
          <a:prstGeom prst="rect">
            <a:avLst/>
          </a:prstGeom>
        </p:spPr>
      </p:pic>
      <p:pic>
        <p:nvPicPr>
          <p:cNvPr id="27" name="Picture 26">
            <a:extLst>
              <a:ext uri="{FF2B5EF4-FFF2-40B4-BE49-F238E27FC236}">
                <a16:creationId xmlns:a16="http://schemas.microsoft.com/office/drawing/2014/main" id="{8C2B257F-8865-ABA3-863E-977634EEA93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903680" y="2199285"/>
            <a:ext cx="647291" cy="638542"/>
          </a:xfrm>
          <a:prstGeom prst="ellipse">
            <a:avLst/>
          </a:prstGeom>
          <a:ln>
            <a:noFill/>
          </a:ln>
          <a:effectLst/>
        </p:spPr>
      </p:pic>
      <p:pic>
        <p:nvPicPr>
          <p:cNvPr id="33" name="Picture 32">
            <a:extLst>
              <a:ext uri="{FF2B5EF4-FFF2-40B4-BE49-F238E27FC236}">
                <a16:creationId xmlns:a16="http://schemas.microsoft.com/office/drawing/2014/main" id="{4D1BB011-E796-369F-176E-8BBB01697C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2652" y="4734718"/>
            <a:ext cx="876143" cy="1599043"/>
          </a:xfrm>
          <a:prstGeom prst="rect">
            <a:avLst/>
          </a:prstGeom>
        </p:spPr>
      </p:pic>
      <p:sp>
        <p:nvSpPr>
          <p:cNvPr id="34" name="TextBox 33">
            <a:extLst>
              <a:ext uri="{FF2B5EF4-FFF2-40B4-BE49-F238E27FC236}">
                <a16:creationId xmlns:a16="http://schemas.microsoft.com/office/drawing/2014/main" id="{53FFBA7E-4D7D-1B52-986E-6DE3A2ADABF3}"/>
              </a:ext>
            </a:extLst>
          </p:cNvPr>
          <p:cNvSpPr txBox="1"/>
          <p:nvPr/>
        </p:nvSpPr>
        <p:spPr>
          <a:xfrm>
            <a:off x="4426867" y="4857528"/>
            <a:ext cx="1962397" cy="101566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People counting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Cost efficient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Integrated with s</a:t>
            </a:r>
            <a:r>
              <a:rPr kumimoji="0" lang="en-US" sz="1100" b="0" i="0" u="none" strike="noStrike" kern="1200" cap="none" spc="0" normalizeH="0" baseline="0" noProof="0" dirty="0" err="1">
                <a:ln>
                  <a:noFill/>
                </a:ln>
                <a:solidFill>
                  <a:srgbClr val="000000"/>
                </a:solidFill>
                <a:effectLst/>
                <a:uLnTx/>
                <a:uFillTx/>
                <a:latin typeface="SST Light" panose="020B0304030504020204" pitchFamily="34" charset="0"/>
                <a:ea typeface="+mn-ea"/>
                <a:cs typeface="+mn-cs"/>
              </a:rPr>
              <a:t>ensors</a:t>
            </a: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ST Light" panose="020B0304030504020204" pitchFamily="34" charset="0"/>
                <a:ea typeface="+mn-ea"/>
                <a:cs typeface="+mn-cs"/>
              </a:rPr>
              <a:t>for large rooms</a:t>
            </a:r>
          </a:p>
        </p:txBody>
      </p:sp>
      <p:pic>
        <p:nvPicPr>
          <p:cNvPr id="35" name="Picture 34">
            <a:extLst>
              <a:ext uri="{FF2B5EF4-FFF2-40B4-BE49-F238E27FC236}">
                <a16:creationId xmlns:a16="http://schemas.microsoft.com/office/drawing/2014/main" id="{C983E804-EF49-85E3-9102-F77BBA87CA2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3531" b="95480" l="5140" r="95794">
                        <a14:foregroundMark x1="13435" y1="26130" x2="13435" y2="26130"/>
                        <a14:foregroundMark x1="9229" y1="23446" x2="9229" y2="23446"/>
                        <a14:foregroundMark x1="26636" y1="13277" x2="26636" y2="13277"/>
                        <a14:foregroundMark x1="45678" y1="12712" x2="45678" y2="12712"/>
                        <a14:foregroundMark x1="29790" y1="7486" x2="29790" y2="7486"/>
                        <a14:foregroundMark x1="41939" y1="10734" x2="41939" y2="10734"/>
                        <a14:foregroundMark x1="92640" y1="61158" x2="92640" y2="61158"/>
                        <a14:foregroundMark x1="93224" y1="64972" x2="93224" y2="64972"/>
                        <a14:foregroundMark x1="37150" y1="81638" x2="37150" y2="81638"/>
                        <a14:foregroundMark x1="13435" y1="56073" x2="13435" y2="56073"/>
                        <a14:foregroundMark x1="30374" y1="11441" x2="30374" y2="11441"/>
                        <a14:foregroundMark x1="29322" y1="7486" x2="29322" y2="7486"/>
                        <a14:foregroundMark x1="41939" y1="6215" x2="41939" y2="6215"/>
                        <a14:foregroundMark x1="68341" y1="17797" x2="40070" y2="3814"/>
                        <a14:foregroundMark x1="40070" y1="3814" x2="19159" y2="7910"/>
                        <a14:foregroundMark x1="19159" y1="7910" x2="15537" y2="12006"/>
                        <a14:foregroundMark x1="95794" y1="67655" x2="92173" y2="44209"/>
                        <a14:foregroundMark x1="82243" y1="30367" x2="71495" y2="23164"/>
                        <a14:foregroundMark x1="71495" y1="23164" x2="65771" y2="21610"/>
                        <a14:foregroundMark x1="6659" y1="43644" x2="5140" y2="37712"/>
                        <a14:foregroundMark x1="53505" y1="89124" x2="68808" y2="95480"/>
                        <a14:backgroundMark x1="90537" y1="37571" x2="90537" y2="37571"/>
                        <a14:backgroundMark x1="89486" y1="37571" x2="88435" y2="31780"/>
                        <a14:backgroundMark x1="94743" y1="43644" x2="84930" y2="29237"/>
                        <a14:backgroundMark x1="93575" y1="44492" x2="83411" y2="26695"/>
                        <a14:backgroundMark x1="94159" y1="42232" x2="82477" y2="26695"/>
                        <a14:backgroundMark x1="95678" y1="43644" x2="82243" y2="26977"/>
                        <a14:backgroundMark x1="94743" y1="45198" x2="80491" y2="25141"/>
                        <a14:backgroundMark x1="80491" y1="25141" x2="80374" y2="25141"/>
                        <a14:backgroundMark x1="87967" y1="33333" x2="78855" y2="24153"/>
                        <a14:backgroundMark x1="91355" y1="42514" x2="92874" y2="42938"/>
                        <a14:backgroundMark x1="82243" y1="30367" x2="86215" y2="32627"/>
                        <a14:backgroundMark x1="63902" y1="6638" x2="60748" y2="7486"/>
                        <a14:backgroundMark x1="60748" y1="7486" x2="60748" y2="7768"/>
                        <a14:backgroundMark x1="60748" y1="7768" x2="61098" y2="8192"/>
                        <a14:backgroundMark x1="60748" y1="8192" x2="60748" y2="8192"/>
                        <a14:backgroundMark x1="60748" y1="8192" x2="64136" y2="10452"/>
                      </a14:backgroundRemoval>
                    </a14:imgEffect>
                  </a14:imgLayer>
                </a14:imgProps>
              </a:ext>
              <a:ext uri="{28A0092B-C50C-407E-A947-70E740481C1C}">
                <a14:useLocalDpi xmlns:a14="http://schemas.microsoft.com/office/drawing/2010/main"/>
              </a:ext>
            </a:extLst>
          </a:blip>
          <a:srcRect/>
          <a:stretch/>
        </p:blipFill>
        <p:spPr>
          <a:xfrm>
            <a:off x="6759209" y="4992789"/>
            <a:ext cx="901187" cy="745143"/>
          </a:xfrm>
          <a:prstGeom prst="rect">
            <a:avLst/>
          </a:prstGeom>
        </p:spPr>
      </p:pic>
      <p:sp>
        <p:nvSpPr>
          <p:cNvPr id="39" name="TextBox 38">
            <a:extLst>
              <a:ext uri="{FF2B5EF4-FFF2-40B4-BE49-F238E27FC236}">
                <a16:creationId xmlns:a16="http://schemas.microsoft.com/office/drawing/2014/main" id="{3F89DF31-8915-4572-9016-90975F5355E7}"/>
              </a:ext>
            </a:extLst>
          </p:cNvPr>
          <p:cNvSpPr txBox="1"/>
          <p:nvPr/>
        </p:nvSpPr>
        <p:spPr>
          <a:xfrm>
            <a:off x="7981880" y="4862518"/>
            <a:ext cx="2141805" cy="69249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ST Light" panose="020B0304030504020204" pitchFamily="34" charset="0"/>
                <a:ea typeface="+mn-ea"/>
                <a:cs typeface="+mn-cs"/>
              </a:rPr>
              <a:t>Visitor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Welcome visitors</a:t>
            </a:r>
          </a:p>
        </p:txBody>
      </p:sp>
      <p:pic>
        <p:nvPicPr>
          <p:cNvPr id="41" name="Picture 40" descr="A screen shot of a phone&#10;&#10;Description automatically generated">
            <a:extLst>
              <a:ext uri="{FF2B5EF4-FFF2-40B4-BE49-F238E27FC236}">
                <a16:creationId xmlns:a16="http://schemas.microsoft.com/office/drawing/2014/main" id="{22D9790C-AEE0-CFBA-DC19-701D859147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6048" y="4144005"/>
            <a:ext cx="994771" cy="1782000"/>
          </a:xfrm>
          <a:prstGeom prst="rect">
            <a:avLst/>
          </a:prstGeom>
        </p:spPr>
      </p:pic>
      <p:pic>
        <p:nvPicPr>
          <p:cNvPr id="42" name="Picture 41" descr="A screen shot of a phone&#10;&#10;Description automatically generated">
            <a:extLst>
              <a:ext uri="{FF2B5EF4-FFF2-40B4-BE49-F238E27FC236}">
                <a16:creationId xmlns:a16="http://schemas.microsoft.com/office/drawing/2014/main" id="{821F406E-2FAC-ED95-5BC1-3F19A3FA7CB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92992" y="4144005"/>
            <a:ext cx="994771" cy="1782000"/>
          </a:xfrm>
          <a:prstGeom prst="rect">
            <a:avLst/>
          </a:prstGeom>
        </p:spPr>
      </p:pic>
      <p:pic>
        <p:nvPicPr>
          <p:cNvPr id="43" name="Picture 42" descr="A screenshot of a phone&#10;&#10;Description automatically generated">
            <a:extLst>
              <a:ext uri="{FF2B5EF4-FFF2-40B4-BE49-F238E27FC236}">
                <a16:creationId xmlns:a16="http://schemas.microsoft.com/office/drawing/2014/main" id="{A688FD14-53AD-6BCF-E612-5AAADE8CC29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19520" y="4144005"/>
            <a:ext cx="994771" cy="1782000"/>
          </a:xfrm>
          <a:prstGeom prst="rect">
            <a:avLst/>
          </a:prstGeom>
        </p:spPr>
      </p:pic>
      <p:sp>
        <p:nvSpPr>
          <p:cNvPr id="44" name="TextBox 43">
            <a:extLst>
              <a:ext uri="{FF2B5EF4-FFF2-40B4-BE49-F238E27FC236}">
                <a16:creationId xmlns:a16="http://schemas.microsoft.com/office/drawing/2014/main" id="{0463285E-8173-2EF6-C949-897F7A53ADDA}"/>
              </a:ext>
            </a:extLst>
          </p:cNvPr>
          <p:cNvSpPr txBox="1"/>
          <p:nvPr/>
        </p:nvSpPr>
        <p:spPr>
          <a:xfrm>
            <a:off x="861586" y="3107534"/>
            <a:ext cx="2473374" cy="11233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ST Light" panose="020B0304030504020204" pitchFamily="34" charset="0"/>
                <a:ea typeface="+mn-ea"/>
                <a:cs typeface="+mn-cs"/>
              </a:rPr>
              <a:t>Work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Enhancing social connectivity and collaboration among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ST Light" panose="020B0304030504020204" pitchFamily="34" charset="0"/>
              <a:ea typeface="+mn-ea"/>
              <a:cs typeface="+mn-cs"/>
            </a:endParaRPr>
          </a:p>
        </p:txBody>
      </p:sp>
      <p:pic>
        <p:nvPicPr>
          <p:cNvPr id="51" name="Picture 50">
            <a:extLst>
              <a:ext uri="{FF2B5EF4-FFF2-40B4-BE49-F238E27FC236}">
                <a16:creationId xmlns:a16="http://schemas.microsoft.com/office/drawing/2014/main" id="{703E95BA-EEC2-8A8D-2071-3F0E4149ED7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923600" y="3107535"/>
            <a:ext cx="2000877" cy="1563829"/>
          </a:xfrm>
          <a:custGeom>
            <a:avLst/>
            <a:gdLst>
              <a:gd name="connsiteX0" fmla="*/ 74369 w 2000877"/>
              <a:gd name="connsiteY0" fmla="*/ 0 h 1563829"/>
              <a:gd name="connsiteX1" fmla="*/ 2000877 w 2000877"/>
              <a:gd name="connsiteY1" fmla="*/ 0 h 1563829"/>
              <a:gd name="connsiteX2" fmla="*/ 2000877 w 2000877"/>
              <a:gd name="connsiteY2" fmla="*/ 1563829 h 1563829"/>
              <a:gd name="connsiteX3" fmla="*/ 24172 w 2000877"/>
              <a:gd name="connsiteY3" fmla="*/ 1563829 h 1563829"/>
              <a:gd name="connsiteX4" fmla="*/ 21782 w 2000877"/>
              <a:gd name="connsiteY4" fmla="*/ 1562218 h 1563829"/>
              <a:gd name="connsiteX5" fmla="*/ 0 w 2000877"/>
              <a:gd name="connsiteY5" fmla="*/ 1509631 h 1563829"/>
              <a:gd name="connsiteX6" fmla="*/ 0 w 2000877"/>
              <a:gd name="connsiteY6" fmla="*/ 74369 h 1563829"/>
              <a:gd name="connsiteX7" fmla="*/ 74369 w 2000877"/>
              <a:gd name="connsiteY7" fmla="*/ 0 h 15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877" h="1563829">
                <a:moveTo>
                  <a:pt x="74369" y="0"/>
                </a:moveTo>
                <a:lnTo>
                  <a:pt x="2000877" y="0"/>
                </a:lnTo>
                <a:lnTo>
                  <a:pt x="2000877" y="1563829"/>
                </a:lnTo>
                <a:lnTo>
                  <a:pt x="24172" y="1563829"/>
                </a:lnTo>
                <a:lnTo>
                  <a:pt x="21782" y="1562218"/>
                </a:lnTo>
                <a:cubicBezTo>
                  <a:pt x="8324" y="1548760"/>
                  <a:pt x="0" y="1530168"/>
                  <a:pt x="0" y="1509631"/>
                </a:cubicBezTo>
                <a:lnTo>
                  <a:pt x="0" y="74369"/>
                </a:lnTo>
                <a:cubicBezTo>
                  <a:pt x="0" y="33296"/>
                  <a:pt x="33296" y="0"/>
                  <a:pt x="74369" y="0"/>
                </a:cubicBezTo>
                <a:close/>
              </a:path>
            </a:pathLst>
          </a:custGeom>
        </p:spPr>
      </p:pic>
      <p:sp>
        <p:nvSpPr>
          <p:cNvPr id="53" name="TextBox 52">
            <a:extLst>
              <a:ext uri="{FF2B5EF4-FFF2-40B4-BE49-F238E27FC236}">
                <a16:creationId xmlns:a16="http://schemas.microsoft.com/office/drawing/2014/main" id="{145C91D6-ABCF-0129-A111-E5384079F8F8}"/>
              </a:ext>
            </a:extLst>
          </p:cNvPr>
          <p:cNvSpPr txBox="1"/>
          <p:nvPr/>
        </p:nvSpPr>
        <p:spPr>
          <a:xfrm>
            <a:off x="10010395" y="3150718"/>
            <a:ext cx="1546661" cy="8771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ST Light" panose="020B0304030504020204" pitchFamily="34" charset="0"/>
                <a:ea typeface="+mn-ea"/>
                <a:cs typeface="+mn-cs"/>
              </a:rPr>
              <a:t>Floorplans</a:t>
            </a:r>
            <a:endParaRPr kumimoji="0" lang="en-US" sz="1400" b="1" i="0" u="none" strike="noStrike" kern="1200" cap="none" spc="0" normalizeH="0" baseline="0" noProof="0">
              <a:ln>
                <a:noFill/>
              </a:ln>
              <a:solidFill>
                <a:srgbClr val="000000"/>
              </a:solidFill>
              <a:effectLst/>
              <a:uLnTx/>
              <a:uFillTx/>
              <a:latin typeface="SST Light" panose="020B0304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ST Light" panose="020B0304030504020204" pitchFamily="34" charset="0"/>
                <a:ea typeface="+mn-ea"/>
                <a:cs typeface="+mn-cs"/>
              </a:rPr>
              <a:t>Meeting focused floorplan</a:t>
            </a:r>
          </a:p>
        </p:txBody>
      </p:sp>
      <p:sp>
        <p:nvSpPr>
          <p:cNvPr id="2" name="TextBox 1">
            <a:extLst>
              <a:ext uri="{FF2B5EF4-FFF2-40B4-BE49-F238E27FC236}">
                <a16:creationId xmlns:a16="http://schemas.microsoft.com/office/drawing/2014/main" id="{5F36C0B5-7B98-35BA-CCFB-D8D595C52550}"/>
              </a:ext>
            </a:extLst>
          </p:cNvPr>
          <p:cNvSpPr txBox="1"/>
          <p:nvPr/>
        </p:nvSpPr>
        <p:spPr>
          <a:xfrm>
            <a:off x="847080" y="2694186"/>
            <a:ext cx="7665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SST" panose="020B0504030504020204" pitchFamily="34" charset="0"/>
                <a:ea typeface="+mn-ea"/>
                <a:cs typeface="+mn-cs"/>
              </a:rPr>
              <a:t>NOV 2023</a:t>
            </a:r>
          </a:p>
        </p:txBody>
      </p:sp>
      <p:sp>
        <p:nvSpPr>
          <p:cNvPr id="3" name="TextBox 2">
            <a:extLst>
              <a:ext uri="{FF2B5EF4-FFF2-40B4-BE49-F238E27FC236}">
                <a16:creationId xmlns:a16="http://schemas.microsoft.com/office/drawing/2014/main" id="{8DDF1235-A231-910C-3ED1-77423F98DE60}"/>
              </a:ext>
            </a:extLst>
          </p:cNvPr>
          <p:cNvSpPr txBox="1"/>
          <p:nvPr/>
        </p:nvSpPr>
        <p:spPr>
          <a:xfrm>
            <a:off x="4452167" y="4329730"/>
            <a:ext cx="6543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SST" panose="020B0504030504020204" pitchFamily="34" charset="0"/>
                <a:ea typeface="+mn-ea"/>
                <a:cs typeface="+mn-cs"/>
              </a:rPr>
              <a:t>Q1 2024</a:t>
            </a:r>
          </a:p>
        </p:txBody>
      </p:sp>
      <p:sp>
        <p:nvSpPr>
          <p:cNvPr id="6" name="TextBox 5">
            <a:extLst>
              <a:ext uri="{FF2B5EF4-FFF2-40B4-BE49-F238E27FC236}">
                <a16:creationId xmlns:a16="http://schemas.microsoft.com/office/drawing/2014/main" id="{E17376E0-FAAF-2F5D-32F6-98243BD0F68C}"/>
              </a:ext>
            </a:extLst>
          </p:cNvPr>
          <p:cNvSpPr txBox="1"/>
          <p:nvPr/>
        </p:nvSpPr>
        <p:spPr>
          <a:xfrm>
            <a:off x="8022990" y="6044863"/>
            <a:ext cx="8085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SST" panose="020B0504030504020204" pitchFamily="34" charset="0"/>
                <a:ea typeface="+mn-ea"/>
                <a:cs typeface="+mn-cs"/>
              </a:rPr>
              <a:t>DEC 2023</a:t>
            </a:r>
          </a:p>
        </p:txBody>
      </p:sp>
      <p:sp>
        <p:nvSpPr>
          <p:cNvPr id="11" name="TextBox 10">
            <a:extLst>
              <a:ext uri="{FF2B5EF4-FFF2-40B4-BE49-F238E27FC236}">
                <a16:creationId xmlns:a16="http://schemas.microsoft.com/office/drawing/2014/main" id="{FC6F2252-C19E-657C-AE6B-E0D5EE910166}"/>
              </a:ext>
            </a:extLst>
          </p:cNvPr>
          <p:cNvSpPr txBox="1"/>
          <p:nvPr/>
        </p:nvSpPr>
        <p:spPr>
          <a:xfrm>
            <a:off x="4426867" y="6044863"/>
            <a:ext cx="8231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SST" panose="020B0504030504020204" pitchFamily="34" charset="0"/>
                <a:ea typeface="+mn-ea"/>
                <a:cs typeface="+mn-cs"/>
              </a:rPr>
              <a:t>NOV 2023</a:t>
            </a:r>
          </a:p>
        </p:txBody>
      </p:sp>
      <p:sp>
        <p:nvSpPr>
          <p:cNvPr id="12" name="TextBox 11">
            <a:extLst>
              <a:ext uri="{FF2B5EF4-FFF2-40B4-BE49-F238E27FC236}">
                <a16:creationId xmlns:a16="http://schemas.microsoft.com/office/drawing/2014/main" id="{E1442C0D-87BC-B061-AA24-776AD1CBB2A3}"/>
              </a:ext>
            </a:extLst>
          </p:cNvPr>
          <p:cNvSpPr txBox="1"/>
          <p:nvPr/>
        </p:nvSpPr>
        <p:spPr>
          <a:xfrm>
            <a:off x="861586" y="6036029"/>
            <a:ext cx="7776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SST" panose="020B0504030504020204" pitchFamily="34" charset="0"/>
                <a:ea typeface="+mn-ea"/>
                <a:cs typeface="+mn-cs"/>
              </a:rPr>
              <a:t>Q1 2024</a:t>
            </a:r>
          </a:p>
        </p:txBody>
      </p:sp>
      <p:sp>
        <p:nvSpPr>
          <p:cNvPr id="13" name="TextBox 5">
            <a:extLst>
              <a:ext uri="{FF2B5EF4-FFF2-40B4-BE49-F238E27FC236}">
                <a16:creationId xmlns:a16="http://schemas.microsoft.com/office/drawing/2014/main" id="{EFA5CCA9-61B9-7A95-BD96-54BAB19869AF}"/>
              </a:ext>
            </a:extLst>
          </p:cNvPr>
          <p:cNvSpPr txBox="1"/>
          <p:nvPr/>
        </p:nvSpPr>
        <p:spPr>
          <a:xfrm>
            <a:off x="8023939" y="2694914"/>
            <a:ext cx="8085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SST" panose="020B0504030504020204" pitchFamily="34" charset="0"/>
                <a:ea typeface="+mn-ea"/>
                <a:cs typeface="+mn-cs"/>
              </a:rPr>
              <a:t>SEP 2023</a:t>
            </a:r>
          </a:p>
        </p:txBody>
      </p:sp>
    </p:spTree>
    <p:extLst>
      <p:ext uri="{BB962C8B-B14F-4D97-AF65-F5344CB8AC3E}">
        <p14:creationId xmlns:p14="http://schemas.microsoft.com/office/powerpoint/2010/main" val="3337875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D9BA5E4F-CEBC-5AF1-F963-7630CDBF1720}"/>
              </a:ext>
            </a:extLst>
          </p:cNvPr>
          <p:cNvSpPr>
            <a:spLocks noGrp="1"/>
          </p:cNvSpPr>
          <p:nvPr>
            <p:ph type="title"/>
          </p:nvPr>
        </p:nvSpPr>
        <p:spPr>
          <a:xfrm>
            <a:off x="266367" y="500410"/>
            <a:ext cx="9839658" cy="330023"/>
          </a:xfrm>
        </p:spPr>
        <p:txBody>
          <a:bodyPr/>
          <a:lstStyle/>
          <a:p>
            <a:r>
              <a:rPr lang="nl-NL" dirty="0"/>
              <a:t>Wie herkent één van de volgende stellingen/ergernissen? </a:t>
            </a:r>
          </a:p>
        </p:txBody>
      </p:sp>
      <p:sp>
        <p:nvSpPr>
          <p:cNvPr id="46" name="TextBox 11">
            <a:extLst>
              <a:ext uri="{FF2B5EF4-FFF2-40B4-BE49-F238E27FC236}">
                <a16:creationId xmlns:a16="http://schemas.microsoft.com/office/drawing/2014/main" id="{C83710AF-49A1-ECD2-78AF-662CCF60A067}"/>
              </a:ext>
            </a:extLst>
          </p:cNvPr>
          <p:cNvSpPr txBox="1"/>
          <p:nvPr/>
        </p:nvSpPr>
        <p:spPr>
          <a:xfrm>
            <a:off x="266367" y="1117773"/>
            <a:ext cx="3315624" cy="246221"/>
          </a:xfrm>
          <a:prstGeom prst="rect">
            <a:avLst/>
          </a:prstGeom>
          <a:noFill/>
        </p:spPr>
        <p:txBody>
          <a:bodyPr wrap="square" lIns="0" tIns="0" rIns="0" bIns="0">
            <a:spAutoFit/>
          </a:bodyPr>
          <a:lstStyle/>
          <a:p>
            <a:pPr defTabSz="1219170"/>
            <a:r>
              <a:rPr lang="nl-NL" sz="1600" b="1" kern="0" dirty="0">
                <a:solidFill>
                  <a:srgbClr val="E60000"/>
                </a:solidFill>
                <a:latin typeface="Vodafone SemiBold" panose="020B0503020202020204" pitchFamily="34" charset="0"/>
                <a:cs typeface="Vodafone SemiBold" panose="020B0503020202020204" pitchFamily="34" charset="0"/>
              </a:rPr>
              <a:t>Beheerder</a:t>
            </a:r>
          </a:p>
        </p:txBody>
      </p:sp>
      <p:sp>
        <p:nvSpPr>
          <p:cNvPr id="11" name="Rectangle: Rounded Corners 38">
            <a:extLst>
              <a:ext uri="{FF2B5EF4-FFF2-40B4-BE49-F238E27FC236}">
                <a16:creationId xmlns:a16="http://schemas.microsoft.com/office/drawing/2014/main" id="{612262AE-EA99-8B64-ACEE-B94727480A87}"/>
              </a:ext>
            </a:extLst>
          </p:cNvPr>
          <p:cNvSpPr/>
          <p:nvPr/>
        </p:nvSpPr>
        <p:spPr>
          <a:xfrm>
            <a:off x="633898" y="1516660"/>
            <a:ext cx="5378431" cy="792894"/>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lvl="0"/>
            <a:r>
              <a:rPr lang="nl-NL" sz="1200" b="1" kern="0" dirty="0">
                <a:solidFill>
                  <a:srgbClr val="E60000"/>
                </a:solidFill>
                <a:latin typeface="Vodafone Rg"/>
              </a:rPr>
              <a:t>Hoe heeft uw bedrijf zich aangepast aan het hybride werken en het nieuwe normaal? (thuis / kantoor) </a:t>
            </a:r>
          </a:p>
          <a:p>
            <a:pPr lvl="0"/>
            <a:r>
              <a:rPr lang="nl-NL" sz="1200" dirty="0">
                <a:effectLst/>
                <a:latin typeface="Calibri" panose="020F0502020204030204" pitchFamily="34" charset="0"/>
                <a:ea typeface="Times New Roman" panose="02020603050405020304" pitchFamily="18" charset="0"/>
              </a:rPr>
              <a:t>het nieuwe normaal? (thuis / kantoor)?</a:t>
            </a:r>
          </a:p>
        </p:txBody>
      </p:sp>
      <p:sp>
        <p:nvSpPr>
          <p:cNvPr id="25" name="Rectangle: Rounded Corners 38">
            <a:extLst>
              <a:ext uri="{FF2B5EF4-FFF2-40B4-BE49-F238E27FC236}">
                <a16:creationId xmlns:a16="http://schemas.microsoft.com/office/drawing/2014/main" id="{DCCB6209-6E5A-B4A6-744F-56EE820417A2}"/>
              </a:ext>
            </a:extLst>
          </p:cNvPr>
          <p:cNvSpPr/>
          <p:nvPr/>
        </p:nvSpPr>
        <p:spPr>
          <a:xfrm>
            <a:off x="633898" y="2445549"/>
            <a:ext cx="5378431" cy="725483"/>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Heeft u ook gebrek aan inzicht hoe het gebouw waarin u werkt wordt gebruikt?</a:t>
            </a:r>
          </a:p>
          <a:p>
            <a:pPr defTabSz="1219170">
              <a:defRPr/>
            </a:pPr>
            <a:r>
              <a:rPr lang="nl-NL" sz="1200" kern="0" dirty="0">
                <a:solidFill>
                  <a:srgbClr val="25282B"/>
                </a:solidFill>
                <a:latin typeface="Vodafone Light" panose="020B0303020202020204" pitchFamily="34" charset="0"/>
                <a:cs typeface="Vodafone Light" panose="020B0303020202020204" pitchFamily="34" charset="0"/>
              </a:rPr>
              <a:t> </a:t>
            </a:r>
          </a:p>
        </p:txBody>
      </p:sp>
      <p:sp>
        <p:nvSpPr>
          <p:cNvPr id="26" name="Rectangle: Rounded Corners 38">
            <a:extLst>
              <a:ext uri="{FF2B5EF4-FFF2-40B4-BE49-F238E27FC236}">
                <a16:creationId xmlns:a16="http://schemas.microsoft.com/office/drawing/2014/main" id="{DAC6793E-698C-FC5A-F841-9420118127DB}"/>
              </a:ext>
            </a:extLst>
          </p:cNvPr>
          <p:cNvSpPr/>
          <p:nvPr/>
        </p:nvSpPr>
        <p:spPr>
          <a:xfrm>
            <a:off x="623254" y="3307027"/>
            <a:ext cx="5378431" cy="751668"/>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Welke inzichten heeft u ten aanzien van de bezettingsgraad in het gebouw waarin u werkt? (bezetting versus benutting 20-45%)?</a:t>
            </a:r>
          </a:p>
        </p:txBody>
      </p:sp>
      <p:sp>
        <p:nvSpPr>
          <p:cNvPr id="27" name="Rectangle: Rounded Corners 38">
            <a:extLst>
              <a:ext uri="{FF2B5EF4-FFF2-40B4-BE49-F238E27FC236}">
                <a16:creationId xmlns:a16="http://schemas.microsoft.com/office/drawing/2014/main" id="{89840AF5-094F-C799-5CF4-4FD9E50E58FF}"/>
              </a:ext>
            </a:extLst>
          </p:cNvPr>
          <p:cNvSpPr/>
          <p:nvPr/>
        </p:nvSpPr>
        <p:spPr>
          <a:xfrm>
            <a:off x="633898" y="4194690"/>
            <a:ext cx="5378431" cy="751668"/>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Herkent u ook dat feitelijke data om her-inrichtingsbeslissingen te kunnen maken eigenlijk ontbreekt? </a:t>
            </a:r>
          </a:p>
        </p:txBody>
      </p:sp>
      <p:grpSp>
        <p:nvGrpSpPr>
          <p:cNvPr id="13" name="Group 12">
            <a:extLst>
              <a:ext uri="{FF2B5EF4-FFF2-40B4-BE49-F238E27FC236}">
                <a16:creationId xmlns:a16="http://schemas.microsoft.com/office/drawing/2014/main" id="{CF21D280-27F8-7619-03B9-9921EBE29BE5}"/>
              </a:ext>
            </a:extLst>
          </p:cNvPr>
          <p:cNvGrpSpPr/>
          <p:nvPr/>
        </p:nvGrpSpPr>
        <p:grpSpPr>
          <a:xfrm>
            <a:off x="266367" y="1500593"/>
            <a:ext cx="713775" cy="730176"/>
            <a:chOff x="199775" y="1125445"/>
            <a:chExt cx="535331" cy="547632"/>
          </a:xfrm>
        </p:grpSpPr>
        <p:grpSp>
          <p:nvGrpSpPr>
            <p:cNvPr id="54" name="Group 53">
              <a:extLst>
                <a:ext uri="{FF2B5EF4-FFF2-40B4-BE49-F238E27FC236}">
                  <a16:creationId xmlns:a16="http://schemas.microsoft.com/office/drawing/2014/main" id="{7245AE41-90A7-7377-DB19-015380F3A210}"/>
                </a:ext>
              </a:extLst>
            </p:cNvPr>
            <p:cNvGrpSpPr/>
            <p:nvPr/>
          </p:nvGrpSpPr>
          <p:grpSpPr>
            <a:xfrm>
              <a:off x="199775" y="1125445"/>
              <a:ext cx="535331" cy="547632"/>
              <a:chOff x="1338731" y="2043286"/>
              <a:chExt cx="484067" cy="495189"/>
            </a:xfrm>
          </p:grpSpPr>
          <p:sp>
            <p:nvSpPr>
              <p:cNvPr id="59" name="Rectangle: Rounded Corners 58">
                <a:extLst>
                  <a:ext uri="{FF2B5EF4-FFF2-40B4-BE49-F238E27FC236}">
                    <a16:creationId xmlns:a16="http://schemas.microsoft.com/office/drawing/2014/main" id="{145D25F7-324D-7AFA-0B14-CF092111128F}"/>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68" name="Rectangle: Rounded Corners 59">
                <a:extLst>
                  <a:ext uri="{FF2B5EF4-FFF2-40B4-BE49-F238E27FC236}">
                    <a16:creationId xmlns:a16="http://schemas.microsoft.com/office/drawing/2014/main" id="{49EA6362-731A-E2E0-5E69-6BA0923FF5E9}"/>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12" name="Picture 11">
              <a:extLst>
                <a:ext uri="{FF2B5EF4-FFF2-40B4-BE49-F238E27FC236}">
                  <a16:creationId xmlns:a16="http://schemas.microsoft.com/office/drawing/2014/main" id="{689C95EC-3A49-7927-3D13-58CD86640B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164" y="1282195"/>
              <a:ext cx="294552" cy="234131"/>
            </a:xfrm>
            <a:prstGeom prst="rect">
              <a:avLst/>
            </a:prstGeom>
          </p:spPr>
        </p:pic>
      </p:grpSp>
      <p:sp>
        <p:nvSpPr>
          <p:cNvPr id="131" name="Rectangle: Rounded Corners 38">
            <a:extLst>
              <a:ext uri="{FF2B5EF4-FFF2-40B4-BE49-F238E27FC236}">
                <a16:creationId xmlns:a16="http://schemas.microsoft.com/office/drawing/2014/main" id="{5E6A1FE7-B3F3-3830-5EBF-BD204A4A8929}"/>
              </a:ext>
            </a:extLst>
          </p:cNvPr>
          <p:cNvSpPr/>
          <p:nvPr/>
        </p:nvSpPr>
        <p:spPr>
          <a:xfrm>
            <a:off x="6556860" y="1523309"/>
            <a:ext cx="5378431" cy="670831"/>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panose="020B0503020202020204" pitchFamily="34" charset="0"/>
                <a:cs typeface="Vodafone" panose="020B0503020202020204" pitchFamily="34" charset="0"/>
              </a:rPr>
              <a:t>Lastig om geschikte werkplek te vinden (werkplek-checker)</a:t>
            </a:r>
          </a:p>
          <a:p>
            <a:pPr defTabSz="1219170">
              <a:defRPr/>
            </a:pPr>
            <a:endParaRPr lang="nl-NL" sz="1200" kern="0" dirty="0">
              <a:solidFill>
                <a:srgbClr val="25282B"/>
              </a:solidFill>
              <a:latin typeface="Vodafone Light" panose="020B0303020202020204" pitchFamily="34" charset="0"/>
              <a:cs typeface="Vodafone Light" panose="020B0303020202020204" pitchFamily="34" charset="0"/>
            </a:endParaRPr>
          </a:p>
        </p:txBody>
      </p:sp>
      <p:sp>
        <p:nvSpPr>
          <p:cNvPr id="132" name="Rectangle: Rounded Corners 38">
            <a:extLst>
              <a:ext uri="{FF2B5EF4-FFF2-40B4-BE49-F238E27FC236}">
                <a16:creationId xmlns:a16="http://schemas.microsoft.com/office/drawing/2014/main" id="{55D5F88B-84EC-E632-485C-ED8B067ABFB1}"/>
              </a:ext>
            </a:extLst>
          </p:cNvPr>
          <p:cNvSpPr/>
          <p:nvPr/>
        </p:nvSpPr>
        <p:spPr>
          <a:xfrm>
            <a:off x="6567503" y="2494246"/>
            <a:ext cx="5378431" cy="560477"/>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Lastig om geschikte vergaderzaal te vinden </a:t>
            </a:r>
          </a:p>
          <a:p>
            <a:pPr defTabSz="1219170">
              <a:defRPr/>
            </a:pPr>
            <a:endParaRPr lang="nl-NL" sz="1200" kern="0" dirty="0">
              <a:solidFill>
                <a:srgbClr val="25282B"/>
              </a:solidFill>
              <a:latin typeface="Vodafone Rg"/>
            </a:endParaRPr>
          </a:p>
        </p:txBody>
      </p:sp>
      <p:sp>
        <p:nvSpPr>
          <p:cNvPr id="133" name="Rectangle: Rounded Corners 38">
            <a:extLst>
              <a:ext uri="{FF2B5EF4-FFF2-40B4-BE49-F238E27FC236}">
                <a16:creationId xmlns:a16="http://schemas.microsoft.com/office/drawing/2014/main" id="{3398B482-642E-825B-F7D5-72290B2F682A}"/>
              </a:ext>
            </a:extLst>
          </p:cNvPr>
          <p:cNvSpPr/>
          <p:nvPr/>
        </p:nvSpPr>
        <p:spPr>
          <a:xfrm>
            <a:off x="6700685" y="3275782"/>
            <a:ext cx="5245249" cy="603101"/>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Zoeken collega’s (wie op kantoor die dag)</a:t>
            </a:r>
          </a:p>
          <a:p>
            <a:pPr defTabSz="1219170">
              <a:defRPr/>
            </a:pPr>
            <a:endParaRPr lang="nl-NL" sz="1200" kern="0" dirty="0">
              <a:solidFill>
                <a:srgbClr val="25282B"/>
              </a:solidFill>
              <a:latin typeface="Vodafone Light" panose="020B0303020202020204" pitchFamily="34" charset="0"/>
              <a:cs typeface="Vodafone Light" panose="020B0303020202020204" pitchFamily="34" charset="0"/>
            </a:endParaRPr>
          </a:p>
        </p:txBody>
      </p:sp>
      <p:grpSp>
        <p:nvGrpSpPr>
          <p:cNvPr id="16" name="Group 15">
            <a:extLst>
              <a:ext uri="{FF2B5EF4-FFF2-40B4-BE49-F238E27FC236}">
                <a16:creationId xmlns:a16="http://schemas.microsoft.com/office/drawing/2014/main" id="{FB1893EB-9A6C-6DA1-E8A5-0C91E8177CFB}"/>
              </a:ext>
            </a:extLst>
          </p:cNvPr>
          <p:cNvGrpSpPr/>
          <p:nvPr/>
        </p:nvGrpSpPr>
        <p:grpSpPr>
          <a:xfrm>
            <a:off x="6333156" y="3223906"/>
            <a:ext cx="696100" cy="730176"/>
            <a:chOff x="4649979" y="3364336"/>
            <a:chExt cx="535331" cy="547632"/>
          </a:xfrm>
        </p:grpSpPr>
        <p:grpSp>
          <p:nvGrpSpPr>
            <p:cNvPr id="146" name="Group 145">
              <a:extLst>
                <a:ext uri="{FF2B5EF4-FFF2-40B4-BE49-F238E27FC236}">
                  <a16:creationId xmlns:a16="http://schemas.microsoft.com/office/drawing/2014/main" id="{57649210-33F8-9D38-D140-8CC740F83D6D}"/>
                </a:ext>
              </a:extLst>
            </p:cNvPr>
            <p:cNvGrpSpPr/>
            <p:nvPr/>
          </p:nvGrpSpPr>
          <p:grpSpPr>
            <a:xfrm>
              <a:off x="4649979" y="3364336"/>
              <a:ext cx="535331" cy="547632"/>
              <a:chOff x="1338731" y="2043286"/>
              <a:chExt cx="484067" cy="495189"/>
            </a:xfrm>
          </p:grpSpPr>
          <p:sp>
            <p:nvSpPr>
              <p:cNvPr id="148" name="Rectangle: Rounded Corners 58">
                <a:extLst>
                  <a:ext uri="{FF2B5EF4-FFF2-40B4-BE49-F238E27FC236}">
                    <a16:creationId xmlns:a16="http://schemas.microsoft.com/office/drawing/2014/main" id="{994DDDAC-F355-7860-3563-5B712F05F705}"/>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149" name="Rectangle: Rounded Corners 59">
                <a:extLst>
                  <a:ext uri="{FF2B5EF4-FFF2-40B4-BE49-F238E27FC236}">
                    <a16:creationId xmlns:a16="http://schemas.microsoft.com/office/drawing/2014/main" id="{28F8FB5A-AA06-B35E-6EF1-19A13420D08C}"/>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15" name="Picture 14">
              <a:extLst>
                <a:ext uri="{FF2B5EF4-FFF2-40B4-BE49-F238E27FC236}">
                  <a16:creationId xmlns:a16="http://schemas.microsoft.com/office/drawing/2014/main" id="{A18B1504-35E4-0A22-61EA-03FDFF2940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973" y="3467304"/>
              <a:ext cx="249348" cy="341699"/>
            </a:xfrm>
            <a:prstGeom prst="rect">
              <a:avLst/>
            </a:prstGeom>
          </p:spPr>
        </p:pic>
      </p:grpSp>
      <p:grpSp>
        <p:nvGrpSpPr>
          <p:cNvPr id="21" name="Group 20">
            <a:extLst>
              <a:ext uri="{FF2B5EF4-FFF2-40B4-BE49-F238E27FC236}">
                <a16:creationId xmlns:a16="http://schemas.microsoft.com/office/drawing/2014/main" id="{96D2D7D2-DF31-6F06-319A-5F75D7937669}"/>
              </a:ext>
            </a:extLst>
          </p:cNvPr>
          <p:cNvGrpSpPr/>
          <p:nvPr/>
        </p:nvGrpSpPr>
        <p:grpSpPr>
          <a:xfrm>
            <a:off x="6335445" y="2335119"/>
            <a:ext cx="713775" cy="730176"/>
            <a:chOff x="4649979" y="1231533"/>
            <a:chExt cx="535331" cy="547632"/>
          </a:xfrm>
        </p:grpSpPr>
        <p:grpSp>
          <p:nvGrpSpPr>
            <p:cNvPr id="136" name="Group 135">
              <a:extLst>
                <a:ext uri="{FF2B5EF4-FFF2-40B4-BE49-F238E27FC236}">
                  <a16:creationId xmlns:a16="http://schemas.microsoft.com/office/drawing/2014/main" id="{BB01D9BB-2994-6644-81F0-BE7BED0FE4DA}"/>
                </a:ext>
              </a:extLst>
            </p:cNvPr>
            <p:cNvGrpSpPr/>
            <p:nvPr/>
          </p:nvGrpSpPr>
          <p:grpSpPr>
            <a:xfrm>
              <a:off x="4649979" y="1231533"/>
              <a:ext cx="535331" cy="547632"/>
              <a:chOff x="1338731" y="2043286"/>
              <a:chExt cx="484067" cy="495189"/>
            </a:xfrm>
          </p:grpSpPr>
          <p:sp>
            <p:nvSpPr>
              <p:cNvPr id="138" name="Rectangle: Rounded Corners 58">
                <a:extLst>
                  <a:ext uri="{FF2B5EF4-FFF2-40B4-BE49-F238E27FC236}">
                    <a16:creationId xmlns:a16="http://schemas.microsoft.com/office/drawing/2014/main" id="{B23F07E2-86F7-6597-CF23-9E86B5558FEB}"/>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139" name="Rectangle: Rounded Corners 59">
                <a:extLst>
                  <a:ext uri="{FF2B5EF4-FFF2-40B4-BE49-F238E27FC236}">
                    <a16:creationId xmlns:a16="http://schemas.microsoft.com/office/drawing/2014/main" id="{9E102751-013B-E81B-7C7E-EEAACB853D0B}"/>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20" name="Picture 19">
              <a:extLst>
                <a:ext uri="{FF2B5EF4-FFF2-40B4-BE49-F238E27FC236}">
                  <a16:creationId xmlns:a16="http://schemas.microsoft.com/office/drawing/2014/main" id="{0BC20C2A-CEE1-D603-2699-3297330E6D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71715" y="1359418"/>
              <a:ext cx="291865" cy="291865"/>
            </a:xfrm>
            <a:prstGeom prst="rect">
              <a:avLst/>
            </a:prstGeom>
          </p:spPr>
        </p:pic>
      </p:grpSp>
      <p:sp>
        <p:nvSpPr>
          <p:cNvPr id="4" name="Slide Number Placeholder 7">
            <a:extLst>
              <a:ext uri="{FF2B5EF4-FFF2-40B4-BE49-F238E27FC236}">
                <a16:creationId xmlns:a16="http://schemas.microsoft.com/office/drawing/2014/main" id="{5F58A84A-058C-BCE1-AA38-A61502B33F34}"/>
              </a:ext>
            </a:extLst>
          </p:cNvPr>
          <p:cNvSpPr>
            <a:spLocks noGrp="1"/>
          </p:cNvSpPr>
          <p:nvPr>
            <p:ph type="sldNum" sz="quarter" idx="12"/>
          </p:nvPr>
        </p:nvSpPr>
        <p:spPr>
          <a:xfrm>
            <a:off x="10587398" y="6176206"/>
            <a:ext cx="551213" cy="318519"/>
          </a:xfrm>
          <a:prstGeom prst="rect">
            <a:avLst/>
          </a:prstGeom>
        </p:spPr>
        <p:txBody>
          <a:bodyPr anchor="ctr"/>
          <a:lstStyle>
            <a:lvl1pPr>
              <a:defRPr sz="1000" b="0" i="0">
                <a:solidFill>
                  <a:srgbClr val="25282B"/>
                </a:solidFill>
                <a:latin typeface="Vodafone Light" panose="020B0303020202020204" pitchFamily="34" charset="0"/>
                <a:cs typeface="Vodafone Light" panose="020B0303020202020204" pitchFamily="34" charset="0"/>
              </a:defRPr>
            </a:lvl1pPr>
          </a:lstStyle>
          <a:p>
            <a:pPr defTabSz="1219170"/>
            <a:fld id="{86CB4B4D-7CA3-9044-876B-883B54F8677D}" type="slidenum">
              <a:rPr lang="en-HU" kern="0"/>
              <a:pPr defTabSz="1219170"/>
              <a:t>3</a:t>
            </a:fld>
            <a:endParaRPr lang="en-HU" kern="0"/>
          </a:p>
        </p:txBody>
      </p:sp>
      <p:sp>
        <p:nvSpPr>
          <p:cNvPr id="2" name="TextBox 11">
            <a:extLst>
              <a:ext uri="{FF2B5EF4-FFF2-40B4-BE49-F238E27FC236}">
                <a16:creationId xmlns:a16="http://schemas.microsoft.com/office/drawing/2014/main" id="{5D4B558C-D9AD-C9AF-840B-2FC4B49281A2}"/>
              </a:ext>
            </a:extLst>
          </p:cNvPr>
          <p:cNvSpPr txBox="1"/>
          <p:nvPr/>
        </p:nvSpPr>
        <p:spPr>
          <a:xfrm>
            <a:off x="6751442" y="1136823"/>
            <a:ext cx="3315624" cy="246221"/>
          </a:xfrm>
          <a:prstGeom prst="rect">
            <a:avLst/>
          </a:prstGeom>
          <a:noFill/>
        </p:spPr>
        <p:txBody>
          <a:bodyPr wrap="square" lIns="0" tIns="0" rIns="0" bIns="0">
            <a:spAutoFit/>
          </a:bodyPr>
          <a:lstStyle/>
          <a:p>
            <a:pPr defTabSz="1219170"/>
            <a:r>
              <a:rPr lang="nl-NL" sz="1600" b="1" kern="0" dirty="0">
                <a:solidFill>
                  <a:srgbClr val="E60000"/>
                </a:solidFill>
                <a:latin typeface="Vodafone SemiBold" panose="020B0503020202020204" pitchFamily="34" charset="0"/>
                <a:cs typeface="Vodafone SemiBold" panose="020B0503020202020204" pitchFamily="34" charset="0"/>
              </a:rPr>
              <a:t>Gebruiker</a:t>
            </a:r>
          </a:p>
        </p:txBody>
      </p:sp>
      <p:grpSp>
        <p:nvGrpSpPr>
          <p:cNvPr id="5" name="Group 4">
            <a:extLst>
              <a:ext uri="{FF2B5EF4-FFF2-40B4-BE49-F238E27FC236}">
                <a16:creationId xmlns:a16="http://schemas.microsoft.com/office/drawing/2014/main" id="{CAD08A22-F0CC-8018-650E-DAC0447F6639}"/>
              </a:ext>
            </a:extLst>
          </p:cNvPr>
          <p:cNvGrpSpPr/>
          <p:nvPr/>
        </p:nvGrpSpPr>
        <p:grpSpPr>
          <a:xfrm>
            <a:off x="6333155" y="1511753"/>
            <a:ext cx="713775" cy="730176"/>
            <a:chOff x="199775" y="1125445"/>
            <a:chExt cx="535331" cy="547632"/>
          </a:xfrm>
        </p:grpSpPr>
        <p:grpSp>
          <p:nvGrpSpPr>
            <p:cNvPr id="6" name="Group 5">
              <a:extLst>
                <a:ext uri="{FF2B5EF4-FFF2-40B4-BE49-F238E27FC236}">
                  <a16:creationId xmlns:a16="http://schemas.microsoft.com/office/drawing/2014/main" id="{B2E1B60B-16C2-1D57-7478-B78CC588FE5D}"/>
                </a:ext>
              </a:extLst>
            </p:cNvPr>
            <p:cNvGrpSpPr/>
            <p:nvPr/>
          </p:nvGrpSpPr>
          <p:grpSpPr>
            <a:xfrm>
              <a:off x="199775" y="1125445"/>
              <a:ext cx="535331" cy="547632"/>
              <a:chOff x="1338731" y="2043286"/>
              <a:chExt cx="484067" cy="495189"/>
            </a:xfrm>
          </p:grpSpPr>
          <p:sp>
            <p:nvSpPr>
              <p:cNvPr id="22" name="Rectangle: Rounded Corners 58">
                <a:extLst>
                  <a:ext uri="{FF2B5EF4-FFF2-40B4-BE49-F238E27FC236}">
                    <a16:creationId xmlns:a16="http://schemas.microsoft.com/office/drawing/2014/main" id="{7BD813EF-D702-4EC0-895B-082770515A58}"/>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23" name="Rectangle: Rounded Corners 59">
                <a:extLst>
                  <a:ext uri="{FF2B5EF4-FFF2-40B4-BE49-F238E27FC236}">
                    <a16:creationId xmlns:a16="http://schemas.microsoft.com/office/drawing/2014/main" id="{3F6AEEF3-C608-B667-E2AE-76E136FF1E6B}"/>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19" name="Picture 18">
              <a:extLst>
                <a:ext uri="{FF2B5EF4-FFF2-40B4-BE49-F238E27FC236}">
                  <a16:creationId xmlns:a16="http://schemas.microsoft.com/office/drawing/2014/main" id="{024B3390-E753-FE25-21C3-13695FA8E0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164" y="1282195"/>
              <a:ext cx="294552" cy="234131"/>
            </a:xfrm>
            <a:prstGeom prst="rect">
              <a:avLst/>
            </a:prstGeom>
          </p:spPr>
        </p:pic>
      </p:grpSp>
      <p:sp>
        <p:nvSpPr>
          <p:cNvPr id="24" name="Rectangle: Rounded Corners 38">
            <a:extLst>
              <a:ext uri="{FF2B5EF4-FFF2-40B4-BE49-F238E27FC236}">
                <a16:creationId xmlns:a16="http://schemas.microsoft.com/office/drawing/2014/main" id="{F84D67E6-C1F0-BF65-9F02-61B04918037E}"/>
              </a:ext>
            </a:extLst>
          </p:cNvPr>
          <p:cNvSpPr/>
          <p:nvPr/>
        </p:nvSpPr>
        <p:spPr>
          <a:xfrm>
            <a:off x="6753681" y="4085828"/>
            <a:ext cx="5192253" cy="603101"/>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Rapporteren incident</a:t>
            </a:r>
          </a:p>
          <a:p>
            <a:pPr defTabSz="1219170">
              <a:defRPr/>
            </a:pPr>
            <a:endParaRPr lang="nl-NL" sz="1200" kern="0" dirty="0">
              <a:solidFill>
                <a:srgbClr val="25282B"/>
              </a:solidFill>
              <a:latin typeface="Vodafone Light" panose="020B0303020202020204" pitchFamily="34" charset="0"/>
              <a:cs typeface="Vodafone Light" panose="020B0303020202020204" pitchFamily="34" charset="0"/>
            </a:endParaRPr>
          </a:p>
        </p:txBody>
      </p:sp>
      <p:grpSp>
        <p:nvGrpSpPr>
          <p:cNvPr id="28" name="Group 27">
            <a:extLst>
              <a:ext uri="{FF2B5EF4-FFF2-40B4-BE49-F238E27FC236}">
                <a16:creationId xmlns:a16="http://schemas.microsoft.com/office/drawing/2014/main" id="{22D0C179-03A8-C6B4-5A15-1E0381BFDCEF}"/>
              </a:ext>
            </a:extLst>
          </p:cNvPr>
          <p:cNvGrpSpPr/>
          <p:nvPr/>
        </p:nvGrpSpPr>
        <p:grpSpPr>
          <a:xfrm>
            <a:off x="6386152" y="4033952"/>
            <a:ext cx="696100" cy="730176"/>
            <a:chOff x="4649979" y="3364336"/>
            <a:chExt cx="535331" cy="547632"/>
          </a:xfrm>
        </p:grpSpPr>
        <p:grpSp>
          <p:nvGrpSpPr>
            <p:cNvPr id="29" name="Group 28">
              <a:extLst>
                <a:ext uri="{FF2B5EF4-FFF2-40B4-BE49-F238E27FC236}">
                  <a16:creationId xmlns:a16="http://schemas.microsoft.com/office/drawing/2014/main" id="{F33EA2D5-F85D-6A11-60E6-E368CDBD14E5}"/>
                </a:ext>
              </a:extLst>
            </p:cNvPr>
            <p:cNvGrpSpPr/>
            <p:nvPr/>
          </p:nvGrpSpPr>
          <p:grpSpPr>
            <a:xfrm>
              <a:off x="4649979" y="3364336"/>
              <a:ext cx="535331" cy="547632"/>
              <a:chOff x="1338731" y="2043286"/>
              <a:chExt cx="484067" cy="495189"/>
            </a:xfrm>
          </p:grpSpPr>
          <p:sp>
            <p:nvSpPr>
              <p:cNvPr id="31" name="Rectangle: Rounded Corners 58">
                <a:extLst>
                  <a:ext uri="{FF2B5EF4-FFF2-40B4-BE49-F238E27FC236}">
                    <a16:creationId xmlns:a16="http://schemas.microsoft.com/office/drawing/2014/main" id="{6CC534AA-9932-BC8F-6D96-9D35F0AC7F64}"/>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32" name="Rectangle: Rounded Corners 59">
                <a:extLst>
                  <a:ext uri="{FF2B5EF4-FFF2-40B4-BE49-F238E27FC236}">
                    <a16:creationId xmlns:a16="http://schemas.microsoft.com/office/drawing/2014/main" id="{25F395CE-2696-C40C-1CAF-91AAB42B32AF}"/>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30" name="Picture 29">
              <a:extLst>
                <a:ext uri="{FF2B5EF4-FFF2-40B4-BE49-F238E27FC236}">
                  <a16:creationId xmlns:a16="http://schemas.microsoft.com/office/drawing/2014/main" id="{F1D41B61-997F-8542-8790-FD0AC4C2D8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973" y="3467304"/>
              <a:ext cx="249348" cy="341699"/>
            </a:xfrm>
            <a:prstGeom prst="rect">
              <a:avLst/>
            </a:prstGeom>
          </p:spPr>
        </p:pic>
      </p:grpSp>
      <p:sp>
        <p:nvSpPr>
          <p:cNvPr id="33" name="Rectangle: Rounded Corners 38">
            <a:extLst>
              <a:ext uri="{FF2B5EF4-FFF2-40B4-BE49-F238E27FC236}">
                <a16:creationId xmlns:a16="http://schemas.microsoft.com/office/drawing/2014/main" id="{8BA166C7-65C2-2A7A-A794-50C525920C40}"/>
              </a:ext>
            </a:extLst>
          </p:cNvPr>
          <p:cNvSpPr/>
          <p:nvPr/>
        </p:nvSpPr>
        <p:spPr>
          <a:xfrm>
            <a:off x="6753681" y="4968727"/>
            <a:ext cx="5192253" cy="603101"/>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Navigeren binnen een gebouw waar je niet vaak komt</a:t>
            </a:r>
          </a:p>
          <a:p>
            <a:pPr defTabSz="1219170">
              <a:defRPr/>
            </a:pPr>
            <a:endParaRPr lang="nl-NL" sz="1200" kern="0" dirty="0">
              <a:solidFill>
                <a:srgbClr val="25282B"/>
              </a:solidFill>
              <a:latin typeface="Vodafone Light" panose="020B0303020202020204" pitchFamily="34" charset="0"/>
              <a:cs typeface="Vodafone Light" panose="020B0303020202020204" pitchFamily="34" charset="0"/>
            </a:endParaRPr>
          </a:p>
        </p:txBody>
      </p:sp>
      <p:sp>
        <p:nvSpPr>
          <p:cNvPr id="39" name="Rectangle: Rounded Corners 38">
            <a:extLst>
              <a:ext uri="{FF2B5EF4-FFF2-40B4-BE49-F238E27FC236}">
                <a16:creationId xmlns:a16="http://schemas.microsoft.com/office/drawing/2014/main" id="{E617A595-3646-D9CA-0CD6-BEFB90D6BB0C}"/>
              </a:ext>
            </a:extLst>
          </p:cNvPr>
          <p:cNvSpPr/>
          <p:nvPr/>
        </p:nvSpPr>
        <p:spPr>
          <a:xfrm>
            <a:off x="623254" y="5082353"/>
            <a:ext cx="5378431" cy="751668"/>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Hoe draagt uw vastgoed bij tot de 17 EU </a:t>
            </a:r>
            <a:r>
              <a:rPr lang="nl-NL" sz="1200" b="1" kern="0" dirty="0" err="1">
                <a:solidFill>
                  <a:srgbClr val="E60000"/>
                </a:solidFill>
                <a:latin typeface="Vodafone Rg"/>
              </a:rPr>
              <a:t>duurzaamheids</a:t>
            </a:r>
            <a:r>
              <a:rPr lang="nl-NL" sz="1200" b="1" kern="0" dirty="0">
                <a:solidFill>
                  <a:srgbClr val="E60000"/>
                </a:solidFill>
                <a:latin typeface="Vodafone Rg"/>
              </a:rPr>
              <a:t> doelstellingen (energiegebruik, CO2 uitstoot)</a:t>
            </a:r>
          </a:p>
        </p:txBody>
      </p:sp>
      <p:sp>
        <p:nvSpPr>
          <p:cNvPr id="47" name="Rectangle: Rounded Corners 46">
            <a:extLst>
              <a:ext uri="{FF2B5EF4-FFF2-40B4-BE49-F238E27FC236}">
                <a16:creationId xmlns:a16="http://schemas.microsoft.com/office/drawing/2014/main" id="{1AA03B19-2514-7379-5742-5EA34377D140}"/>
              </a:ext>
            </a:extLst>
          </p:cNvPr>
          <p:cNvSpPr/>
          <p:nvPr/>
        </p:nvSpPr>
        <p:spPr>
          <a:xfrm>
            <a:off x="623254" y="5970017"/>
            <a:ext cx="5378431" cy="674277"/>
          </a:xfrm>
          <a:prstGeom prst="roundRect">
            <a:avLst>
              <a:gd name="adj" fmla="val 12949"/>
            </a:avLst>
          </a:prstGeom>
          <a:solidFill>
            <a:schemeClr val="bg1"/>
          </a:solidFill>
          <a:ln>
            <a:noFill/>
          </a:ln>
          <a:effectLst>
            <a:outerShdw blurRad="3810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8000" tIns="62400" rIns="240000" bIns="62400" rtlCol="0" anchor="ctr"/>
          <a:lstStyle/>
          <a:p>
            <a:pPr defTabSz="1219170">
              <a:defRPr/>
            </a:pPr>
            <a:r>
              <a:rPr lang="nl-NL" sz="1200" b="1" kern="0" dirty="0">
                <a:solidFill>
                  <a:srgbClr val="E60000"/>
                </a:solidFill>
                <a:latin typeface="Vodafone Rg"/>
              </a:rPr>
              <a:t>Hoe gaat u om met behouden en aantrekken talent, speelt het gebouw hier een bijzondere rol in?</a:t>
            </a:r>
          </a:p>
        </p:txBody>
      </p:sp>
      <p:grpSp>
        <p:nvGrpSpPr>
          <p:cNvPr id="8" name="Group 7">
            <a:extLst>
              <a:ext uri="{FF2B5EF4-FFF2-40B4-BE49-F238E27FC236}">
                <a16:creationId xmlns:a16="http://schemas.microsoft.com/office/drawing/2014/main" id="{0B5C2E98-E6FF-9FFE-07FF-F920B502762F}"/>
              </a:ext>
            </a:extLst>
          </p:cNvPr>
          <p:cNvGrpSpPr/>
          <p:nvPr/>
        </p:nvGrpSpPr>
        <p:grpSpPr>
          <a:xfrm>
            <a:off x="253433" y="5953935"/>
            <a:ext cx="713775" cy="730176"/>
            <a:chOff x="199775" y="2899001"/>
            <a:chExt cx="535331" cy="547632"/>
          </a:xfrm>
        </p:grpSpPr>
        <p:grpSp>
          <p:nvGrpSpPr>
            <p:cNvPr id="93" name="Group 92">
              <a:extLst>
                <a:ext uri="{FF2B5EF4-FFF2-40B4-BE49-F238E27FC236}">
                  <a16:creationId xmlns:a16="http://schemas.microsoft.com/office/drawing/2014/main" id="{47751686-5913-1381-D63B-341FCF03452F}"/>
                </a:ext>
              </a:extLst>
            </p:cNvPr>
            <p:cNvGrpSpPr/>
            <p:nvPr/>
          </p:nvGrpSpPr>
          <p:grpSpPr>
            <a:xfrm>
              <a:off x="199775" y="2899001"/>
              <a:ext cx="535331" cy="547632"/>
              <a:chOff x="1338731" y="2043286"/>
              <a:chExt cx="484067" cy="495189"/>
            </a:xfrm>
          </p:grpSpPr>
          <p:sp>
            <p:nvSpPr>
              <p:cNvPr id="119" name="Rectangle: Rounded Corners 58">
                <a:extLst>
                  <a:ext uri="{FF2B5EF4-FFF2-40B4-BE49-F238E27FC236}">
                    <a16:creationId xmlns:a16="http://schemas.microsoft.com/office/drawing/2014/main" id="{CE8BC2D7-A2E2-34B9-49D3-212E5827D433}"/>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120" name="Rectangle: Rounded Corners 59">
                <a:extLst>
                  <a:ext uri="{FF2B5EF4-FFF2-40B4-BE49-F238E27FC236}">
                    <a16:creationId xmlns:a16="http://schemas.microsoft.com/office/drawing/2014/main" id="{A81AE853-6AB3-7EF9-1322-75CCE4094CCB}"/>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7" name="Picture 6">
              <a:extLst>
                <a:ext uri="{FF2B5EF4-FFF2-40B4-BE49-F238E27FC236}">
                  <a16:creationId xmlns:a16="http://schemas.microsoft.com/office/drawing/2014/main" id="{905190D2-1ABF-021B-5C47-792E1880DC7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6682" y="3020967"/>
              <a:ext cx="261522" cy="303703"/>
            </a:xfrm>
            <a:prstGeom prst="rect">
              <a:avLst/>
            </a:prstGeom>
          </p:spPr>
        </p:pic>
      </p:grpSp>
      <p:grpSp>
        <p:nvGrpSpPr>
          <p:cNvPr id="53" name="Group 52">
            <a:extLst>
              <a:ext uri="{FF2B5EF4-FFF2-40B4-BE49-F238E27FC236}">
                <a16:creationId xmlns:a16="http://schemas.microsoft.com/office/drawing/2014/main" id="{BE7D046D-DB7C-0D1C-4EB7-8CC6DDD07C0A}"/>
              </a:ext>
            </a:extLst>
          </p:cNvPr>
          <p:cNvGrpSpPr/>
          <p:nvPr/>
        </p:nvGrpSpPr>
        <p:grpSpPr>
          <a:xfrm>
            <a:off x="281752" y="2469828"/>
            <a:ext cx="696100" cy="730176"/>
            <a:chOff x="4649979" y="3364336"/>
            <a:chExt cx="535331" cy="547632"/>
          </a:xfrm>
        </p:grpSpPr>
        <p:grpSp>
          <p:nvGrpSpPr>
            <p:cNvPr id="55" name="Group 54">
              <a:extLst>
                <a:ext uri="{FF2B5EF4-FFF2-40B4-BE49-F238E27FC236}">
                  <a16:creationId xmlns:a16="http://schemas.microsoft.com/office/drawing/2014/main" id="{4ECE2AFC-5BE6-85D0-D603-E5768D9E3072}"/>
                </a:ext>
              </a:extLst>
            </p:cNvPr>
            <p:cNvGrpSpPr/>
            <p:nvPr/>
          </p:nvGrpSpPr>
          <p:grpSpPr>
            <a:xfrm>
              <a:off x="4649979" y="3364336"/>
              <a:ext cx="535331" cy="547632"/>
              <a:chOff x="1338731" y="2043286"/>
              <a:chExt cx="484067" cy="495189"/>
            </a:xfrm>
          </p:grpSpPr>
          <p:sp>
            <p:nvSpPr>
              <p:cNvPr id="57" name="Rectangle: Rounded Corners 58">
                <a:extLst>
                  <a:ext uri="{FF2B5EF4-FFF2-40B4-BE49-F238E27FC236}">
                    <a16:creationId xmlns:a16="http://schemas.microsoft.com/office/drawing/2014/main" id="{F5630D4A-A18A-8ECC-8A58-3EAFF579C04F}"/>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58" name="Rectangle: Rounded Corners 59">
                <a:extLst>
                  <a:ext uri="{FF2B5EF4-FFF2-40B4-BE49-F238E27FC236}">
                    <a16:creationId xmlns:a16="http://schemas.microsoft.com/office/drawing/2014/main" id="{375CF688-1AC8-C6DE-2712-34E57D0701C0}"/>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56" name="Picture 55">
              <a:extLst>
                <a:ext uri="{FF2B5EF4-FFF2-40B4-BE49-F238E27FC236}">
                  <a16:creationId xmlns:a16="http://schemas.microsoft.com/office/drawing/2014/main" id="{94DD693E-8A1E-E895-ABC4-9C2333CB6C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973" y="3467304"/>
              <a:ext cx="249348" cy="341699"/>
            </a:xfrm>
            <a:prstGeom prst="rect">
              <a:avLst/>
            </a:prstGeom>
          </p:spPr>
        </p:pic>
      </p:grpSp>
      <p:grpSp>
        <p:nvGrpSpPr>
          <p:cNvPr id="60" name="Group 59">
            <a:extLst>
              <a:ext uri="{FF2B5EF4-FFF2-40B4-BE49-F238E27FC236}">
                <a16:creationId xmlns:a16="http://schemas.microsoft.com/office/drawing/2014/main" id="{A7AB7A01-2361-D242-16B1-C6BC0C4F3B96}"/>
              </a:ext>
            </a:extLst>
          </p:cNvPr>
          <p:cNvGrpSpPr/>
          <p:nvPr/>
        </p:nvGrpSpPr>
        <p:grpSpPr>
          <a:xfrm>
            <a:off x="289544" y="3329292"/>
            <a:ext cx="696100" cy="730176"/>
            <a:chOff x="4649979" y="3364336"/>
            <a:chExt cx="535331" cy="547632"/>
          </a:xfrm>
        </p:grpSpPr>
        <p:grpSp>
          <p:nvGrpSpPr>
            <p:cNvPr id="61" name="Group 60">
              <a:extLst>
                <a:ext uri="{FF2B5EF4-FFF2-40B4-BE49-F238E27FC236}">
                  <a16:creationId xmlns:a16="http://schemas.microsoft.com/office/drawing/2014/main" id="{955C3EA8-B35C-978F-9428-186C334D7657}"/>
                </a:ext>
              </a:extLst>
            </p:cNvPr>
            <p:cNvGrpSpPr/>
            <p:nvPr/>
          </p:nvGrpSpPr>
          <p:grpSpPr>
            <a:xfrm>
              <a:off x="4649979" y="3364336"/>
              <a:ext cx="535331" cy="547632"/>
              <a:chOff x="1338731" y="2043286"/>
              <a:chExt cx="484067" cy="495189"/>
            </a:xfrm>
          </p:grpSpPr>
          <p:sp>
            <p:nvSpPr>
              <p:cNvPr id="63" name="Rectangle: Rounded Corners 58">
                <a:extLst>
                  <a:ext uri="{FF2B5EF4-FFF2-40B4-BE49-F238E27FC236}">
                    <a16:creationId xmlns:a16="http://schemas.microsoft.com/office/drawing/2014/main" id="{F6331E9D-7E07-3B96-E4C5-482CB2FBA6DB}"/>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64" name="Rectangle: Rounded Corners 59">
                <a:extLst>
                  <a:ext uri="{FF2B5EF4-FFF2-40B4-BE49-F238E27FC236}">
                    <a16:creationId xmlns:a16="http://schemas.microsoft.com/office/drawing/2014/main" id="{C8FB3127-584E-6BC5-7CE3-E80BAF68D262}"/>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62" name="Picture 61">
              <a:extLst>
                <a:ext uri="{FF2B5EF4-FFF2-40B4-BE49-F238E27FC236}">
                  <a16:creationId xmlns:a16="http://schemas.microsoft.com/office/drawing/2014/main" id="{3ACF834F-E895-77D5-E5DC-B07458A064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973" y="3467304"/>
              <a:ext cx="249348" cy="341699"/>
            </a:xfrm>
            <a:prstGeom prst="rect">
              <a:avLst/>
            </a:prstGeom>
          </p:spPr>
        </p:pic>
      </p:grpSp>
      <p:grpSp>
        <p:nvGrpSpPr>
          <p:cNvPr id="65" name="Group 64">
            <a:extLst>
              <a:ext uri="{FF2B5EF4-FFF2-40B4-BE49-F238E27FC236}">
                <a16:creationId xmlns:a16="http://schemas.microsoft.com/office/drawing/2014/main" id="{68529655-F471-0A02-4208-0C650BFA3F3D}"/>
              </a:ext>
            </a:extLst>
          </p:cNvPr>
          <p:cNvGrpSpPr/>
          <p:nvPr/>
        </p:nvGrpSpPr>
        <p:grpSpPr>
          <a:xfrm>
            <a:off x="293166" y="4200864"/>
            <a:ext cx="696100" cy="730176"/>
            <a:chOff x="4649979" y="3364336"/>
            <a:chExt cx="535331" cy="547632"/>
          </a:xfrm>
        </p:grpSpPr>
        <p:grpSp>
          <p:nvGrpSpPr>
            <p:cNvPr id="66" name="Group 65">
              <a:extLst>
                <a:ext uri="{FF2B5EF4-FFF2-40B4-BE49-F238E27FC236}">
                  <a16:creationId xmlns:a16="http://schemas.microsoft.com/office/drawing/2014/main" id="{4AA2417B-F548-8715-D3BB-B17DF744B7F3}"/>
                </a:ext>
              </a:extLst>
            </p:cNvPr>
            <p:cNvGrpSpPr/>
            <p:nvPr/>
          </p:nvGrpSpPr>
          <p:grpSpPr>
            <a:xfrm>
              <a:off x="4649979" y="3364336"/>
              <a:ext cx="535331" cy="547632"/>
              <a:chOff x="1338731" y="2043286"/>
              <a:chExt cx="484067" cy="495189"/>
            </a:xfrm>
          </p:grpSpPr>
          <p:sp>
            <p:nvSpPr>
              <p:cNvPr id="69" name="Rectangle: Rounded Corners 58">
                <a:extLst>
                  <a:ext uri="{FF2B5EF4-FFF2-40B4-BE49-F238E27FC236}">
                    <a16:creationId xmlns:a16="http://schemas.microsoft.com/office/drawing/2014/main" id="{24B64232-3604-8D8F-73D8-386A52080B77}"/>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70" name="Rectangle: Rounded Corners 59">
                <a:extLst>
                  <a:ext uri="{FF2B5EF4-FFF2-40B4-BE49-F238E27FC236}">
                    <a16:creationId xmlns:a16="http://schemas.microsoft.com/office/drawing/2014/main" id="{E3E0FF1C-5113-356C-9021-2A4FA198FA48}"/>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67" name="Picture 66">
              <a:extLst>
                <a:ext uri="{FF2B5EF4-FFF2-40B4-BE49-F238E27FC236}">
                  <a16:creationId xmlns:a16="http://schemas.microsoft.com/office/drawing/2014/main" id="{2AC438A1-6975-2C2D-981E-B944063F9C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973" y="3467304"/>
              <a:ext cx="249348" cy="341699"/>
            </a:xfrm>
            <a:prstGeom prst="rect">
              <a:avLst/>
            </a:prstGeom>
          </p:spPr>
        </p:pic>
      </p:grpSp>
      <p:grpSp>
        <p:nvGrpSpPr>
          <p:cNvPr id="71" name="Group 70">
            <a:extLst>
              <a:ext uri="{FF2B5EF4-FFF2-40B4-BE49-F238E27FC236}">
                <a16:creationId xmlns:a16="http://schemas.microsoft.com/office/drawing/2014/main" id="{00EF019B-234E-7302-6D98-F74A661A6BBD}"/>
              </a:ext>
            </a:extLst>
          </p:cNvPr>
          <p:cNvGrpSpPr/>
          <p:nvPr/>
        </p:nvGrpSpPr>
        <p:grpSpPr>
          <a:xfrm>
            <a:off x="280706" y="5088087"/>
            <a:ext cx="713775" cy="730176"/>
            <a:chOff x="4649979" y="1231533"/>
            <a:chExt cx="535331" cy="547632"/>
          </a:xfrm>
        </p:grpSpPr>
        <p:grpSp>
          <p:nvGrpSpPr>
            <p:cNvPr id="72" name="Group 71">
              <a:extLst>
                <a:ext uri="{FF2B5EF4-FFF2-40B4-BE49-F238E27FC236}">
                  <a16:creationId xmlns:a16="http://schemas.microsoft.com/office/drawing/2014/main" id="{5334B343-A97A-E6B4-B301-8980806653BB}"/>
                </a:ext>
              </a:extLst>
            </p:cNvPr>
            <p:cNvGrpSpPr/>
            <p:nvPr/>
          </p:nvGrpSpPr>
          <p:grpSpPr>
            <a:xfrm>
              <a:off x="4649979" y="1231533"/>
              <a:ext cx="535331" cy="547632"/>
              <a:chOff x="1338731" y="2043286"/>
              <a:chExt cx="484067" cy="495189"/>
            </a:xfrm>
          </p:grpSpPr>
          <p:sp>
            <p:nvSpPr>
              <p:cNvPr id="74" name="Rectangle: Rounded Corners 58">
                <a:extLst>
                  <a:ext uri="{FF2B5EF4-FFF2-40B4-BE49-F238E27FC236}">
                    <a16:creationId xmlns:a16="http://schemas.microsoft.com/office/drawing/2014/main" id="{7E2FC23D-7AC0-3B4B-0F1E-B530610929ED}"/>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75" name="Rectangle: Rounded Corners 59">
                <a:extLst>
                  <a:ext uri="{FF2B5EF4-FFF2-40B4-BE49-F238E27FC236}">
                    <a16:creationId xmlns:a16="http://schemas.microsoft.com/office/drawing/2014/main" id="{AC650811-708A-1E06-4FCF-133EC28B8D6C}"/>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73" name="Picture 72">
              <a:extLst>
                <a:ext uri="{FF2B5EF4-FFF2-40B4-BE49-F238E27FC236}">
                  <a16:creationId xmlns:a16="http://schemas.microsoft.com/office/drawing/2014/main" id="{27700A62-8A77-7259-6D3B-B288048AABF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71715" y="1359418"/>
              <a:ext cx="291865" cy="291865"/>
            </a:xfrm>
            <a:prstGeom prst="rect">
              <a:avLst/>
            </a:prstGeom>
          </p:spPr>
        </p:pic>
      </p:grpSp>
      <p:grpSp>
        <p:nvGrpSpPr>
          <p:cNvPr id="76" name="Group 75">
            <a:extLst>
              <a:ext uri="{FF2B5EF4-FFF2-40B4-BE49-F238E27FC236}">
                <a16:creationId xmlns:a16="http://schemas.microsoft.com/office/drawing/2014/main" id="{0C815294-CF74-C6C1-8A43-6EC141A2E782}"/>
              </a:ext>
            </a:extLst>
          </p:cNvPr>
          <p:cNvGrpSpPr/>
          <p:nvPr/>
        </p:nvGrpSpPr>
        <p:grpSpPr>
          <a:xfrm>
            <a:off x="6389345" y="4893512"/>
            <a:ext cx="713775" cy="730176"/>
            <a:chOff x="4649979" y="1231533"/>
            <a:chExt cx="535331" cy="547632"/>
          </a:xfrm>
        </p:grpSpPr>
        <p:grpSp>
          <p:nvGrpSpPr>
            <p:cNvPr id="77" name="Group 76">
              <a:extLst>
                <a:ext uri="{FF2B5EF4-FFF2-40B4-BE49-F238E27FC236}">
                  <a16:creationId xmlns:a16="http://schemas.microsoft.com/office/drawing/2014/main" id="{2B3EEED0-1AA5-2BED-6ADE-AF4D1FA4540A}"/>
                </a:ext>
              </a:extLst>
            </p:cNvPr>
            <p:cNvGrpSpPr/>
            <p:nvPr/>
          </p:nvGrpSpPr>
          <p:grpSpPr>
            <a:xfrm>
              <a:off x="4649979" y="1231533"/>
              <a:ext cx="535331" cy="547632"/>
              <a:chOff x="1338731" y="2043286"/>
              <a:chExt cx="484067" cy="495189"/>
            </a:xfrm>
          </p:grpSpPr>
          <p:sp>
            <p:nvSpPr>
              <p:cNvPr id="79" name="Rectangle: Rounded Corners 58">
                <a:extLst>
                  <a:ext uri="{FF2B5EF4-FFF2-40B4-BE49-F238E27FC236}">
                    <a16:creationId xmlns:a16="http://schemas.microsoft.com/office/drawing/2014/main" id="{474BA980-588E-6046-BBB2-1F5F3265B382}"/>
                  </a:ext>
                </a:extLst>
              </p:cNvPr>
              <p:cNvSpPr/>
              <p:nvPr/>
            </p:nvSpPr>
            <p:spPr>
              <a:xfrm>
                <a:off x="1338731" y="2043286"/>
                <a:ext cx="484067" cy="495189"/>
              </a:xfrm>
              <a:prstGeom prst="ellipse">
                <a:avLst/>
              </a:prstGeom>
              <a:gradFill flip="none" rotWithShape="1">
                <a:gsLst>
                  <a:gs pos="80000">
                    <a:schemeClr val="bg1">
                      <a:lumMod val="95000"/>
                    </a:schemeClr>
                  </a:gs>
                  <a:gs pos="100000">
                    <a:schemeClr val="bg1">
                      <a:lumMod val="85000"/>
                    </a:schemeClr>
                  </a:gs>
                  <a:gs pos="15000">
                    <a:schemeClr val="bg1"/>
                  </a:gs>
                  <a:gs pos="45000">
                    <a:srgbClr val="F8F8F8"/>
                  </a:gs>
                </a:gsLst>
                <a:lin ang="2700000" scaled="1"/>
                <a:tileRect/>
              </a:gradFill>
              <a:ln>
                <a:noFill/>
              </a:ln>
              <a:effectLst>
                <a:outerShdw blurRad="381000" dist="1778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sp>
            <p:nvSpPr>
              <p:cNvPr id="80" name="Rectangle: Rounded Corners 59">
                <a:extLst>
                  <a:ext uri="{FF2B5EF4-FFF2-40B4-BE49-F238E27FC236}">
                    <a16:creationId xmlns:a16="http://schemas.microsoft.com/office/drawing/2014/main" id="{7BBCD174-4776-3524-CCBB-84F7F62D1378}"/>
                  </a:ext>
                </a:extLst>
              </p:cNvPr>
              <p:cNvSpPr/>
              <p:nvPr/>
            </p:nvSpPr>
            <p:spPr>
              <a:xfrm>
                <a:off x="1340288" y="2044878"/>
                <a:ext cx="480957" cy="492006"/>
              </a:xfrm>
              <a:prstGeom prst="ellipse">
                <a:avLst/>
              </a:prstGeom>
              <a:gradFill>
                <a:gsLst>
                  <a:gs pos="100000">
                    <a:srgbClr val="F8F8F8"/>
                  </a:gs>
                  <a:gs pos="0">
                    <a:schemeClr val="bg1">
                      <a:lumMod val="95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76" hangingPunct="0"/>
                <a:endParaRPr lang="en-US" sz="3000" kern="0">
                  <a:solidFill>
                    <a:srgbClr val="FFFFFF"/>
                  </a:solidFill>
                  <a:latin typeface="Vodafone Rg"/>
                  <a:sym typeface="Helvetica Neue"/>
                </a:endParaRPr>
              </a:p>
            </p:txBody>
          </p:sp>
        </p:grpSp>
        <p:pic>
          <p:nvPicPr>
            <p:cNvPr id="78" name="Picture 77">
              <a:extLst>
                <a:ext uri="{FF2B5EF4-FFF2-40B4-BE49-F238E27FC236}">
                  <a16:creationId xmlns:a16="http://schemas.microsoft.com/office/drawing/2014/main" id="{F1819B37-5A65-65C3-E1CD-C1DDF83036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71715" y="1359418"/>
              <a:ext cx="291865" cy="291865"/>
            </a:xfrm>
            <a:prstGeom prst="rect">
              <a:avLst/>
            </a:prstGeom>
          </p:spPr>
        </p:pic>
      </p:grpSp>
    </p:spTree>
    <p:extLst>
      <p:ext uri="{BB962C8B-B14F-4D97-AF65-F5344CB8AC3E}">
        <p14:creationId xmlns:p14="http://schemas.microsoft.com/office/powerpoint/2010/main" val="413556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app&#10;&#10;Description automatically generated">
            <a:extLst>
              <a:ext uri="{FF2B5EF4-FFF2-40B4-BE49-F238E27FC236}">
                <a16:creationId xmlns:a16="http://schemas.microsoft.com/office/drawing/2014/main" id="{763E5237-F892-2964-97A4-A151C2D0D6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696" y="1520310"/>
            <a:ext cx="4297680" cy="2860239"/>
          </a:xfrm>
          <a:prstGeom prst="rect">
            <a:avLst/>
          </a:prstGeom>
          <a:effectLst>
            <a:outerShdw blurRad="50800" dist="38100" dir="2700000" algn="tl" rotWithShape="0">
              <a:prstClr val="black">
                <a:alpha val="40000"/>
              </a:prstClr>
            </a:outerShdw>
          </a:effectLst>
        </p:spPr>
      </p:pic>
      <p:pic>
        <p:nvPicPr>
          <p:cNvPr id="9" name="Picture 8" descr="A screenshot of a social media app&#10;&#10;Description automatically generated">
            <a:extLst>
              <a:ext uri="{FF2B5EF4-FFF2-40B4-BE49-F238E27FC236}">
                <a16:creationId xmlns:a16="http://schemas.microsoft.com/office/drawing/2014/main" id="{BEE8544C-6D7E-420E-F7BC-6373B080CE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5951" y="1557576"/>
            <a:ext cx="3938829" cy="5300424"/>
          </a:xfrm>
          <a:prstGeom prst="rect">
            <a:avLst/>
          </a:prstGeom>
          <a:effectLst>
            <a:outerShdw blurRad="50800" dist="38100" dir="2700000" algn="tl" rotWithShape="0">
              <a:prstClr val="black">
                <a:alpha val="40000"/>
              </a:prstClr>
            </a:outerShdw>
          </a:effectLst>
        </p:spPr>
      </p:pic>
      <p:pic>
        <p:nvPicPr>
          <p:cNvPr id="12" name="Picture 11" descr="A screenshot of a social media app&#10;&#10;Description automatically generated">
            <a:extLst>
              <a:ext uri="{FF2B5EF4-FFF2-40B4-BE49-F238E27FC236}">
                <a16:creationId xmlns:a16="http://schemas.microsoft.com/office/drawing/2014/main" id="{BC167E51-7959-1FAD-1611-AB4AAA790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94354" y="1520310"/>
            <a:ext cx="3458949" cy="4216132"/>
          </a:xfrm>
          <a:prstGeom prst="rect">
            <a:avLst/>
          </a:prstGeom>
          <a:effectLst>
            <a:outerShdw blurRad="50800" dist="38100" dir="2700000" algn="tl" rotWithShape="0">
              <a:prstClr val="black">
                <a:alpha val="40000"/>
              </a:prstClr>
            </a:outerShdw>
          </a:effectLst>
        </p:spPr>
      </p:pic>
      <p:sp>
        <p:nvSpPr>
          <p:cNvPr id="8" name="Title 2">
            <a:extLst>
              <a:ext uri="{FF2B5EF4-FFF2-40B4-BE49-F238E27FC236}">
                <a16:creationId xmlns:a16="http://schemas.microsoft.com/office/drawing/2014/main" id="{789FFA25-E13D-9950-BF6C-0F64C7F1C2C3}"/>
              </a:ext>
            </a:extLst>
          </p:cNvPr>
          <p:cNvSpPr txBox="1">
            <a:spLocks/>
          </p:cNvSpPr>
          <p:nvPr/>
        </p:nvSpPr>
        <p:spPr>
          <a:xfrm>
            <a:off x="874712" y="260351"/>
            <a:ext cx="10936284" cy="744020"/>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2400" b="0" i="0" kern="1200">
                <a:solidFill>
                  <a:schemeClr val="tx1"/>
                </a:solidFill>
                <a:latin typeface="SST Medium" panose="020B0504030504020204" pitchFamily="34"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err="1">
                <a:ln>
                  <a:noFill/>
                </a:ln>
                <a:solidFill>
                  <a:srgbClr val="000000"/>
                </a:solidFill>
                <a:effectLst/>
                <a:uLnTx/>
                <a:uFillTx/>
                <a:latin typeface="SST Medium" panose="020B0504030504020204" pitchFamily="34" charset="0"/>
                <a:ea typeface="+mj-ea"/>
                <a:cs typeface="+mj-cs"/>
              </a:rPr>
              <a:t>Nimbuddy</a:t>
            </a:r>
            <a:r>
              <a:rPr kumimoji="0" lang="sv-SE" sz="2400" b="0" i="0" u="none" strike="noStrike" kern="1200" cap="none" spc="0" normalizeH="0" baseline="0" noProof="0" dirty="0">
                <a:ln>
                  <a:noFill/>
                </a:ln>
                <a:solidFill>
                  <a:srgbClr val="000000"/>
                </a:solidFill>
                <a:effectLst/>
                <a:uLnTx/>
                <a:uFillTx/>
                <a:latin typeface="SST Medium" panose="020B0504030504020204" pitchFamily="34" charset="0"/>
                <a:ea typeface="+mj-ea"/>
                <a:cs typeface="+mj-cs"/>
              </a:rPr>
              <a:t> -&gt; </a:t>
            </a:r>
            <a:r>
              <a:rPr kumimoji="0" lang="sv-SE" sz="2400" b="0" i="0" u="none" strike="noStrike" kern="1200" cap="none" spc="0" normalizeH="0" baseline="0" noProof="0" dirty="0" err="1">
                <a:ln>
                  <a:noFill/>
                </a:ln>
                <a:solidFill>
                  <a:srgbClr val="000000"/>
                </a:solidFill>
                <a:effectLst/>
                <a:uLnTx/>
                <a:uFillTx/>
                <a:latin typeface="SST Medium" panose="020B0504030504020204" pitchFamily="34" charset="0"/>
                <a:ea typeface="+mj-ea"/>
                <a:cs typeface="+mj-cs"/>
              </a:rPr>
              <a:t>Collaboration</a:t>
            </a:r>
            <a:r>
              <a:rPr kumimoji="0" lang="sv-SE" sz="2400" b="0" i="0" u="none" strike="noStrike" kern="1200" cap="none" spc="0" normalizeH="0" baseline="0" noProof="0" dirty="0">
                <a:ln>
                  <a:noFill/>
                </a:ln>
                <a:solidFill>
                  <a:srgbClr val="000000"/>
                </a:solidFill>
                <a:effectLst/>
                <a:uLnTx/>
                <a:uFillTx/>
                <a:latin typeface="SST Medium" panose="020B0504030504020204" pitchFamily="34" charset="0"/>
                <a:ea typeface="+mj-ea"/>
                <a:cs typeface="+mj-cs"/>
              </a:rPr>
              <a:t> v2.0 (Q1 2024 live)</a:t>
            </a:r>
            <a:endParaRPr kumimoji="0" lang="en-US" sz="2400" b="0" i="0" u="none" strike="noStrike" kern="1200" cap="none" spc="0" normalizeH="0" baseline="0" noProof="0" dirty="0">
              <a:ln>
                <a:noFill/>
              </a:ln>
              <a:solidFill>
                <a:srgbClr val="000000"/>
              </a:solidFill>
              <a:effectLst/>
              <a:uLnTx/>
              <a:uFillTx/>
              <a:latin typeface="SST Medium" panose="020B0504030504020204" pitchFamily="34" charset="0"/>
              <a:ea typeface="+mj-ea"/>
              <a:cs typeface="+mj-cs"/>
            </a:endParaRPr>
          </a:p>
        </p:txBody>
      </p:sp>
    </p:spTree>
    <p:extLst>
      <p:ext uri="{BB962C8B-B14F-4D97-AF65-F5344CB8AC3E}">
        <p14:creationId xmlns:p14="http://schemas.microsoft.com/office/powerpoint/2010/main" val="4127725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2C6E41-B195-50A4-B7D4-FA05C12F11C1}"/>
              </a:ext>
            </a:extLst>
          </p:cNvPr>
          <p:cNvSpPr/>
          <p:nvPr/>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2E0E83A-958C-A0B6-1B46-2395A024F312}"/>
              </a:ext>
            </a:extLst>
          </p:cNvPr>
          <p:cNvSpPr>
            <a:spLocks noGrp="1"/>
          </p:cNvSpPr>
          <p:nvPr>
            <p:ph type="body" sz="quarter" idx="13"/>
          </p:nvPr>
        </p:nvSpPr>
        <p:spPr/>
        <p:txBody>
          <a:bodyPr/>
          <a:lstStyle/>
          <a:p>
            <a:endParaRPr lang="en-US"/>
          </a:p>
        </p:txBody>
      </p:sp>
      <p:pic>
        <p:nvPicPr>
          <p:cNvPr id="2" name="Picture 1" descr="A screenshot of a computer&#10;&#10;Description automatically generated">
            <a:extLst>
              <a:ext uri="{FF2B5EF4-FFF2-40B4-BE49-F238E27FC236}">
                <a16:creationId xmlns:a16="http://schemas.microsoft.com/office/drawing/2014/main" id="{A85BBD33-EC7E-8C72-3A93-82D67BC8C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706" y="111801"/>
            <a:ext cx="5517660" cy="6691614"/>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1C3DDE05-1F19-7FBF-0958-3E6607F555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4846" y="111803"/>
            <a:ext cx="5545573" cy="6748834"/>
          </a:xfrm>
          <a:prstGeom prst="rect">
            <a:avLst/>
          </a:prstGeom>
        </p:spPr>
      </p:pic>
      <p:sp>
        <p:nvSpPr>
          <p:cNvPr id="4" name="TextBox 3">
            <a:extLst>
              <a:ext uri="{FF2B5EF4-FFF2-40B4-BE49-F238E27FC236}">
                <a16:creationId xmlns:a16="http://schemas.microsoft.com/office/drawing/2014/main" id="{F2D18C0D-47B4-174D-85E8-D4ACB8DBB5C4}"/>
              </a:ext>
            </a:extLst>
          </p:cNvPr>
          <p:cNvSpPr txBox="1"/>
          <p:nvPr/>
        </p:nvSpPr>
        <p:spPr>
          <a:xfrm rot="10800000" flipV="1">
            <a:off x="9731484" y="3342006"/>
            <a:ext cx="2458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Environmental</a:t>
            </a:r>
            <a:r>
              <a:rPr kumimoji="0" lang="nl-NL"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sensor data; </a:t>
            </a:r>
            <a:br>
              <a:rPr kumimoji="0" lang="nl-NL"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br>
            <a:r>
              <a:rPr kumimoji="0" lang="nl-NL" sz="1200" b="0"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optional</a:t>
            </a:r>
            <a:r>
              <a:rPr kumimoji="0" lang="nl-NL"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a:t>
            </a:r>
            <a:r>
              <a:rPr kumimoji="0" lang="nl-NL" sz="1200" b="0"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with</a:t>
            </a:r>
            <a:r>
              <a:rPr kumimoji="0" lang="nl-NL"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a:t>
            </a:r>
            <a:r>
              <a:rPr kumimoji="0" lang="nl-NL" sz="1200" b="0"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our</a:t>
            </a:r>
            <a:r>
              <a:rPr kumimoji="0" lang="nl-NL"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partner sensor</a:t>
            </a:r>
            <a:endParaRPr kumimoji="0" lang="sv-SE" sz="1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2061926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2C6E41-B195-50A4-B7D4-FA05C12F11C1}"/>
              </a:ext>
            </a:extLst>
          </p:cNvPr>
          <p:cNvSpPr/>
          <p:nvPr/>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Dea</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62E0E83A-958C-A0B6-1B46-2395A024F312}"/>
              </a:ext>
            </a:extLst>
          </p:cNvPr>
          <p:cNvSpPr>
            <a:spLocks noGrp="1"/>
          </p:cNvSpPr>
          <p:nvPr>
            <p:ph type="body" sz="quarter" idx="13"/>
          </p:nvPr>
        </p:nvSpPr>
        <p:spPr/>
        <p:txBody>
          <a:bodyPr/>
          <a:lstStyle/>
          <a:p>
            <a:endParaRPr lang="en-US"/>
          </a:p>
        </p:txBody>
      </p:sp>
      <p:pic>
        <p:nvPicPr>
          <p:cNvPr id="2" name="Picture 1" descr="A screen shot of a phone&#10;&#10;Description automatically generated">
            <a:extLst>
              <a:ext uri="{FF2B5EF4-FFF2-40B4-BE49-F238E27FC236}">
                <a16:creationId xmlns:a16="http://schemas.microsoft.com/office/drawing/2014/main" id="{1121F84C-A1DE-CA68-21FE-2DBB4E363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6525" y="1687287"/>
            <a:ext cx="2729272" cy="5170713"/>
          </a:xfrm>
          <a:prstGeom prst="rect">
            <a:avLst/>
          </a:prstGeom>
        </p:spPr>
      </p:pic>
      <p:pic>
        <p:nvPicPr>
          <p:cNvPr id="3" name="Picture 2" descr="A screen shot of a map&#10;&#10;Description automatically generated">
            <a:extLst>
              <a:ext uri="{FF2B5EF4-FFF2-40B4-BE49-F238E27FC236}">
                <a16:creationId xmlns:a16="http://schemas.microsoft.com/office/drawing/2014/main" id="{69AE4223-FEFF-AE2F-BA06-6F04D8A5DB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127" y="587829"/>
            <a:ext cx="3522462" cy="5932714"/>
          </a:xfrm>
          <a:prstGeom prst="rect">
            <a:avLst/>
          </a:prstGeom>
        </p:spPr>
      </p:pic>
      <p:pic>
        <p:nvPicPr>
          <p:cNvPr id="4" name="Picture 3" descr="A screen shot of a tablet&#10;&#10;Description automatically generated">
            <a:extLst>
              <a:ext uri="{FF2B5EF4-FFF2-40B4-BE49-F238E27FC236}">
                <a16:creationId xmlns:a16="http://schemas.microsoft.com/office/drawing/2014/main" id="{2509C54A-4D4E-DF6E-9B15-78D1E1591E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6543" y="586313"/>
            <a:ext cx="4114800" cy="2974831"/>
          </a:xfrm>
          <a:prstGeom prst="rect">
            <a:avLst/>
          </a:prstGeom>
        </p:spPr>
      </p:pic>
      <p:pic>
        <p:nvPicPr>
          <p:cNvPr id="5" name="Picture 4" descr="A screenshot of a tablet&#10;&#10;Description automatically generated">
            <a:extLst>
              <a:ext uri="{FF2B5EF4-FFF2-40B4-BE49-F238E27FC236}">
                <a16:creationId xmlns:a16="http://schemas.microsoft.com/office/drawing/2014/main" id="{CA542082-F02C-FCD6-6FD4-01B19BDAD1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96544" y="3786713"/>
            <a:ext cx="4114799" cy="3018372"/>
          </a:xfrm>
          <a:prstGeom prst="rect">
            <a:avLst/>
          </a:prstGeom>
        </p:spPr>
      </p:pic>
      <p:sp>
        <p:nvSpPr>
          <p:cNvPr id="7" name="TextBox 6">
            <a:extLst>
              <a:ext uri="{FF2B5EF4-FFF2-40B4-BE49-F238E27FC236}">
                <a16:creationId xmlns:a16="http://schemas.microsoft.com/office/drawing/2014/main" id="{4FF34464-9EEC-C538-7C1A-1D435CDB9B56}"/>
              </a:ext>
            </a:extLst>
          </p:cNvPr>
          <p:cNvSpPr txBox="1"/>
          <p:nvPr/>
        </p:nvSpPr>
        <p:spPr>
          <a:xfrm>
            <a:off x="9400180" y="351370"/>
            <a:ext cx="25029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Verdere integratie met de omgevingsinformatie en hardware</a:t>
            </a:r>
            <a:endPar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765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0">
            <a:extLst>
              <a:ext uri="{FF2B5EF4-FFF2-40B4-BE49-F238E27FC236}">
                <a16:creationId xmlns:a16="http://schemas.microsoft.com/office/drawing/2014/main" id="{8C2CDEE2-A527-0660-D046-E6CF7562736B}"/>
              </a:ext>
            </a:extLst>
          </p:cNvPr>
          <p:cNvSpPr/>
          <p:nvPr/>
        </p:nvSpPr>
        <p:spPr>
          <a:xfrm>
            <a:off x="1" y="4114799"/>
            <a:ext cx="4095749" cy="2743200"/>
          </a:xfrm>
          <a:custGeom>
            <a:avLst/>
            <a:gdLst/>
            <a:ahLst/>
            <a:cxnLst/>
            <a:rect l="l" t="t" r="r" b="b"/>
            <a:pathLst>
              <a:path w="4887595" h="3337560">
                <a:moveTo>
                  <a:pt x="4887467" y="0"/>
                </a:moveTo>
                <a:lnTo>
                  <a:pt x="0" y="0"/>
                </a:lnTo>
                <a:lnTo>
                  <a:pt x="0" y="3337560"/>
                </a:lnTo>
                <a:lnTo>
                  <a:pt x="4887467" y="3337560"/>
                </a:lnTo>
                <a:lnTo>
                  <a:pt x="4887467" y="0"/>
                </a:lnTo>
                <a:close/>
              </a:path>
            </a:pathLst>
          </a:custGeom>
          <a:solidFill>
            <a:srgbClr val="000000">
              <a:alpha val="16000"/>
            </a:srgbClr>
          </a:solidFill>
        </p:spPr>
        <p:txBody>
          <a:bodyPr wrap="square" lIns="0" tIns="0" rIns="0" bIns="0" rtlCol="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object 2"/>
          <p:cNvSpPr txBox="1">
            <a:spLocks noGrp="1"/>
          </p:cNvSpPr>
          <p:nvPr>
            <p:ph type="title"/>
          </p:nvPr>
        </p:nvSpPr>
        <p:spPr>
          <a:xfrm>
            <a:off x="381001" y="342657"/>
            <a:ext cx="3819839" cy="656270"/>
          </a:xfrm>
          <a:prstGeom prst="rect">
            <a:avLst/>
          </a:prstGeom>
        </p:spPr>
        <p:txBody>
          <a:bodyPr vert="horz" wrap="square" lIns="0" tIns="9525" rIns="0" bIns="0" rtlCol="0">
            <a:spAutoFit/>
          </a:bodyPr>
          <a:lstStyle/>
          <a:p>
            <a:pPr marL="10583" marR="4233">
              <a:lnSpc>
                <a:spcPct val="110300"/>
              </a:lnSpc>
              <a:spcBef>
                <a:spcPts val="75"/>
              </a:spcBef>
              <a:tabLst>
                <a:tab pos="1297994" algn="l"/>
              </a:tabLst>
            </a:pPr>
            <a:r>
              <a:rPr lang="sv-SE" sz="2000" spc="-8" dirty="0" err="1"/>
              <a:t>Nimway</a:t>
            </a:r>
            <a:r>
              <a:rPr lang="sv-SE" sz="2000" spc="-8" dirty="0"/>
              <a:t> – the </a:t>
            </a:r>
            <a:r>
              <a:rPr sz="2000" dirty="0"/>
              <a:t>world</a:t>
            </a:r>
            <a:r>
              <a:rPr sz="2000" spc="17" dirty="0"/>
              <a:t> </a:t>
            </a:r>
            <a:r>
              <a:rPr sz="2000" spc="-8" dirty="0"/>
              <a:t>leading </a:t>
            </a:r>
            <a:r>
              <a:rPr sz="2000" dirty="0"/>
              <a:t>smart</a:t>
            </a:r>
            <a:r>
              <a:rPr sz="2000" spc="12" dirty="0"/>
              <a:t> </a:t>
            </a:r>
            <a:r>
              <a:rPr sz="2000" dirty="0"/>
              <a:t>office</a:t>
            </a:r>
            <a:r>
              <a:rPr sz="2000" spc="17" dirty="0"/>
              <a:t> </a:t>
            </a:r>
            <a:r>
              <a:rPr sz="2000" spc="-8" dirty="0"/>
              <a:t>solution</a:t>
            </a:r>
          </a:p>
        </p:txBody>
      </p:sp>
      <p:sp>
        <p:nvSpPr>
          <p:cNvPr id="3" name="object 3"/>
          <p:cNvSpPr txBox="1"/>
          <p:nvPr/>
        </p:nvSpPr>
        <p:spPr>
          <a:xfrm>
            <a:off x="4242488" y="194046"/>
            <a:ext cx="4072996" cy="972168"/>
          </a:xfrm>
          <a:prstGeom prst="rect">
            <a:avLst/>
          </a:prstGeom>
        </p:spPr>
        <p:txBody>
          <a:bodyPr vert="horz" wrap="square" lIns="0" tIns="10583" rIns="0" bIns="0" rtlCol="0">
            <a:spAutoFit/>
          </a:bodyPr>
          <a:lstStyle/>
          <a:p>
            <a:pPr marL="10583" marR="4233" lvl="0" indent="0" algn="l" defTabSz="761970" rtl="0" eaLnBrk="1" fontAlgn="auto" latinLnBrk="0" hangingPunct="1">
              <a:lnSpc>
                <a:spcPct val="109400"/>
              </a:lnSpc>
              <a:spcBef>
                <a:spcPts val="83"/>
              </a:spcBef>
              <a:spcAft>
                <a:spcPts val="0"/>
              </a:spcAft>
              <a:buClrTx/>
              <a:buSzTx/>
              <a:buFontTx/>
              <a:buNone/>
              <a:tabLst/>
              <a:defRPr/>
            </a:pPr>
            <a:r>
              <a:rPr kumimoji="0" lang="nl-NL" sz="1167" b="0" i="0" u="none" strike="noStrike" kern="0" cap="none" spc="0" normalizeH="0" baseline="0" noProof="0" dirty="0">
                <a:ln>
                  <a:noFill/>
                </a:ln>
                <a:solidFill>
                  <a:srgbClr val="FFFFFF"/>
                </a:solidFill>
                <a:effectLst/>
                <a:uLnTx/>
                <a:uFillTx/>
                <a:latin typeface="SST-Roman"/>
                <a:ea typeface="+mn-ea"/>
                <a:cs typeface="SST-Roman"/>
              </a:rPr>
              <a:t>Nimway herdefinieert moderne werkplekken door een totaal oplossing aan te bieden die niet alleen waardevolle data-inzichten biedt, maar ook de kantooromgeving en het gebruik hiervan transformeert in een flexibele, dynamische en goed werkend kantoor.</a:t>
            </a:r>
            <a:endParaRPr kumimoji="0" sz="1167" b="0" i="0" u="none" strike="noStrike" kern="0" cap="none" spc="0" normalizeH="0" baseline="0" noProof="0" dirty="0">
              <a:ln>
                <a:noFill/>
              </a:ln>
              <a:solidFill>
                <a:sysClr val="windowText" lastClr="000000"/>
              </a:solidFill>
              <a:effectLst/>
              <a:uLnTx/>
              <a:uFillTx/>
              <a:latin typeface="SST-Roman"/>
              <a:ea typeface="+mn-ea"/>
              <a:cs typeface="SST-Roman"/>
            </a:endParaRPr>
          </a:p>
        </p:txBody>
      </p:sp>
      <p:pic>
        <p:nvPicPr>
          <p:cNvPr id="16" name="object 16"/>
          <p:cNvPicPr>
            <a:picLocks noGrp="1" noRot="1" noMove="1" noResize="1" noEditPoints="1" noAdjustHandles="1" noChangeArrowheads="1" noChangeShapeType="1" noCrop="1"/>
          </p:cNvPicPr>
          <p:nvPr/>
        </p:nvPicPr>
        <p:blipFill rotWithShape="1">
          <a:blip r:embed="rId3" cstate="email">
            <a:alphaModFix amt="48000"/>
            <a:extLst>
              <a:ext uri="{28A0092B-C50C-407E-A947-70E740481C1C}">
                <a14:useLocalDpi xmlns:a14="http://schemas.microsoft.com/office/drawing/2010/main"/>
              </a:ext>
            </a:extLst>
          </a:blip>
          <a:srcRect/>
          <a:stretch/>
        </p:blipFill>
        <p:spPr>
          <a:xfrm>
            <a:off x="2177" y="4114800"/>
            <a:ext cx="4095750" cy="2743200"/>
          </a:xfrm>
          <a:prstGeom prst="rect">
            <a:avLst/>
          </a:prstGeom>
        </p:spPr>
      </p:pic>
      <p:sp>
        <p:nvSpPr>
          <p:cNvPr id="4" name="object 4"/>
          <p:cNvSpPr txBox="1"/>
          <p:nvPr/>
        </p:nvSpPr>
        <p:spPr>
          <a:xfrm>
            <a:off x="800334" y="2307961"/>
            <a:ext cx="2374136" cy="845980"/>
          </a:xfrm>
          <a:prstGeom prst="rect">
            <a:avLst/>
          </a:prstGeom>
        </p:spPr>
        <p:txBody>
          <a:bodyPr vert="horz" wrap="square" lIns="0" tIns="131233" rIns="0" bIns="0" rtlCol="0" anchor="t">
            <a:spAutoFit/>
          </a:bodyPr>
          <a:lstStyle/>
          <a:p>
            <a:pPr marL="0" marR="0" lvl="0" indent="0" algn="ctr" defTabSz="761970" rtl="0" eaLnBrk="1" fontAlgn="auto" latinLnBrk="0" hangingPunct="1">
              <a:lnSpc>
                <a:spcPct val="100000"/>
              </a:lnSpc>
              <a:spcBef>
                <a:spcPts val="1033"/>
              </a:spcBef>
              <a:spcAft>
                <a:spcPts val="0"/>
              </a:spcAft>
              <a:buClrTx/>
              <a:buSzTx/>
              <a:buFontTx/>
              <a:buNone/>
              <a:tabLst/>
              <a:defRPr/>
            </a:pPr>
            <a:r>
              <a:rPr kumimoji="0" sz="1667" b="1" i="0" u="none" strike="noStrike" kern="0" cap="none" spc="0" normalizeH="0" baseline="0" noProof="0" dirty="0">
                <a:ln>
                  <a:noFill/>
                </a:ln>
                <a:solidFill>
                  <a:srgbClr val="FFFFFF"/>
                </a:solidFill>
                <a:effectLst/>
                <a:uLnTx/>
                <a:uFillTx/>
                <a:latin typeface="SST"/>
                <a:ea typeface="+mn-ea"/>
                <a:cs typeface="SST"/>
              </a:rPr>
              <a:t>Sony</a:t>
            </a:r>
            <a:r>
              <a:rPr kumimoji="0" sz="1667" b="1" i="0" u="none" strike="noStrike" kern="0" cap="none" spc="-37" normalizeH="0" baseline="0" noProof="0" dirty="0">
                <a:ln>
                  <a:noFill/>
                </a:ln>
                <a:solidFill>
                  <a:srgbClr val="FFFFFF"/>
                </a:solidFill>
                <a:effectLst/>
                <a:uLnTx/>
                <a:uFillTx/>
                <a:latin typeface="SST"/>
                <a:ea typeface="+mn-ea"/>
                <a:cs typeface="SST"/>
              </a:rPr>
              <a:t> </a:t>
            </a:r>
            <a:r>
              <a:rPr kumimoji="0" sz="1667" b="1" i="0" u="none" strike="noStrike" kern="0" cap="none" spc="-8" normalizeH="0" baseline="0" noProof="0" dirty="0">
                <a:ln>
                  <a:noFill/>
                </a:ln>
                <a:solidFill>
                  <a:srgbClr val="FFFFFF"/>
                </a:solidFill>
                <a:effectLst/>
                <a:uLnTx/>
                <a:uFillTx/>
                <a:latin typeface="SST"/>
                <a:ea typeface="+mn-ea"/>
                <a:cs typeface="SST"/>
              </a:rPr>
              <a:t>solution</a:t>
            </a:r>
            <a:r>
              <a:rPr kumimoji="0" lang="nl-NL" sz="1667" b="1" i="0" u="none" strike="noStrike" kern="0" cap="none" spc="-8" normalizeH="0" baseline="0" noProof="0" dirty="0">
                <a:ln>
                  <a:noFill/>
                </a:ln>
                <a:solidFill>
                  <a:srgbClr val="FFFFFF"/>
                </a:solidFill>
                <a:effectLst/>
                <a:uLnTx/>
                <a:uFillTx/>
                <a:latin typeface="SST"/>
                <a:ea typeface="+mn-ea"/>
                <a:cs typeface="SST"/>
              </a:rPr>
              <a:t>s</a:t>
            </a:r>
            <a:endParaRPr kumimoji="0" sz="1667" b="0" i="0" u="none" strike="noStrike" kern="0" cap="none" spc="0" normalizeH="0" baseline="0" noProof="0" dirty="0">
              <a:ln>
                <a:noFill/>
              </a:ln>
              <a:solidFill>
                <a:sysClr val="windowText" lastClr="000000"/>
              </a:solidFill>
              <a:effectLst/>
              <a:uLnTx/>
              <a:uFillTx/>
              <a:latin typeface="SST"/>
              <a:ea typeface="+mn-ea"/>
              <a:cs typeface="SST"/>
            </a:endParaRPr>
          </a:p>
          <a:p>
            <a:pPr marL="10583" marR="4233" lvl="0" indent="0" algn="ctr" defTabSz="761970" rtl="0" eaLnBrk="1" fontAlgn="auto" latinLnBrk="0" hangingPunct="1">
              <a:lnSpc>
                <a:spcPct val="119000"/>
              </a:lnSpc>
              <a:spcBef>
                <a:spcPts val="400"/>
              </a:spcBef>
              <a:spcAft>
                <a:spcPts val="0"/>
              </a:spcAft>
              <a:buClrTx/>
              <a:buSzTx/>
              <a:buFontTx/>
              <a:buNone/>
              <a:tabLst/>
              <a:defRPr/>
            </a:pPr>
            <a:r>
              <a:rPr kumimoji="0" lang="nl-NL" sz="1167" b="0" i="0" u="none" strike="noStrike" kern="0" cap="none" spc="-46" normalizeH="0" baseline="0" noProof="0" dirty="0">
                <a:ln>
                  <a:noFill/>
                </a:ln>
                <a:solidFill>
                  <a:srgbClr val="FFFFFF"/>
                </a:solidFill>
                <a:effectLst/>
                <a:uLnTx/>
                <a:uFillTx/>
                <a:latin typeface="SST-Roman"/>
                <a:ea typeface="+mn-ea"/>
                <a:cs typeface="SST-Roman"/>
              </a:rPr>
              <a:t>Betrouwbaar, hoge kwaliteit met extra aandacht voor </a:t>
            </a:r>
            <a:r>
              <a:rPr kumimoji="0" sz="1167" b="0" i="0" u="none" strike="noStrike" kern="0" cap="none" spc="-42" normalizeH="0" baseline="0" noProof="0" dirty="0">
                <a:ln>
                  <a:noFill/>
                </a:ln>
                <a:solidFill>
                  <a:srgbClr val="FFFFFF"/>
                </a:solidFill>
                <a:effectLst/>
                <a:uLnTx/>
                <a:uFillTx/>
                <a:latin typeface="SST-Roman"/>
                <a:ea typeface="+mn-ea"/>
                <a:cs typeface="SST-Roman"/>
              </a:rPr>
              <a:t>sustainability</a:t>
            </a:r>
            <a:r>
              <a:rPr kumimoji="0" lang="en-US" sz="1167" b="0" i="0" u="none" strike="noStrike" kern="0" cap="none" spc="-42" normalizeH="0" baseline="0" noProof="0" dirty="0">
                <a:ln>
                  <a:noFill/>
                </a:ln>
                <a:solidFill>
                  <a:srgbClr val="FFFFFF"/>
                </a:solidFill>
                <a:effectLst/>
                <a:uLnTx/>
                <a:uFillTx/>
                <a:latin typeface="SST-Roman"/>
                <a:ea typeface="+mn-ea"/>
                <a:cs typeface="SST-Roman"/>
              </a:rPr>
              <a:t>.</a:t>
            </a:r>
            <a:endParaRPr kumimoji="0" sz="1167" b="0" i="0" u="none" strike="noStrike" kern="0" cap="none" spc="-33" normalizeH="0" baseline="0" noProof="0" dirty="0">
              <a:ln>
                <a:noFill/>
              </a:ln>
              <a:solidFill>
                <a:srgbClr val="FFFFFF"/>
              </a:solidFill>
              <a:effectLst/>
              <a:uLnTx/>
              <a:uFillTx/>
              <a:latin typeface="SST-Roman"/>
              <a:ea typeface="+mn-ea"/>
              <a:cs typeface="SST-Roman"/>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6761554" y="4492977"/>
            <a:ext cx="1473804" cy="1381719"/>
          </a:xfrm>
          <a:prstGeom prst="rect">
            <a:avLst/>
          </a:prstGeom>
        </p:spPr>
      </p:pic>
      <p:pic>
        <p:nvPicPr>
          <p:cNvPr id="15" name="object 15"/>
          <p:cNvPicPr/>
          <p:nvPr/>
        </p:nvPicPr>
        <p:blipFill>
          <a:blip r:embed="rId5" cstate="email">
            <a:extLst>
              <a:ext uri="{28A0092B-C50C-407E-A947-70E740481C1C}">
                <a14:useLocalDpi xmlns:a14="http://schemas.microsoft.com/office/drawing/2010/main"/>
              </a:ext>
            </a:extLst>
          </a:blip>
          <a:srcRect/>
          <a:stretch/>
        </p:blipFill>
        <p:spPr>
          <a:xfrm>
            <a:off x="9475681" y="1915455"/>
            <a:ext cx="2645066" cy="1777413"/>
          </a:xfrm>
          <a:prstGeom prst="rect">
            <a:avLst/>
          </a:prstGeom>
        </p:spPr>
      </p:pic>
      <p:sp>
        <p:nvSpPr>
          <p:cNvPr id="18" name="object 18"/>
          <p:cNvSpPr txBox="1"/>
          <p:nvPr/>
        </p:nvSpPr>
        <p:spPr>
          <a:xfrm>
            <a:off x="8370077" y="1701660"/>
            <a:ext cx="1886338" cy="1092201"/>
          </a:xfrm>
          <a:prstGeom prst="rect">
            <a:avLst/>
          </a:prstGeom>
        </p:spPr>
        <p:txBody>
          <a:bodyPr vert="horz" wrap="square" lIns="0" tIns="131233" rIns="0" bIns="0" rtlCol="0">
            <a:spAutoFit/>
          </a:bodyPr>
          <a:lstStyle/>
          <a:p>
            <a:pPr marL="10583" marR="0" lvl="0" indent="0" algn="l" defTabSz="761970" rtl="0" eaLnBrk="1" fontAlgn="auto" latinLnBrk="0" hangingPunct="1">
              <a:lnSpc>
                <a:spcPct val="100000"/>
              </a:lnSpc>
              <a:spcBef>
                <a:spcPts val="1033"/>
              </a:spcBef>
              <a:spcAft>
                <a:spcPts val="0"/>
              </a:spcAft>
              <a:buClrTx/>
              <a:buSzTx/>
              <a:buFontTx/>
              <a:buNone/>
              <a:tabLst/>
              <a:defRPr/>
            </a:pPr>
            <a:r>
              <a:rPr kumimoji="0" lang="nl-NL" sz="1667" b="1" i="0" u="none" strike="noStrike" kern="0" cap="none" spc="0" normalizeH="0" baseline="0" noProof="0" dirty="0">
                <a:ln>
                  <a:noFill/>
                </a:ln>
                <a:solidFill>
                  <a:srgbClr val="FFFFFF"/>
                </a:solidFill>
                <a:effectLst/>
                <a:uLnTx/>
                <a:uFillTx/>
                <a:latin typeface="SST"/>
                <a:ea typeface="+mn-ea"/>
                <a:cs typeface="SST"/>
              </a:rPr>
              <a:t>It </a:t>
            </a:r>
            <a:r>
              <a:rPr kumimoji="0" lang="nl-NL" sz="1667" b="1" i="0" u="none" strike="noStrike" kern="0" cap="none" spc="0" normalizeH="0" baseline="0" noProof="0" dirty="0" err="1">
                <a:ln>
                  <a:noFill/>
                </a:ln>
                <a:solidFill>
                  <a:srgbClr val="FFFFFF"/>
                </a:solidFill>
                <a:effectLst/>
                <a:uLnTx/>
                <a:uFillTx/>
                <a:latin typeface="SST"/>
                <a:ea typeface="+mn-ea"/>
                <a:cs typeface="SST"/>
              </a:rPr>
              <a:t>just</a:t>
            </a:r>
            <a:r>
              <a:rPr kumimoji="0" lang="nl-NL" sz="1667" b="1" i="0" u="none" strike="noStrike" kern="0" cap="none" spc="0" normalizeH="0" baseline="0" noProof="0" dirty="0">
                <a:ln>
                  <a:noFill/>
                </a:ln>
                <a:solidFill>
                  <a:srgbClr val="FFFFFF"/>
                </a:solidFill>
                <a:effectLst/>
                <a:uLnTx/>
                <a:uFillTx/>
                <a:latin typeface="SST"/>
                <a:ea typeface="+mn-ea"/>
                <a:cs typeface="SST"/>
              </a:rPr>
              <a:t> </a:t>
            </a:r>
            <a:r>
              <a:rPr kumimoji="0" lang="nl-NL" sz="1800" b="1" i="0" u="none" strike="noStrike" kern="0" cap="none" spc="0" normalizeH="0" baseline="0" noProof="0" dirty="0" err="1">
                <a:ln>
                  <a:noFill/>
                </a:ln>
                <a:solidFill>
                  <a:srgbClr val="FFFFFF"/>
                </a:solidFill>
                <a:effectLst/>
                <a:uLnTx/>
                <a:uFillTx/>
                <a:latin typeface="SST"/>
                <a:ea typeface="+mn-ea"/>
                <a:cs typeface="SST"/>
              </a:rPr>
              <a:t>works</a:t>
            </a:r>
            <a:endParaRPr kumimoji="0" lang="nl-NL" sz="1667" b="0" i="0" u="none" strike="noStrike" kern="0" cap="none" spc="0" normalizeH="0" baseline="0" noProof="0" dirty="0">
              <a:ln>
                <a:noFill/>
              </a:ln>
              <a:solidFill>
                <a:sysClr val="windowText" lastClr="000000"/>
              </a:solidFill>
              <a:effectLst/>
              <a:uLnTx/>
              <a:uFillTx/>
              <a:latin typeface="SST"/>
              <a:ea typeface="+mn-ea"/>
              <a:cs typeface="SST"/>
            </a:endParaRPr>
          </a:p>
          <a:p>
            <a:pPr marL="10583" marR="4233" lvl="0" indent="0" algn="l" defTabSz="761970" rtl="0" eaLnBrk="1" fontAlgn="auto" latinLnBrk="0" hangingPunct="1">
              <a:lnSpc>
                <a:spcPct val="119000"/>
              </a:lnSpc>
              <a:spcBef>
                <a:spcPts val="400"/>
              </a:spcBef>
              <a:spcAft>
                <a:spcPts val="0"/>
              </a:spcAft>
              <a:buClrTx/>
              <a:buSzTx/>
              <a:buFontTx/>
              <a:buNone/>
              <a:tabLst/>
              <a:defRPr/>
            </a:pPr>
            <a:r>
              <a:rPr kumimoji="0" lang="nl-NL" sz="1200" b="0" i="0" u="none" strike="noStrike" kern="0" cap="none" spc="-29" normalizeH="0" baseline="0" noProof="0" dirty="0">
                <a:ln>
                  <a:noFill/>
                </a:ln>
                <a:solidFill>
                  <a:srgbClr val="FFFFFF"/>
                </a:solidFill>
                <a:effectLst/>
                <a:uLnTx/>
                <a:uFillTx/>
                <a:latin typeface="SST-Roman"/>
                <a:ea typeface="+mn-ea"/>
                <a:cs typeface="SST-Roman"/>
              </a:rPr>
              <a:t>Eenvoudige implementatie</a:t>
            </a:r>
            <a:r>
              <a:rPr kumimoji="0" lang="nl-NL" sz="1200" b="0" i="0" u="none" strike="noStrike" kern="0" cap="none" spc="-46" normalizeH="0" baseline="0" noProof="0" dirty="0">
                <a:ln>
                  <a:noFill/>
                </a:ln>
                <a:solidFill>
                  <a:srgbClr val="FFFFFF"/>
                </a:solidFill>
                <a:effectLst/>
                <a:uLnTx/>
                <a:uFillTx/>
                <a:latin typeface="SST-Roman"/>
                <a:ea typeface="+mn-ea"/>
                <a:cs typeface="SST-Roman"/>
              </a:rPr>
              <a:t>,</a:t>
            </a:r>
            <a:r>
              <a:rPr kumimoji="0" lang="nl-NL" sz="1200" b="0" i="0" u="none" strike="noStrike" kern="0" cap="none" spc="-50" normalizeH="0" baseline="0" noProof="0" dirty="0">
                <a:ln>
                  <a:noFill/>
                </a:ln>
                <a:solidFill>
                  <a:srgbClr val="FFFFFF"/>
                </a:solidFill>
                <a:effectLst/>
                <a:uLnTx/>
                <a:uFillTx/>
                <a:latin typeface="SST-Roman"/>
                <a:ea typeface="+mn-ea"/>
                <a:cs typeface="SST-Roman"/>
              </a:rPr>
              <a:t> </a:t>
            </a:r>
            <a:br>
              <a:rPr kumimoji="0" lang="nl-NL" sz="1200" b="0" i="0" u="none" strike="noStrike" kern="0" cap="none" spc="-50" normalizeH="0" baseline="0" noProof="0" dirty="0">
                <a:ln>
                  <a:noFill/>
                </a:ln>
                <a:solidFill>
                  <a:srgbClr val="FFFFFF"/>
                </a:solidFill>
                <a:effectLst/>
                <a:uLnTx/>
                <a:uFillTx/>
                <a:latin typeface="SST-Roman"/>
                <a:ea typeface="+mn-ea"/>
                <a:cs typeface="SST-Roman"/>
              </a:rPr>
            </a:br>
            <a:r>
              <a:rPr kumimoji="0" lang="nl-NL" sz="1200" b="0" i="0" u="none" strike="noStrike" kern="0" cap="none" spc="-50" normalizeH="0" baseline="0" noProof="0" dirty="0">
                <a:ln>
                  <a:noFill/>
                </a:ln>
                <a:solidFill>
                  <a:srgbClr val="FFFFFF"/>
                </a:solidFill>
                <a:effectLst/>
                <a:uLnTx/>
                <a:uFillTx/>
                <a:latin typeface="SST-Roman"/>
                <a:ea typeface="+mn-ea"/>
                <a:cs typeface="SST-Roman"/>
              </a:rPr>
              <a:t>eenvoudig in gebruik.</a:t>
            </a:r>
            <a:br>
              <a:rPr kumimoji="0" lang="nl-NL" sz="1167" b="0" i="0" u="none" strike="noStrike" kern="0" cap="none" spc="-50" normalizeH="0" baseline="0" noProof="0" dirty="0">
                <a:ln>
                  <a:noFill/>
                </a:ln>
                <a:solidFill>
                  <a:srgbClr val="FFFFFF"/>
                </a:solidFill>
                <a:effectLst/>
                <a:uLnTx/>
                <a:uFillTx/>
                <a:latin typeface="SST-Roman"/>
                <a:ea typeface="+mn-ea"/>
                <a:cs typeface="SST-Roman"/>
              </a:rPr>
            </a:br>
            <a:endParaRPr kumimoji="0" lang="nl-NL" sz="1167" b="0" i="0" u="none" strike="noStrike" kern="0" cap="none" spc="0" normalizeH="0" baseline="0" noProof="0" dirty="0">
              <a:ln>
                <a:noFill/>
              </a:ln>
              <a:solidFill>
                <a:sysClr val="windowText" lastClr="000000"/>
              </a:solidFill>
              <a:effectLst/>
              <a:uLnTx/>
              <a:uFillTx/>
              <a:latin typeface="SST-Roman"/>
              <a:ea typeface="+mn-ea"/>
              <a:cs typeface="SST-Roman"/>
            </a:endParaRPr>
          </a:p>
        </p:txBody>
      </p:sp>
      <p:sp>
        <p:nvSpPr>
          <p:cNvPr id="20" name="object 20"/>
          <p:cNvSpPr>
            <a:spLocks noGrp="1" noRot="1" noMove="1" noResize="1" noEditPoints="1" noAdjustHandles="1" noChangeArrowheads="1" noChangeShapeType="1"/>
          </p:cNvSpPr>
          <p:nvPr/>
        </p:nvSpPr>
        <p:spPr>
          <a:xfrm>
            <a:off x="4097927" y="1333500"/>
            <a:ext cx="4072996" cy="2781300"/>
          </a:xfrm>
          <a:custGeom>
            <a:avLst/>
            <a:gdLst/>
            <a:ahLst/>
            <a:cxnLst/>
            <a:rect l="l" t="t" r="r" b="b"/>
            <a:pathLst>
              <a:path w="4887595" h="3337560">
                <a:moveTo>
                  <a:pt x="4887467" y="0"/>
                </a:moveTo>
                <a:lnTo>
                  <a:pt x="0" y="0"/>
                </a:lnTo>
                <a:lnTo>
                  <a:pt x="0" y="3337560"/>
                </a:lnTo>
                <a:lnTo>
                  <a:pt x="4887467" y="3337560"/>
                </a:lnTo>
                <a:lnTo>
                  <a:pt x="4887467" y="0"/>
                </a:lnTo>
                <a:close/>
              </a:path>
            </a:pathLst>
          </a:custGeom>
          <a:solidFill>
            <a:srgbClr val="000000">
              <a:alpha val="16000"/>
            </a:srgbClr>
          </a:solidFill>
        </p:spPr>
        <p:txBody>
          <a:bodyPr wrap="square" lIns="0" tIns="0" rIns="0" bIns="0" rtlCol="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txBox="1"/>
          <p:nvPr/>
        </p:nvSpPr>
        <p:spPr>
          <a:xfrm>
            <a:off x="4681391" y="1919458"/>
            <a:ext cx="2906067" cy="1234483"/>
          </a:xfrm>
          <a:prstGeom prst="rect">
            <a:avLst/>
          </a:prstGeom>
        </p:spPr>
        <p:txBody>
          <a:bodyPr vert="horz" wrap="square" lIns="0" tIns="131233" rIns="0" bIns="0" rtlCol="0" anchor="t">
            <a:spAutoFit/>
          </a:bodyPr>
          <a:lstStyle/>
          <a:p>
            <a:pPr marL="0" marR="0" lvl="0" indent="0" algn="ctr" defTabSz="761970" rtl="0" eaLnBrk="1" fontAlgn="auto" latinLnBrk="0" hangingPunct="1">
              <a:lnSpc>
                <a:spcPct val="100000"/>
              </a:lnSpc>
              <a:spcBef>
                <a:spcPts val="1033"/>
              </a:spcBef>
              <a:spcAft>
                <a:spcPts val="0"/>
              </a:spcAft>
              <a:buClrTx/>
              <a:buSzTx/>
              <a:buFontTx/>
              <a:buNone/>
              <a:tabLst/>
              <a:defRPr/>
            </a:pPr>
            <a:r>
              <a:rPr kumimoji="0" lang="nl-NL" sz="2000" b="1" i="0" u="none" strike="noStrike" kern="0" cap="none" spc="-8" normalizeH="0" baseline="0" noProof="0" dirty="0">
                <a:ln>
                  <a:noFill/>
                </a:ln>
                <a:solidFill>
                  <a:srgbClr val="FFFFFF"/>
                </a:solidFill>
                <a:effectLst/>
                <a:uLnTx/>
                <a:uFillTx/>
                <a:latin typeface="SST"/>
                <a:ea typeface="+mn-ea"/>
                <a:cs typeface="SST"/>
              </a:rPr>
              <a:t>Global </a:t>
            </a:r>
            <a:r>
              <a:rPr kumimoji="0" lang="nl-NL" sz="2000" b="1" i="0" u="none" strike="noStrike" kern="0" cap="none" spc="-8" normalizeH="0" baseline="0" noProof="0" dirty="0" err="1">
                <a:ln>
                  <a:noFill/>
                </a:ln>
                <a:solidFill>
                  <a:srgbClr val="FFFFFF"/>
                </a:solidFill>
                <a:effectLst/>
                <a:uLnTx/>
                <a:uFillTx/>
                <a:latin typeface="SST"/>
                <a:ea typeface="+mn-ea"/>
                <a:cs typeface="SST"/>
              </a:rPr>
              <a:t>customers</a:t>
            </a:r>
            <a:endParaRPr kumimoji="0" sz="2000" b="1" i="0" u="none" strike="noStrike" kern="0" cap="none" spc="-8" normalizeH="0" baseline="0" noProof="0" dirty="0" err="1">
              <a:ln>
                <a:noFill/>
              </a:ln>
              <a:solidFill>
                <a:srgbClr val="FFFFFF"/>
              </a:solidFill>
              <a:effectLst/>
              <a:uLnTx/>
              <a:uFillTx/>
              <a:latin typeface="SST"/>
              <a:ea typeface="+mn-ea"/>
              <a:cs typeface="SST"/>
            </a:endParaRPr>
          </a:p>
          <a:p>
            <a:pPr marL="10054" marR="4233" lvl="0" indent="0" algn="ctr" defTabSz="761970" rtl="0" eaLnBrk="1" fontAlgn="auto" latinLnBrk="0" hangingPunct="1">
              <a:lnSpc>
                <a:spcPct val="119000"/>
              </a:lnSpc>
              <a:spcBef>
                <a:spcPts val="400"/>
              </a:spcBef>
              <a:spcAft>
                <a:spcPts val="0"/>
              </a:spcAft>
              <a:buClrTx/>
              <a:buSzTx/>
              <a:buFontTx/>
              <a:buNone/>
              <a:tabLst/>
              <a:defRPr/>
            </a:pPr>
            <a:r>
              <a:rPr kumimoji="0" lang="nl-NL" sz="1400" b="0" i="0" u="none" strike="noStrike" kern="0" cap="none" spc="-42" normalizeH="0" baseline="0" noProof="0" dirty="0">
                <a:ln>
                  <a:noFill/>
                </a:ln>
                <a:solidFill>
                  <a:srgbClr val="FFFFFF"/>
                </a:solidFill>
                <a:effectLst/>
                <a:uLnTx/>
                <a:uFillTx/>
                <a:latin typeface="SST-Roman"/>
                <a:ea typeface="+mn-ea"/>
                <a:cs typeface="SST-Roman"/>
              </a:rPr>
              <a:t>Geïmplementeerd en geïnstalleerd wereldwijd bij Fortune500 organisaties.</a:t>
            </a:r>
            <a:endParaRPr kumimoji="0" sz="1400" b="0" i="0" u="none" strike="noStrike" kern="0" cap="none" spc="0" normalizeH="0" baseline="0" noProof="0" dirty="0">
              <a:ln>
                <a:noFill/>
              </a:ln>
              <a:solidFill>
                <a:sysClr val="windowText" lastClr="000000"/>
              </a:solidFill>
              <a:effectLst/>
              <a:uLnTx/>
              <a:uFillTx/>
              <a:latin typeface="SST-Roman"/>
              <a:ea typeface="+mn-ea"/>
              <a:cs typeface="SST-Roman"/>
            </a:endParaRPr>
          </a:p>
        </p:txBody>
      </p:sp>
      <p:sp>
        <p:nvSpPr>
          <p:cNvPr id="27" name="object 27"/>
          <p:cNvSpPr txBox="1"/>
          <p:nvPr/>
        </p:nvSpPr>
        <p:spPr>
          <a:xfrm>
            <a:off x="8228828" y="4331093"/>
            <a:ext cx="2528444" cy="1092842"/>
          </a:xfrm>
          <a:prstGeom prst="rect">
            <a:avLst/>
          </a:prstGeom>
        </p:spPr>
        <p:txBody>
          <a:bodyPr vert="horz" wrap="square" lIns="0" tIns="126471" rIns="0" bIns="0" rtlCol="0">
            <a:spAutoFit/>
          </a:bodyPr>
          <a:lstStyle/>
          <a:p>
            <a:pPr marL="10583" marR="0" lvl="0" indent="0" algn="ctr" defTabSz="761970" rtl="0" eaLnBrk="1" fontAlgn="auto" latinLnBrk="0" hangingPunct="1">
              <a:lnSpc>
                <a:spcPct val="100000"/>
              </a:lnSpc>
              <a:spcBef>
                <a:spcPts val="996"/>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SST"/>
                <a:ea typeface="+mn-ea"/>
                <a:cs typeface="SST"/>
              </a:rPr>
              <a:t>Analytics</a:t>
            </a:r>
            <a:r>
              <a:rPr kumimoji="0" sz="1800" b="1" i="0" u="none" strike="noStrike" kern="0" cap="none" spc="46" normalizeH="0" baseline="0" noProof="0" dirty="0">
                <a:ln>
                  <a:noFill/>
                </a:ln>
                <a:solidFill>
                  <a:srgbClr val="FFFFFF"/>
                </a:solidFill>
                <a:effectLst/>
                <a:uLnTx/>
                <a:uFillTx/>
                <a:latin typeface="SST"/>
                <a:ea typeface="+mn-ea"/>
                <a:cs typeface="SST"/>
              </a:rPr>
              <a:t> </a:t>
            </a:r>
            <a:r>
              <a:rPr kumimoji="0" sz="1800" b="1" i="0" u="none" strike="noStrike" kern="0" cap="none" spc="-8" normalizeH="0" baseline="0" noProof="0" dirty="0">
                <a:ln>
                  <a:noFill/>
                </a:ln>
                <a:solidFill>
                  <a:srgbClr val="FFFFFF"/>
                </a:solidFill>
                <a:effectLst/>
                <a:uLnTx/>
                <a:uFillTx/>
                <a:latin typeface="SST"/>
                <a:ea typeface="+mn-ea"/>
                <a:cs typeface="SST"/>
              </a:rPr>
              <a:t>dashboard</a:t>
            </a:r>
            <a:endParaRPr kumimoji="0" sz="1800" b="0" i="0" u="none" strike="noStrike" kern="0" cap="none" spc="0" normalizeH="0" baseline="0" noProof="0" dirty="0">
              <a:ln>
                <a:noFill/>
              </a:ln>
              <a:solidFill>
                <a:sysClr val="windowText" lastClr="000000"/>
              </a:solidFill>
              <a:effectLst/>
              <a:uLnTx/>
              <a:uFillTx/>
              <a:latin typeface="SST"/>
              <a:ea typeface="+mn-ea"/>
              <a:cs typeface="SST"/>
            </a:endParaRPr>
          </a:p>
          <a:p>
            <a:pPr marL="10583" marR="58206" lvl="0" indent="0" algn="ctr" defTabSz="761970" rtl="0" eaLnBrk="1" fontAlgn="auto" latinLnBrk="0" hangingPunct="1">
              <a:lnSpc>
                <a:spcPct val="119000"/>
              </a:lnSpc>
              <a:spcBef>
                <a:spcPts val="371"/>
              </a:spcBef>
              <a:spcAft>
                <a:spcPts val="0"/>
              </a:spcAft>
              <a:buClrTx/>
              <a:buSzTx/>
              <a:buFontTx/>
              <a:buNone/>
              <a:tabLst/>
              <a:defRPr/>
            </a:pPr>
            <a:r>
              <a:rPr kumimoji="0" lang="nl-NL" sz="1200" b="0" i="0" u="none" strike="noStrike" kern="0" cap="none" spc="-42" normalizeH="0" baseline="0" noProof="0" dirty="0">
                <a:ln>
                  <a:noFill/>
                </a:ln>
                <a:solidFill>
                  <a:srgbClr val="FFFFFF"/>
                </a:solidFill>
                <a:effectLst/>
                <a:uLnTx/>
                <a:uFillTx/>
                <a:latin typeface="SST-Roman"/>
                <a:ea typeface="+mn-ea"/>
                <a:cs typeface="SST-Roman"/>
              </a:rPr>
              <a:t>Betrouwbare data dat snel bereikbaar is om inzichten te krijgen en actie te ondernemen.</a:t>
            </a:r>
            <a:endParaRPr kumimoji="0" sz="1200" b="0" i="0" u="none" strike="noStrike" kern="0" cap="none" spc="0" normalizeH="0" baseline="0" noProof="0" dirty="0">
              <a:ln>
                <a:noFill/>
              </a:ln>
              <a:solidFill>
                <a:sysClr val="windowText" lastClr="000000"/>
              </a:solidFill>
              <a:effectLst/>
              <a:uLnTx/>
              <a:uFillTx/>
              <a:latin typeface="SST-Roman"/>
              <a:ea typeface="+mn-ea"/>
              <a:cs typeface="SST-Roman"/>
            </a:endParaRPr>
          </a:p>
        </p:txBody>
      </p:sp>
      <p:sp>
        <p:nvSpPr>
          <p:cNvPr id="28" name="object 28"/>
          <p:cNvSpPr/>
          <p:nvPr/>
        </p:nvSpPr>
        <p:spPr>
          <a:xfrm>
            <a:off x="9165741" y="5777500"/>
            <a:ext cx="743479" cy="659871"/>
          </a:xfrm>
          <a:custGeom>
            <a:avLst/>
            <a:gdLst/>
            <a:ahLst/>
            <a:cxnLst/>
            <a:rect l="l" t="t" r="r" b="b"/>
            <a:pathLst>
              <a:path w="892175" h="791845">
                <a:moveTo>
                  <a:pt x="253568" y="345821"/>
                </a:moveTo>
                <a:lnTo>
                  <a:pt x="192036" y="345821"/>
                </a:lnTo>
                <a:lnTo>
                  <a:pt x="192036" y="489648"/>
                </a:lnTo>
                <a:lnTo>
                  <a:pt x="253568" y="489648"/>
                </a:lnTo>
                <a:lnTo>
                  <a:pt x="253568" y="345821"/>
                </a:lnTo>
                <a:close/>
              </a:path>
              <a:path w="892175" h="791845">
                <a:moveTo>
                  <a:pt x="370903" y="210947"/>
                </a:moveTo>
                <a:lnTo>
                  <a:pt x="306133" y="210947"/>
                </a:lnTo>
                <a:lnTo>
                  <a:pt x="306133" y="490931"/>
                </a:lnTo>
                <a:lnTo>
                  <a:pt x="370903" y="490931"/>
                </a:lnTo>
                <a:lnTo>
                  <a:pt x="370903" y="210947"/>
                </a:lnTo>
                <a:close/>
              </a:path>
              <a:path w="892175" h="791845">
                <a:moveTo>
                  <a:pt x="499757" y="267081"/>
                </a:moveTo>
                <a:lnTo>
                  <a:pt x="437337" y="267081"/>
                </a:lnTo>
                <a:lnTo>
                  <a:pt x="437337" y="491236"/>
                </a:lnTo>
                <a:lnTo>
                  <a:pt x="499757" y="491236"/>
                </a:lnTo>
                <a:lnTo>
                  <a:pt x="499757" y="267081"/>
                </a:lnTo>
                <a:close/>
              </a:path>
              <a:path w="892175" h="791845">
                <a:moveTo>
                  <a:pt x="615645" y="309880"/>
                </a:moveTo>
                <a:lnTo>
                  <a:pt x="557034" y="309880"/>
                </a:lnTo>
                <a:lnTo>
                  <a:pt x="557034" y="490918"/>
                </a:lnTo>
                <a:lnTo>
                  <a:pt x="615645" y="490918"/>
                </a:lnTo>
                <a:lnTo>
                  <a:pt x="615645" y="309880"/>
                </a:lnTo>
                <a:close/>
              </a:path>
              <a:path w="892175" h="791845">
                <a:moveTo>
                  <a:pt x="726694" y="389128"/>
                </a:moveTo>
                <a:lnTo>
                  <a:pt x="668083" y="389128"/>
                </a:lnTo>
                <a:lnTo>
                  <a:pt x="668083" y="490728"/>
                </a:lnTo>
                <a:lnTo>
                  <a:pt x="726694" y="490728"/>
                </a:lnTo>
                <a:lnTo>
                  <a:pt x="726694" y="389128"/>
                </a:lnTo>
                <a:close/>
              </a:path>
              <a:path w="892175" h="791845">
                <a:moveTo>
                  <a:pt x="892175" y="48260"/>
                </a:moveTo>
                <a:lnTo>
                  <a:pt x="891032" y="41910"/>
                </a:lnTo>
                <a:lnTo>
                  <a:pt x="888746" y="29108"/>
                </a:lnTo>
                <a:lnTo>
                  <a:pt x="878522" y="13652"/>
                </a:lnTo>
                <a:lnTo>
                  <a:pt x="863066" y="3441"/>
                </a:lnTo>
                <a:lnTo>
                  <a:pt x="850900" y="1257"/>
                </a:lnTo>
                <a:lnTo>
                  <a:pt x="850900" y="620395"/>
                </a:lnTo>
                <a:lnTo>
                  <a:pt x="850900" y="624205"/>
                </a:lnTo>
                <a:lnTo>
                  <a:pt x="848360" y="626745"/>
                </a:lnTo>
                <a:lnTo>
                  <a:pt x="45085" y="626745"/>
                </a:lnTo>
                <a:lnTo>
                  <a:pt x="42545" y="624205"/>
                </a:lnTo>
                <a:lnTo>
                  <a:pt x="42545" y="44450"/>
                </a:lnTo>
                <a:lnTo>
                  <a:pt x="45085" y="41910"/>
                </a:lnTo>
                <a:lnTo>
                  <a:pt x="847725" y="41910"/>
                </a:lnTo>
                <a:lnTo>
                  <a:pt x="850265" y="44450"/>
                </a:lnTo>
                <a:lnTo>
                  <a:pt x="850900" y="620395"/>
                </a:lnTo>
                <a:lnTo>
                  <a:pt x="850900" y="1257"/>
                </a:lnTo>
                <a:lnTo>
                  <a:pt x="843915" y="0"/>
                </a:lnTo>
                <a:lnTo>
                  <a:pt x="48895" y="0"/>
                </a:lnTo>
                <a:lnTo>
                  <a:pt x="30099" y="3797"/>
                </a:lnTo>
                <a:lnTo>
                  <a:pt x="14681" y="14135"/>
                </a:lnTo>
                <a:lnTo>
                  <a:pt x="4152" y="29476"/>
                </a:lnTo>
                <a:lnTo>
                  <a:pt x="0" y="48260"/>
                </a:lnTo>
                <a:lnTo>
                  <a:pt x="0" y="621030"/>
                </a:lnTo>
                <a:lnTo>
                  <a:pt x="3797" y="639826"/>
                </a:lnTo>
                <a:lnTo>
                  <a:pt x="14211" y="655167"/>
                </a:lnTo>
                <a:lnTo>
                  <a:pt x="29730" y="665505"/>
                </a:lnTo>
                <a:lnTo>
                  <a:pt x="48895" y="669290"/>
                </a:lnTo>
                <a:lnTo>
                  <a:pt x="303530" y="669290"/>
                </a:lnTo>
                <a:lnTo>
                  <a:pt x="243840" y="748030"/>
                </a:lnTo>
                <a:lnTo>
                  <a:pt x="239280" y="757821"/>
                </a:lnTo>
                <a:lnTo>
                  <a:pt x="238760" y="768273"/>
                </a:lnTo>
                <a:lnTo>
                  <a:pt x="242049" y="778129"/>
                </a:lnTo>
                <a:lnTo>
                  <a:pt x="260985" y="791845"/>
                </a:lnTo>
                <a:lnTo>
                  <a:pt x="626110" y="791845"/>
                </a:lnTo>
                <a:lnTo>
                  <a:pt x="653656" y="762076"/>
                </a:lnTo>
                <a:lnTo>
                  <a:pt x="652030" y="754735"/>
                </a:lnTo>
                <a:lnTo>
                  <a:pt x="649033" y="749300"/>
                </a:lnTo>
                <a:lnTo>
                  <a:pt x="648335" y="748030"/>
                </a:lnTo>
                <a:lnTo>
                  <a:pt x="598170" y="681151"/>
                </a:lnTo>
                <a:lnTo>
                  <a:pt x="598170" y="749300"/>
                </a:lnTo>
                <a:lnTo>
                  <a:pt x="295275" y="749300"/>
                </a:lnTo>
                <a:lnTo>
                  <a:pt x="356235" y="668655"/>
                </a:lnTo>
                <a:lnTo>
                  <a:pt x="537845" y="668655"/>
                </a:lnTo>
                <a:lnTo>
                  <a:pt x="598170" y="749300"/>
                </a:lnTo>
                <a:lnTo>
                  <a:pt x="598170" y="681151"/>
                </a:lnTo>
                <a:lnTo>
                  <a:pt x="589280" y="669290"/>
                </a:lnTo>
                <a:lnTo>
                  <a:pt x="843280" y="669290"/>
                </a:lnTo>
                <a:lnTo>
                  <a:pt x="846429" y="668655"/>
                </a:lnTo>
                <a:lnTo>
                  <a:pt x="862076" y="665505"/>
                </a:lnTo>
                <a:lnTo>
                  <a:pt x="877493" y="655167"/>
                </a:lnTo>
                <a:lnTo>
                  <a:pt x="888022" y="639826"/>
                </a:lnTo>
                <a:lnTo>
                  <a:pt x="890905" y="626745"/>
                </a:lnTo>
                <a:lnTo>
                  <a:pt x="892175" y="621030"/>
                </a:lnTo>
                <a:lnTo>
                  <a:pt x="892175" y="48260"/>
                </a:lnTo>
                <a:close/>
              </a:path>
            </a:pathLst>
          </a:custGeom>
          <a:solidFill>
            <a:srgbClr val="FFFFFF"/>
          </a:solidFill>
        </p:spPr>
        <p:txBody>
          <a:bodyPr wrap="square" lIns="0" tIns="0" rIns="0" bIns="0" rtlCol="0"/>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4" name="Bildobjekt 33" descr="En bild som visar Teckensnitt, Grafik, logotyp, symbol&#10;&#10;Automatiskt genererad beskrivning">
            <a:extLst>
              <a:ext uri="{FF2B5EF4-FFF2-40B4-BE49-F238E27FC236}">
                <a16:creationId xmlns:a16="http://schemas.microsoft.com/office/drawing/2014/main" id="{E6F97EC0-41AE-3141-957D-20A5F8B4EF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3500" y="1733191"/>
            <a:ext cx="1361738" cy="489309"/>
          </a:xfrm>
          <a:prstGeom prst="rect">
            <a:avLst/>
          </a:prstGeom>
        </p:spPr>
      </p:pic>
      <p:pic>
        <p:nvPicPr>
          <p:cNvPr id="10" name="Bildobjekt 9" descr="En bild som visar Teckensnitt, Grafik, logotyp, symbol&#10;&#10;Automatiskt genererad beskrivning">
            <a:extLst>
              <a:ext uri="{FF2B5EF4-FFF2-40B4-BE49-F238E27FC236}">
                <a16:creationId xmlns:a16="http://schemas.microsoft.com/office/drawing/2014/main" id="{E2B60A8D-0383-1F5A-9496-D713EDC199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1516" y="220904"/>
            <a:ext cx="1523548" cy="459226"/>
          </a:xfrm>
          <a:prstGeom prst="rect">
            <a:avLst/>
          </a:prstGeom>
        </p:spPr>
      </p:pic>
      <p:sp>
        <p:nvSpPr>
          <p:cNvPr id="11" name="object 4">
            <a:extLst>
              <a:ext uri="{FF2B5EF4-FFF2-40B4-BE49-F238E27FC236}">
                <a16:creationId xmlns:a16="http://schemas.microsoft.com/office/drawing/2014/main" id="{B59ED5CE-1C78-F747-C86C-D82BFE67D89E}"/>
              </a:ext>
            </a:extLst>
          </p:cNvPr>
          <p:cNvSpPr txBox="1"/>
          <p:nvPr/>
        </p:nvSpPr>
        <p:spPr>
          <a:xfrm>
            <a:off x="112690" y="4462975"/>
            <a:ext cx="2764600" cy="1203705"/>
          </a:xfrm>
          <a:prstGeom prst="rect">
            <a:avLst/>
          </a:prstGeom>
        </p:spPr>
        <p:txBody>
          <a:bodyPr vert="horz" wrap="square" lIns="0" tIns="131233" rIns="0" bIns="0" rtlCol="0" anchor="t">
            <a:spAutoFit/>
          </a:bodyPr>
          <a:lstStyle/>
          <a:p>
            <a:pPr marL="0" marR="0" lvl="0" indent="0" algn="ctr" defTabSz="761970" rtl="0" eaLnBrk="1" fontAlgn="auto" latinLnBrk="0" hangingPunct="1">
              <a:lnSpc>
                <a:spcPct val="100000"/>
              </a:lnSpc>
              <a:spcBef>
                <a:spcPts val="1033"/>
              </a:spcBef>
              <a:spcAft>
                <a:spcPts val="0"/>
              </a:spcAft>
              <a:buClrTx/>
              <a:buSzTx/>
              <a:buFontTx/>
              <a:buNone/>
              <a:tabLst/>
              <a:defRPr/>
            </a:pPr>
            <a:r>
              <a:rPr kumimoji="0" lang="sv-SE" sz="1800" b="1" i="0" u="none" strike="noStrike" kern="0" cap="none" spc="0" normalizeH="0" baseline="0" noProof="0" dirty="0">
                <a:ln>
                  <a:noFill/>
                </a:ln>
                <a:solidFill>
                  <a:prstClr val="black"/>
                </a:solidFill>
                <a:effectLst/>
                <a:uLnTx/>
                <a:uFillTx/>
                <a:latin typeface="SST"/>
                <a:ea typeface="+mn-ea"/>
                <a:cs typeface="SST"/>
              </a:rPr>
              <a:t>Data driven </a:t>
            </a:r>
            <a:r>
              <a:rPr kumimoji="0" lang="sv-SE" sz="1800" b="1" i="0" u="none" strike="noStrike" kern="0" cap="none" spc="0" normalizeH="0" baseline="0" noProof="0" dirty="0" err="1">
                <a:ln>
                  <a:noFill/>
                </a:ln>
                <a:solidFill>
                  <a:prstClr val="black"/>
                </a:solidFill>
                <a:effectLst/>
                <a:uLnTx/>
                <a:uFillTx/>
                <a:latin typeface="SST"/>
                <a:ea typeface="+mn-ea"/>
                <a:cs typeface="SST"/>
              </a:rPr>
              <a:t>decisions</a:t>
            </a:r>
            <a:endParaRPr kumimoji="0" sz="1800" b="0" i="0" u="none" strike="noStrike" kern="0" cap="none" spc="0" normalizeH="0" baseline="0" noProof="0" dirty="0">
              <a:ln>
                <a:noFill/>
              </a:ln>
              <a:solidFill>
                <a:prstClr val="black"/>
              </a:solidFill>
              <a:effectLst/>
              <a:uLnTx/>
              <a:uFillTx/>
              <a:latin typeface="SST"/>
              <a:ea typeface="+mn-ea"/>
              <a:cs typeface="SST"/>
            </a:endParaRPr>
          </a:p>
          <a:p>
            <a:pPr marL="10583" marR="4233" lvl="0" indent="0" algn="ctr" defTabSz="761970" rtl="0" eaLnBrk="1" fontAlgn="auto" latinLnBrk="0" hangingPunct="1">
              <a:lnSpc>
                <a:spcPct val="119000"/>
              </a:lnSpc>
              <a:spcBef>
                <a:spcPts val="400"/>
              </a:spcBef>
              <a:spcAft>
                <a:spcPts val="0"/>
              </a:spcAft>
              <a:buClrTx/>
              <a:buSzTx/>
              <a:buFontTx/>
              <a:buNone/>
              <a:tabLst/>
              <a:defRPr/>
            </a:pPr>
            <a:r>
              <a:rPr kumimoji="0" lang="nl-NL" sz="1400" b="0" i="0" u="none" strike="noStrike" kern="0" cap="none" spc="-46" normalizeH="0" baseline="0" noProof="0" dirty="0">
                <a:ln>
                  <a:noFill/>
                </a:ln>
                <a:solidFill>
                  <a:prstClr val="black"/>
                </a:solidFill>
                <a:effectLst/>
                <a:uLnTx/>
                <a:uFillTx/>
                <a:latin typeface="SST-Roman"/>
                <a:ea typeface="+mn-ea"/>
                <a:cs typeface="SST-Roman"/>
              </a:rPr>
              <a:t>Bruikbare inzichten, zodat u het maximale uit uw kantoor kunt halen.</a:t>
            </a:r>
            <a:endParaRPr kumimoji="0" lang="en-US" sz="1400" b="0" i="0" u="none" strike="noStrike" kern="0" cap="none" spc="-33" normalizeH="0" baseline="0" noProof="0" dirty="0">
              <a:ln>
                <a:noFill/>
              </a:ln>
              <a:solidFill>
                <a:prstClr val="black"/>
              </a:solidFill>
              <a:effectLst/>
              <a:uLnTx/>
              <a:uFillTx/>
              <a:latin typeface="SST-Roman"/>
              <a:ea typeface="+mn-ea"/>
              <a:cs typeface="SST-Roman"/>
            </a:endParaRPr>
          </a:p>
        </p:txBody>
      </p:sp>
      <p:sp>
        <p:nvSpPr>
          <p:cNvPr id="12" name="object 4">
            <a:extLst>
              <a:ext uri="{FF2B5EF4-FFF2-40B4-BE49-F238E27FC236}">
                <a16:creationId xmlns:a16="http://schemas.microsoft.com/office/drawing/2014/main" id="{C9CC58EB-8FA6-C3F2-0715-EC86858991BF}"/>
              </a:ext>
            </a:extLst>
          </p:cNvPr>
          <p:cNvSpPr txBox="1"/>
          <p:nvPr/>
        </p:nvSpPr>
        <p:spPr>
          <a:xfrm>
            <a:off x="4288169" y="4797955"/>
            <a:ext cx="2473385" cy="1035326"/>
          </a:xfrm>
          <a:prstGeom prst="rect">
            <a:avLst/>
          </a:prstGeom>
        </p:spPr>
        <p:txBody>
          <a:bodyPr vert="horz" wrap="square" lIns="0" tIns="131233" rIns="0" bIns="0" rtlCol="0" anchor="t">
            <a:spAutoFit/>
          </a:bodyPr>
          <a:lstStyle/>
          <a:p>
            <a:pPr marL="0" marR="0" lvl="0" indent="0" algn="ctr" defTabSz="761970" rtl="0" eaLnBrk="1" fontAlgn="auto" latinLnBrk="0" hangingPunct="1">
              <a:lnSpc>
                <a:spcPct val="100000"/>
              </a:lnSpc>
              <a:spcBef>
                <a:spcPts val="1033"/>
              </a:spcBef>
              <a:spcAft>
                <a:spcPts val="0"/>
              </a:spcAft>
              <a:buClrTx/>
              <a:buSzTx/>
              <a:buFontTx/>
              <a:buNone/>
              <a:tabLst/>
              <a:defRPr/>
            </a:pPr>
            <a:r>
              <a:rPr kumimoji="0" lang="sv-SE" sz="1800" b="1" i="0" u="none" strike="noStrike" kern="0" cap="none" spc="0" normalizeH="0" baseline="0" noProof="0" dirty="0">
                <a:ln>
                  <a:noFill/>
                </a:ln>
                <a:solidFill>
                  <a:srgbClr val="FFFFFF"/>
                </a:solidFill>
                <a:effectLst/>
                <a:uLnTx/>
                <a:uFillTx/>
                <a:latin typeface="SST"/>
                <a:ea typeface="+mn-ea"/>
                <a:cs typeface="SST"/>
              </a:rPr>
              <a:t>Real-</a:t>
            </a:r>
            <a:r>
              <a:rPr kumimoji="0" lang="sv-SE" sz="1800" b="1" i="0" u="none" strike="noStrike" kern="0" cap="none" spc="0" normalizeH="0" baseline="0" noProof="0" dirty="0" err="1">
                <a:ln>
                  <a:noFill/>
                </a:ln>
                <a:solidFill>
                  <a:srgbClr val="FFFFFF"/>
                </a:solidFill>
                <a:effectLst/>
                <a:uLnTx/>
                <a:uFillTx/>
                <a:latin typeface="SST"/>
                <a:ea typeface="+mn-ea"/>
                <a:cs typeface="SST"/>
              </a:rPr>
              <a:t>time</a:t>
            </a:r>
            <a:r>
              <a:rPr kumimoji="0" lang="sv-SE" sz="1800" b="1" i="0" u="none" strike="noStrike" kern="0" cap="none" spc="0" normalizeH="0" baseline="0" noProof="0" dirty="0">
                <a:ln>
                  <a:noFill/>
                </a:ln>
                <a:solidFill>
                  <a:srgbClr val="FFFFFF"/>
                </a:solidFill>
                <a:effectLst/>
                <a:uLnTx/>
                <a:uFillTx/>
                <a:latin typeface="SST"/>
                <a:ea typeface="+mn-ea"/>
                <a:cs typeface="SST"/>
              </a:rPr>
              <a:t> sensors</a:t>
            </a:r>
            <a:endParaRPr kumimoji="0" sz="1800" b="0" i="0" u="none" strike="noStrike" kern="0" cap="none" spc="0" normalizeH="0" baseline="0" noProof="0" dirty="0">
              <a:ln>
                <a:noFill/>
              </a:ln>
              <a:solidFill>
                <a:sysClr val="windowText" lastClr="000000"/>
              </a:solidFill>
              <a:effectLst/>
              <a:uLnTx/>
              <a:uFillTx/>
              <a:latin typeface="SST"/>
              <a:ea typeface="+mn-ea"/>
              <a:cs typeface="SST"/>
            </a:endParaRPr>
          </a:p>
          <a:p>
            <a:pPr marL="10583" marR="4233" lvl="0" indent="0" algn="ctr" defTabSz="761970" rtl="0" eaLnBrk="1" fontAlgn="auto" latinLnBrk="0" hangingPunct="1">
              <a:lnSpc>
                <a:spcPct val="119000"/>
              </a:lnSpc>
              <a:spcBef>
                <a:spcPts val="400"/>
              </a:spcBef>
              <a:spcAft>
                <a:spcPts val="0"/>
              </a:spcAft>
              <a:buClrTx/>
              <a:buSzTx/>
              <a:buFontTx/>
              <a:buNone/>
              <a:tabLst/>
              <a:defRPr/>
            </a:pPr>
            <a:r>
              <a:rPr kumimoji="0" lang="sv-SE" sz="1400" b="0" i="0" u="none" strike="noStrike" kern="0" cap="none" spc="-46" normalizeH="0" baseline="0" noProof="0" dirty="0" err="1">
                <a:ln>
                  <a:noFill/>
                </a:ln>
                <a:solidFill>
                  <a:srgbClr val="FFFFFF"/>
                </a:solidFill>
                <a:effectLst/>
                <a:uLnTx/>
                <a:uFillTx/>
                <a:latin typeface="SST-Roman"/>
                <a:ea typeface="+mn-ea"/>
                <a:cs typeface="SST-Roman"/>
              </a:rPr>
              <a:t>Met</a:t>
            </a:r>
            <a:r>
              <a:rPr kumimoji="0" lang="sv-SE" sz="1400" b="0" i="0" u="none" strike="noStrike" kern="0" cap="none" spc="-46" normalizeH="0" baseline="0" noProof="0" dirty="0">
                <a:ln>
                  <a:noFill/>
                </a:ln>
                <a:solidFill>
                  <a:srgbClr val="FFFFFF"/>
                </a:solidFill>
                <a:effectLst/>
                <a:uLnTx/>
                <a:uFillTx/>
                <a:latin typeface="SST-Roman"/>
                <a:ea typeface="+mn-ea"/>
                <a:cs typeface="SST-Roman"/>
              </a:rPr>
              <a:t> 7+ </a:t>
            </a:r>
            <a:r>
              <a:rPr kumimoji="0" lang="sv-SE" sz="1400" b="0" i="0" u="none" strike="noStrike" kern="0" cap="none" spc="-46" normalizeH="0" baseline="0" noProof="0" dirty="0" err="1">
                <a:ln>
                  <a:noFill/>
                </a:ln>
                <a:solidFill>
                  <a:srgbClr val="FFFFFF"/>
                </a:solidFill>
                <a:effectLst/>
                <a:uLnTx/>
                <a:uFillTx/>
                <a:latin typeface="SST-Roman"/>
                <a:ea typeface="+mn-ea"/>
                <a:cs typeface="SST-Roman"/>
              </a:rPr>
              <a:t>jaar</a:t>
            </a:r>
            <a:r>
              <a:rPr kumimoji="0" lang="sv-SE" sz="1400" b="0" i="0" u="none" strike="noStrike" kern="0" cap="none" spc="-46" normalizeH="0" baseline="0" noProof="0" dirty="0">
                <a:ln>
                  <a:noFill/>
                </a:ln>
                <a:solidFill>
                  <a:srgbClr val="FFFFFF"/>
                </a:solidFill>
                <a:effectLst/>
                <a:uLnTx/>
                <a:uFillTx/>
                <a:latin typeface="SST-Roman"/>
                <a:ea typeface="+mn-ea"/>
                <a:cs typeface="SST-Roman"/>
              </a:rPr>
              <a:t> </a:t>
            </a:r>
            <a:r>
              <a:rPr kumimoji="0" lang="sv-SE" sz="1600" b="0" i="0" u="none" strike="noStrike" kern="0" cap="none" spc="-46" normalizeH="0" baseline="0" noProof="0" dirty="0" err="1">
                <a:ln>
                  <a:noFill/>
                </a:ln>
                <a:solidFill>
                  <a:srgbClr val="FFFFFF"/>
                </a:solidFill>
                <a:effectLst/>
                <a:uLnTx/>
                <a:uFillTx/>
                <a:latin typeface="SST-Roman"/>
                <a:ea typeface="+mn-ea"/>
                <a:cs typeface="SST-Roman"/>
              </a:rPr>
              <a:t>batterij</a:t>
            </a:r>
            <a:r>
              <a:rPr kumimoji="0" lang="sv-SE" sz="1400" b="0" i="0" u="none" strike="noStrike" kern="0" cap="none" spc="-46" normalizeH="0" baseline="0" noProof="0" dirty="0">
                <a:ln>
                  <a:noFill/>
                </a:ln>
                <a:solidFill>
                  <a:srgbClr val="FFFFFF"/>
                </a:solidFill>
                <a:effectLst/>
                <a:uLnTx/>
                <a:uFillTx/>
                <a:latin typeface="SST-Roman"/>
                <a:ea typeface="+mn-ea"/>
                <a:cs typeface="SST-Roman"/>
              </a:rPr>
              <a:t> leven.</a:t>
            </a:r>
          </a:p>
          <a:p>
            <a:pPr marL="10583" marR="4233" lvl="0" indent="0" algn="ctr" defTabSz="761970" rtl="0" eaLnBrk="1" fontAlgn="auto" latinLnBrk="0" hangingPunct="1">
              <a:lnSpc>
                <a:spcPct val="119000"/>
              </a:lnSpc>
              <a:spcBef>
                <a:spcPts val="400"/>
              </a:spcBef>
              <a:spcAft>
                <a:spcPts val="0"/>
              </a:spcAft>
              <a:buClrTx/>
              <a:buSzTx/>
              <a:buFontTx/>
              <a:buNone/>
              <a:tabLst/>
              <a:defRPr/>
            </a:pPr>
            <a:r>
              <a:rPr kumimoji="0" lang="sv-SE" sz="1400" b="0" i="0" u="none" strike="noStrike" kern="0" cap="none" spc="-46" normalizeH="0" baseline="0" noProof="0" dirty="0" err="1">
                <a:ln>
                  <a:noFill/>
                </a:ln>
                <a:solidFill>
                  <a:srgbClr val="FFFFFF"/>
                </a:solidFill>
                <a:effectLst/>
                <a:uLnTx/>
                <a:uFillTx/>
                <a:latin typeface="SST-Roman"/>
                <a:ea typeface="+mn-ea"/>
                <a:cs typeface="SST-Roman"/>
              </a:rPr>
              <a:t>Meer</a:t>
            </a:r>
            <a:r>
              <a:rPr kumimoji="0" lang="sv-SE" sz="1400" b="0" i="0" u="none" strike="noStrike" kern="0" cap="none" spc="-46" normalizeH="0" baseline="0" noProof="0" dirty="0">
                <a:ln>
                  <a:noFill/>
                </a:ln>
                <a:solidFill>
                  <a:srgbClr val="FFFFFF"/>
                </a:solidFill>
                <a:effectLst/>
                <a:uLnTx/>
                <a:uFillTx/>
                <a:latin typeface="SST-Roman"/>
                <a:ea typeface="+mn-ea"/>
                <a:cs typeface="SST-Roman"/>
              </a:rPr>
              <a:t> dan 50.000 </a:t>
            </a:r>
            <a:r>
              <a:rPr kumimoji="0" lang="sv-SE" sz="1400" b="0" i="0" u="none" strike="noStrike" kern="0" cap="none" spc="-46" normalizeH="0" baseline="0" noProof="0" dirty="0" err="1">
                <a:ln>
                  <a:noFill/>
                </a:ln>
                <a:solidFill>
                  <a:srgbClr val="FFFFFF"/>
                </a:solidFill>
                <a:effectLst/>
                <a:uLnTx/>
                <a:uFillTx/>
                <a:latin typeface="SST-Roman"/>
                <a:ea typeface="+mn-ea"/>
                <a:cs typeface="SST-Roman"/>
              </a:rPr>
              <a:t>geinstalleerd</a:t>
            </a:r>
            <a:r>
              <a:rPr kumimoji="0" lang="sv-SE" sz="1400" b="0" i="0" u="none" strike="noStrike" kern="0" cap="none" spc="-46" normalizeH="0" baseline="0" noProof="0" dirty="0">
                <a:ln>
                  <a:noFill/>
                </a:ln>
                <a:solidFill>
                  <a:srgbClr val="FFFFFF"/>
                </a:solidFill>
                <a:effectLst/>
                <a:uLnTx/>
                <a:uFillTx/>
                <a:latin typeface="SST-Roman"/>
                <a:ea typeface="+mn-ea"/>
                <a:cs typeface="SST-Roman"/>
              </a:rPr>
              <a:t>.</a:t>
            </a:r>
            <a:endParaRPr kumimoji="0" sz="1400" b="0" i="0" u="none" strike="noStrike" kern="0" cap="none" spc="-33" normalizeH="0" baseline="0" noProof="0" dirty="0">
              <a:ln>
                <a:noFill/>
              </a:ln>
              <a:solidFill>
                <a:srgbClr val="FFFFFF"/>
              </a:solidFill>
              <a:effectLst/>
              <a:uLnTx/>
              <a:uFillTx/>
              <a:latin typeface="SST-Roman"/>
              <a:ea typeface="+mn-ea"/>
              <a:cs typeface="SST-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1E4A-0E8E-6943-BC4C-AD22B9AA0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31" y="-64194"/>
            <a:ext cx="7170892" cy="6939572"/>
          </a:xfrm>
          <a:prstGeom prst="rect">
            <a:avLst/>
          </a:prstGeom>
        </p:spPr>
      </p:pic>
      <p:sp>
        <p:nvSpPr>
          <p:cNvPr id="3" name="Title 2">
            <a:extLst>
              <a:ext uri="{FF2B5EF4-FFF2-40B4-BE49-F238E27FC236}">
                <a16:creationId xmlns:a16="http://schemas.microsoft.com/office/drawing/2014/main" id="{550B9821-A9D2-7043-9CB4-CF546DBC3D45}"/>
              </a:ext>
            </a:extLst>
          </p:cNvPr>
          <p:cNvSpPr>
            <a:spLocks noGrp="1"/>
          </p:cNvSpPr>
          <p:nvPr>
            <p:ph type="title"/>
          </p:nvPr>
        </p:nvSpPr>
        <p:spPr/>
        <p:txBody>
          <a:bodyPr/>
          <a:lstStyle/>
          <a:p>
            <a:r>
              <a:rPr lang="en-SE" dirty="0"/>
              <a:t>Thank you!</a:t>
            </a:r>
          </a:p>
        </p:txBody>
      </p:sp>
      <p:sp>
        <p:nvSpPr>
          <p:cNvPr id="2" name="Text Placeholder 1">
            <a:extLst>
              <a:ext uri="{FF2B5EF4-FFF2-40B4-BE49-F238E27FC236}">
                <a16:creationId xmlns:a16="http://schemas.microsoft.com/office/drawing/2014/main" id="{AC9ADADB-4B42-8B85-7ACC-3449C1D3A610}"/>
              </a:ext>
            </a:extLst>
          </p:cNvPr>
          <p:cNvSpPr>
            <a:spLocks noGrp="1"/>
          </p:cNvSpPr>
          <p:nvPr>
            <p:ph type="body" sz="quarter" idx="12"/>
          </p:nvPr>
        </p:nvSpPr>
        <p:spPr/>
        <p:txBody>
          <a:bodyPr/>
          <a:lstStyle/>
          <a:p>
            <a:endParaRPr lang="en-SE"/>
          </a:p>
        </p:txBody>
      </p:sp>
      <p:sp>
        <p:nvSpPr>
          <p:cNvPr id="7" name="Text Placeholder 6">
            <a:extLst>
              <a:ext uri="{FF2B5EF4-FFF2-40B4-BE49-F238E27FC236}">
                <a16:creationId xmlns:a16="http://schemas.microsoft.com/office/drawing/2014/main" id="{341EEC16-F382-8FA7-3320-B2620A5F50E6}"/>
              </a:ext>
            </a:extLst>
          </p:cNvPr>
          <p:cNvSpPr>
            <a:spLocks noGrp="1"/>
          </p:cNvSpPr>
          <p:nvPr>
            <p:ph type="body" sz="quarter" idx="13"/>
          </p:nvPr>
        </p:nvSpPr>
        <p:spPr>
          <a:xfrm>
            <a:off x="1027597" y="3010683"/>
            <a:ext cx="4723836" cy="2770188"/>
          </a:xfrm>
        </p:spPr>
        <p:txBody>
          <a:bodyPr>
            <a:normAutofit/>
          </a:bodyPr>
          <a:lstStyle/>
          <a:p>
            <a:pPr marL="0" indent="0">
              <a:buNone/>
            </a:pPr>
            <a:r>
              <a:rPr lang="nl-NL" sz="5400" dirty="0"/>
              <a:t>Vragen?</a:t>
            </a:r>
            <a:endParaRPr lang="en-SE" sz="5400" dirty="0"/>
          </a:p>
        </p:txBody>
      </p:sp>
      <p:pic>
        <p:nvPicPr>
          <p:cNvPr id="20" name="Graphic 19">
            <a:extLst>
              <a:ext uri="{FF2B5EF4-FFF2-40B4-BE49-F238E27FC236}">
                <a16:creationId xmlns:a16="http://schemas.microsoft.com/office/drawing/2014/main" id="{0AA42353-CE71-E74A-B407-FF28037D24D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9469" y="5458241"/>
            <a:ext cx="791065" cy="835964"/>
          </a:xfrm>
          <a:prstGeom prst="rect">
            <a:avLst/>
          </a:prstGeom>
        </p:spPr>
      </p:pic>
    </p:spTree>
    <p:extLst>
      <p:ext uri="{BB962C8B-B14F-4D97-AF65-F5344CB8AC3E}">
        <p14:creationId xmlns:p14="http://schemas.microsoft.com/office/powerpoint/2010/main" val="2232924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2">
            <a:extLst>
              <a:ext uri="{FF2B5EF4-FFF2-40B4-BE49-F238E27FC236}">
                <a16:creationId xmlns:a16="http://schemas.microsoft.com/office/drawing/2014/main" id="{82440B51-D696-407E-B9C1-C24460344705}"/>
              </a:ext>
            </a:extLst>
          </p:cNvPr>
          <p:cNvSpPr>
            <a:spLocks noGrp="1"/>
          </p:cNvSpPr>
          <p:nvPr>
            <p:ph type="body" sz="quarter" idx="15"/>
          </p:nvPr>
        </p:nvSpPr>
        <p:spPr>
          <a:xfrm>
            <a:off x="647700" y="4760145"/>
            <a:ext cx="4864100" cy="246221"/>
          </a:xfrm>
        </p:spPr>
        <p:txBody>
          <a:bodyPr/>
          <a:lstStyle/>
          <a:p>
            <a:r>
              <a:rPr lang="en-US"/>
              <a:t>Harold Coenders</a:t>
            </a:r>
          </a:p>
        </p:txBody>
      </p:sp>
      <p:sp>
        <p:nvSpPr>
          <p:cNvPr id="33" name="Text Placeholder 3">
            <a:extLst>
              <a:ext uri="{FF2B5EF4-FFF2-40B4-BE49-F238E27FC236}">
                <a16:creationId xmlns:a16="http://schemas.microsoft.com/office/drawing/2014/main" id="{C8CFC26B-AC2F-4C6B-8E0B-C846E6F4E4E5}"/>
              </a:ext>
            </a:extLst>
          </p:cNvPr>
          <p:cNvSpPr>
            <a:spLocks noGrp="1"/>
          </p:cNvSpPr>
          <p:nvPr>
            <p:ph type="body" sz="quarter" idx="16"/>
          </p:nvPr>
        </p:nvSpPr>
        <p:spPr>
          <a:xfrm>
            <a:off x="647700" y="5003648"/>
            <a:ext cx="4864100" cy="242887"/>
          </a:xfrm>
        </p:spPr>
        <p:txBody>
          <a:bodyPr/>
          <a:lstStyle/>
          <a:p>
            <a:r>
              <a:rPr lang="en-US" dirty="0"/>
              <a:t>November 2023</a:t>
            </a:r>
          </a:p>
        </p:txBody>
      </p:sp>
    </p:spTree>
    <p:extLst>
      <p:ext uri="{BB962C8B-B14F-4D97-AF65-F5344CB8AC3E}">
        <p14:creationId xmlns:p14="http://schemas.microsoft.com/office/powerpoint/2010/main" val="138832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A5A5EF-E66E-4C4B-9106-59F81F6485D7}"/>
              </a:ext>
            </a:extLst>
          </p:cNvPr>
          <p:cNvSpPr>
            <a:spLocks noGrp="1"/>
          </p:cNvSpPr>
          <p:nvPr>
            <p:ph type="title"/>
          </p:nvPr>
        </p:nvSpPr>
        <p:spPr>
          <a:xfrm>
            <a:off x="675258" y="455215"/>
            <a:ext cx="10893600" cy="835200"/>
          </a:xfrm>
        </p:spPr>
        <p:txBody>
          <a:bodyPr/>
          <a:lstStyle/>
          <a:p>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Actuele</a:t>
            </a:r>
            <a:r>
              <a:rPr lang="en-GB" sz="3200" dirty="0">
                <a:latin typeface="Open Sans Light" panose="020B0306030504020204" pitchFamily="34" charset="0"/>
                <a:ea typeface="Open Sans Light" panose="020B0306030504020204" pitchFamily="34" charset="0"/>
                <a:cs typeface="Open Sans Light" panose="020B0306030504020204" pitchFamily="34" charset="0"/>
              </a:rPr>
              <a:t> </a:t>
            </a:r>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uitdaging</a:t>
            </a:r>
            <a:r>
              <a:rPr lang="en-GB" sz="3200" dirty="0">
                <a:latin typeface="Open Sans Light" panose="020B0306030504020204" pitchFamily="34" charset="0"/>
                <a:ea typeface="Open Sans Light" panose="020B0306030504020204" pitchFamily="34" charset="0"/>
                <a:cs typeface="Open Sans Light" panose="020B0306030504020204" pitchFamily="34" charset="0"/>
              </a:rPr>
              <a:t> </a:t>
            </a:r>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werkomgeving</a:t>
            </a:r>
            <a:endParaRPr lang="en-GB"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jdelijke aanduiding voor tekst 3">
            <a:extLst>
              <a:ext uri="{FF2B5EF4-FFF2-40B4-BE49-F238E27FC236}">
                <a16:creationId xmlns:a16="http://schemas.microsoft.com/office/drawing/2014/main" id="{C9FFDE80-F1A5-BFEA-7386-B79D3F641099}"/>
              </a:ext>
            </a:extLst>
          </p:cNvPr>
          <p:cNvSpPr txBox="1">
            <a:spLocks/>
          </p:cNvSpPr>
          <p:nvPr/>
        </p:nvSpPr>
        <p:spPr>
          <a:xfrm>
            <a:off x="215160" y="5722819"/>
            <a:ext cx="1583699" cy="1055069"/>
          </a:xfrm>
          <a:prstGeom prst="rect">
            <a:avLst/>
          </a:prstGeom>
        </p:spPr>
        <p:txBody>
          <a:bodyPr lIns="90000" tIns="0" rIns="0" bIns="0">
            <a:no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900"/>
              </a:spcAft>
              <a:buClrTx/>
              <a:buSzTx/>
              <a:buFont typeface="Arial" panose="020B0604020202020204" pitchFamily="34" charset="0"/>
              <a:buNone/>
              <a:tabLst/>
              <a:defRPr/>
            </a:pPr>
            <a:r>
              <a:rPr kumimoji="0" lang="en-GB" sz="900" b="1" i="0" u="none" strike="noStrike" kern="1200" cap="none" spc="0" normalizeH="0" baseline="0" noProof="0" dirty="0">
                <a:ln>
                  <a:noFill/>
                </a:ln>
                <a:solidFill>
                  <a:srgbClr val="4A4A4D"/>
                </a:solidFill>
                <a:effectLst/>
                <a:uLnTx/>
                <a:uFillTx/>
                <a:latin typeface="Open Sans"/>
                <a:ea typeface="+mn-ea"/>
                <a:cs typeface="+mn-cs"/>
              </a:rPr>
              <a:t>Remote /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hybride</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werken</a:t>
            </a:r>
            <a:r>
              <a:rPr kumimoji="0" lang="en-GB" sz="900" b="1" i="0" u="none" strike="noStrike" kern="1200" cap="none" spc="0" normalizeH="0" baseline="0" noProof="0" dirty="0">
                <a:ln>
                  <a:noFill/>
                </a:ln>
                <a:solidFill>
                  <a:srgbClr val="4A4A4D"/>
                </a:solidFill>
                <a:effectLst/>
                <a:uLnTx/>
                <a:uFillTx/>
                <a:latin typeface="Open Sans"/>
                <a:ea typeface="+mn-ea"/>
                <a:cs typeface="+mn-cs"/>
              </a:rPr>
              <a:t> is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niet</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toegestaan</a:t>
            </a:r>
            <a:endParaRPr kumimoji="0" lang="en-GB" sz="900" b="1" i="0" u="none" strike="noStrike" kern="1200" cap="none" spc="0" normalizeH="0" baseline="0" noProof="0" dirty="0">
              <a:ln>
                <a:noFill/>
              </a:ln>
              <a:solidFill>
                <a:srgbClr val="4A4A4D"/>
              </a:solidFill>
              <a:effectLst/>
              <a:uLnTx/>
              <a:uFillTx/>
              <a:latin typeface="Open Sans"/>
              <a:ea typeface="+mn-ea"/>
              <a:cs typeface="+mn-cs"/>
            </a:endParaRPr>
          </a:p>
        </p:txBody>
      </p:sp>
      <p:sp>
        <p:nvSpPr>
          <p:cNvPr id="3" name="Tijdelijke aanduiding voor tekst 3">
            <a:extLst>
              <a:ext uri="{FF2B5EF4-FFF2-40B4-BE49-F238E27FC236}">
                <a16:creationId xmlns:a16="http://schemas.microsoft.com/office/drawing/2014/main" id="{8A8024CE-4929-337D-E8ED-25DC85A00DA4}"/>
              </a:ext>
            </a:extLst>
          </p:cNvPr>
          <p:cNvSpPr txBox="1">
            <a:spLocks/>
          </p:cNvSpPr>
          <p:nvPr/>
        </p:nvSpPr>
        <p:spPr>
          <a:xfrm>
            <a:off x="648000" y="4210243"/>
            <a:ext cx="1015200" cy="427322"/>
          </a:xfrm>
          <a:prstGeom prst="rect">
            <a:avLst/>
          </a:prstGeom>
          <a:ln>
            <a:solidFill>
              <a:srgbClr val="0C9ED9"/>
            </a:solidFill>
          </a:ln>
        </p:spPr>
        <p:txBody>
          <a:bodyPr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100%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kantoor</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4" name="Tijdelijke aanduiding voor tekst 3">
            <a:extLst>
              <a:ext uri="{FF2B5EF4-FFF2-40B4-BE49-F238E27FC236}">
                <a16:creationId xmlns:a16="http://schemas.microsoft.com/office/drawing/2014/main" id="{F9C4E174-BC04-E284-5D68-11E7A9B3EEF1}"/>
              </a:ext>
            </a:extLst>
          </p:cNvPr>
          <p:cNvSpPr txBox="1">
            <a:spLocks/>
          </p:cNvSpPr>
          <p:nvPr/>
        </p:nvSpPr>
        <p:spPr>
          <a:xfrm>
            <a:off x="1882800" y="4210243"/>
            <a:ext cx="1015200" cy="427322"/>
          </a:xfrm>
          <a:prstGeom prst="rect">
            <a:avLst/>
          </a:prstGeom>
          <a:ln>
            <a:solidFill>
              <a:srgbClr val="0C9ED9"/>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br>
              <a:rPr kumimoji="0" lang="en-GB" sz="1000" b="1" i="0" u="none" strike="noStrike" kern="1200" cap="none" spc="0" normalizeH="0" baseline="0" noProof="0" dirty="0">
                <a:ln>
                  <a:noFill/>
                </a:ln>
                <a:solidFill>
                  <a:srgbClr val="0C9ED9"/>
                </a:solidFill>
                <a:effectLst/>
                <a:uLnTx/>
                <a:uFillTx/>
                <a:latin typeface="Open Sans"/>
                <a:ea typeface="+mn-ea"/>
                <a:cs typeface="+mn-cs"/>
              </a:rPr>
            </a:br>
            <a:r>
              <a:rPr kumimoji="0" lang="en-GB" sz="1000" b="1" i="0" u="none" strike="noStrike" kern="1200" cap="none" spc="0" normalizeH="0" baseline="0" noProof="0" dirty="0" err="1">
                <a:ln>
                  <a:noFill/>
                </a:ln>
                <a:solidFill>
                  <a:srgbClr val="0C9ED9"/>
                </a:solidFill>
                <a:effectLst/>
                <a:uLnTx/>
                <a:uFillTx/>
                <a:latin typeface="Open Sans"/>
                <a:ea typeface="+mn-ea"/>
                <a:cs typeface="+mn-cs"/>
              </a:rPr>
              <a:t>incidenteel</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5" name="Tijdelijke aanduiding voor tekst 3">
            <a:extLst>
              <a:ext uri="{FF2B5EF4-FFF2-40B4-BE49-F238E27FC236}">
                <a16:creationId xmlns:a16="http://schemas.microsoft.com/office/drawing/2014/main" id="{9EBC317A-4DF9-CE32-A167-264F4F7C556A}"/>
              </a:ext>
            </a:extLst>
          </p:cNvPr>
          <p:cNvSpPr txBox="1">
            <a:spLocks/>
          </p:cNvSpPr>
          <p:nvPr/>
        </p:nvSpPr>
        <p:spPr>
          <a:xfrm>
            <a:off x="3117599" y="4210242"/>
            <a:ext cx="1082875" cy="427323"/>
          </a:xfrm>
          <a:prstGeom prst="rect">
            <a:avLst/>
          </a:prstGeom>
          <a:ln>
            <a:solidFill>
              <a:srgbClr val="0C9ED9"/>
            </a:solidFill>
          </a:ln>
        </p:spPr>
        <p:txBody>
          <a:bodyPr lIns="90000" anchor="ctr">
            <a:normAutofit fontScale="92500"/>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uitzonderingen</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6" name="Tijdelijke aanduiding voor tekst 3">
            <a:extLst>
              <a:ext uri="{FF2B5EF4-FFF2-40B4-BE49-F238E27FC236}">
                <a16:creationId xmlns:a16="http://schemas.microsoft.com/office/drawing/2014/main" id="{7A236A07-D3C6-2945-7AF2-7C80F1187A86}"/>
              </a:ext>
            </a:extLst>
          </p:cNvPr>
          <p:cNvSpPr txBox="1">
            <a:spLocks/>
          </p:cNvSpPr>
          <p:nvPr/>
        </p:nvSpPr>
        <p:spPr>
          <a:xfrm>
            <a:off x="5587200" y="4210243"/>
            <a:ext cx="1015200" cy="427179"/>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a:ln>
                  <a:noFill/>
                </a:ln>
                <a:solidFill>
                  <a:srgbClr val="FFFFFF"/>
                </a:solidFill>
                <a:effectLst/>
                <a:uLnTx/>
                <a:uFillTx/>
                <a:latin typeface="Open Sans"/>
                <a:ea typeface="+mn-ea"/>
                <a:cs typeface="+mn-cs"/>
              </a:rPr>
              <a:t>Hybrid- remote</a:t>
            </a:r>
          </a:p>
        </p:txBody>
      </p:sp>
      <p:sp>
        <p:nvSpPr>
          <p:cNvPr id="7" name="Tijdelijke aanduiding voor tekst 3">
            <a:extLst>
              <a:ext uri="{FF2B5EF4-FFF2-40B4-BE49-F238E27FC236}">
                <a16:creationId xmlns:a16="http://schemas.microsoft.com/office/drawing/2014/main" id="{BDF46DB9-DB3D-DC32-9FE8-EB4EC76972A1}"/>
              </a:ext>
            </a:extLst>
          </p:cNvPr>
          <p:cNvSpPr txBox="1">
            <a:spLocks/>
          </p:cNvSpPr>
          <p:nvPr/>
        </p:nvSpPr>
        <p:spPr>
          <a:xfrm>
            <a:off x="6822000" y="4210243"/>
            <a:ext cx="1015200" cy="427322"/>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FFFFF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FFFFFF"/>
                </a:solidFill>
                <a:effectLst/>
                <a:uLnTx/>
                <a:uFillTx/>
                <a:latin typeface="Open Sans"/>
                <a:ea typeface="+mn-ea"/>
                <a:cs typeface="+mn-cs"/>
              </a:rPr>
            </a:br>
            <a:r>
              <a:rPr kumimoji="0" lang="en-GB" sz="1000" b="1" i="0" u="none" strike="noStrike" kern="1200" cap="none" spc="0" normalizeH="0" baseline="0" noProof="0" dirty="0" err="1">
                <a:ln>
                  <a:noFill/>
                </a:ln>
                <a:solidFill>
                  <a:srgbClr val="FFFFFF"/>
                </a:solidFill>
                <a:effectLst/>
                <a:uLnTx/>
                <a:uFillTx/>
                <a:latin typeface="Open Sans"/>
                <a:ea typeface="+mn-ea"/>
                <a:cs typeface="+mn-cs"/>
              </a:rPr>
              <a:t>dagen</a:t>
            </a:r>
            <a:endParaRPr kumimoji="0" lang="en-GB" sz="10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ijdelijke aanduiding voor tekst 3">
            <a:extLst>
              <a:ext uri="{FF2B5EF4-FFF2-40B4-BE49-F238E27FC236}">
                <a16:creationId xmlns:a16="http://schemas.microsoft.com/office/drawing/2014/main" id="{50B39DD0-AF16-16B7-8C0C-F769F0846C29}"/>
              </a:ext>
            </a:extLst>
          </p:cNvPr>
          <p:cNvSpPr txBox="1">
            <a:spLocks/>
          </p:cNvSpPr>
          <p:nvPr/>
        </p:nvSpPr>
        <p:spPr>
          <a:xfrm>
            <a:off x="9291600" y="4210243"/>
            <a:ext cx="1015200" cy="427322"/>
          </a:xfrm>
          <a:prstGeom prst="rect">
            <a:avLst/>
          </a:prstGeom>
          <a:ln>
            <a:solidFill>
              <a:srgbClr val="25408F"/>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25408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25408F"/>
                </a:solidFill>
                <a:effectLst/>
                <a:uLnTx/>
                <a:uFillTx/>
                <a:latin typeface="Open Sans"/>
                <a:ea typeface="+mn-ea"/>
                <a:cs typeface="+mn-cs"/>
              </a:rPr>
            </a:br>
            <a:r>
              <a:rPr kumimoji="0" lang="en-GB" sz="1000" b="1" i="0" u="none" strike="noStrike" kern="1200" cap="none" spc="0" normalizeH="0" baseline="0" noProof="0" dirty="0">
                <a:ln>
                  <a:noFill/>
                </a:ln>
                <a:solidFill>
                  <a:srgbClr val="25408F"/>
                </a:solidFill>
                <a:effectLst/>
                <a:uLnTx/>
                <a:uFillTx/>
                <a:latin typeface="Open Sans"/>
                <a:ea typeface="+mn-ea"/>
                <a:cs typeface="+mn-cs"/>
              </a:rPr>
              <a:t>first</a:t>
            </a:r>
          </a:p>
        </p:txBody>
      </p:sp>
      <p:sp>
        <p:nvSpPr>
          <p:cNvPr id="13" name="Graphic 6">
            <a:extLst>
              <a:ext uri="{FF2B5EF4-FFF2-40B4-BE49-F238E27FC236}">
                <a16:creationId xmlns:a16="http://schemas.microsoft.com/office/drawing/2014/main" id="{20997715-C1EE-4BD9-079B-7DE2A0FDB61B}"/>
              </a:ext>
            </a:extLst>
          </p:cNvPr>
          <p:cNvSpPr/>
          <p:nvPr/>
        </p:nvSpPr>
        <p:spPr>
          <a:xfrm>
            <a:off x="651850" y="3172406"/>
            <a:ext cx="10893597" cy="836485"/>
          </a:xfrm>
          <a:custGeom>
            <a:avLst/>
            <a:gdLst>
              <a:gd name="connsiteX0" fmla="*/ 7838408 w 8170164"/>
              <a:gd name="connsiteY0" fmla="*/ 836486 h 836485"/>
              <a:gd name="connsiteX1" fmla="*/ 0 w 8170164"/>
              <a:gd name="connsiteY1" fmla="*/ 836486 h 836485"/>
              <a:gd name="connsiteX2" fmla="*/ 0 w 8170164"/>
              <a:gd name="connsiteY2" fmla="*/ 0 h 836485"/>
              <a:gd name="connsiteX3" fmla="*/ 7838408 w 8170164"/>
              <a:gd name="connsiteY3" fmla="*/ 0 h 836485"/>
              <a:gd name="connsiteX4" fmla="*/ 8170164 w 8170164"/>
              <a:gd name="connsiteY4" fmla="*/ 418243 h 836485"/>
              <a:gd name="connsiteX5" fmla="*/ 7838408 w 8170164"/>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0164" h="836485">
                <a:moveTo>
                  <a:pt x="7838408" y="836486"/>
                </a:moveTo>
                <a:lnTo>
                  <a:pt x="0" y="836486"/>
                </a:lnTo>
                <a:lnTo>
                  <a:pt x="0" y="0"/>
                </a:lnTo>
                <a:lnTo>
                  <a:pt x="7838408" y="0"/>
                </a:lnTo>
                <a:lnTo>
                  <a:pt x="8170164" y="418243"/>
                </a:lnTo>
                <a:lnTo>
                  <a:pt x="7838408" y="836486"/>
                </a:lnTo>
                <a:close/>
              </a:path>
            </a:pathLst>
          </a:custGeom>
          <a:solidFill>
            <a:srgbClr val="25408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4" name="Graphic 9">
            <a:extLst>
              <a:ext uri="{FF2B5EF4-FFF2-40B4-BE49-F238E27FC236}">
                <a16:creationId xmlns:a16="http://schemas.microsoft.com/office/drawing/2014/main" id="{45355FA9-1209-29F6-1B3C-9C14E1F53256}"/>
              </a:ext>
            </a:extLst>
          </p:cNvPr>
          <p:cNvSpPr/>
          <p:nvPr/>
        </p:nvSpPr>
        <p:spPr>
          <a:xfrm>
            <a:off x="651849" y="3171015"/>
            <a:ext cx="8822089" cy="836485"/>
          </a:xfrm>
          <a:custGeom>
            <a:avLst/>
            <a:gdLst>
              <a:gd name="connsiteX0" fmla="*/ 6586252 w 6918007"/>
              <a:gd name="connsiteY0" fmla="*/ 836486 h 836485"/>
              <a:gd name="connsiteX1" fmla="*/ 0 w 6918007"/>
              <a:gd name="connsiteY1" fmla="*/ 836486 h 836485"/>
              <a:gd name="connsiteX2" fmla="*/ 0 w 6918007"/>
              <a:gd name="connsiteY2" fmla="*/ 0 h 836485"/>
              <a:gd name="connsiteX3" fmla="*/ 6586252 w 6918007"/>
              <a:gd name="connsiteY3" fmla="*/ 0 h 836485"/>
              <a:gd name="connsiteX4" fmla="*/ 6918008 w 6918007"/>
              <a:gd name="connsiteY4" fmla="*/ 418243 h 836485"/>
              <a:gd name="connsiteX5" fmla="*/ 6586252 w 6918007"/>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8007" h="836485">
                <a:moveTo>
                  <a:pt x="6586252" y="836486"/>
                </a:moveTo>
                <a:lnTo>
                  <a:pt x="0" y="836486"/>
                </a:lnTo>
                <a:lnTo>
                  <a:pt x="0" y="0"/>
                </a:lnTo>
                <a:lnTo>
                  <a:pt x="6586252" y="0"/>
                </a:lnTo>
                <a:lnTo>
                  <a:pt x="6918008" y="418243"/>
                </a:lnTo>
                <a:lnTo>
                  <a:pt x="6586252" y="836486"/>
                </a:lnTo>
                <a:close/>
              </a:path>
            </a:pathLst>
          </a:custGeom>
          <a:solidFill>
            <a:srgbClr val="B7E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7" name="Graphic 12">
            <a:extLst>
              <a:ext uri="{FF2B5EF4-FFF2-40B4-BE49-F238E27FC236}">
                <a16:creationId xmlns:a16="http://schemas.microsoft.com/office/drawing/2014/main" id="{205C59F6-04F8-A0D6-8A92-363649A15AD4}"/>
              </a:ext>
            </a:extLst>
          </p:cNvPr>
          <p:cNvSpPr/>
          <p:nvPr/>
        </p:nvSpPr>
        <p:spPr>
          <a:xfrm>
            <a:off x="648000" y="3170372"/>
            <a:ext cx="5102351" cy="836485"/>
          </a:xfrm>
          <a:custGeom>
            <a:avLst/>
            <a:gdLst>
              <a:gd name="connsiteX0" fmla="*/ 4160806 w 4492561"/>
              <a:gd name="connsiteY0" fmla="*/ 836486 h 836485"/>
              <a:gd name="connsiteX1" fmla="*/ 0 w 4492561"/>
              <a:gd name="connsiteY1" fmla="*/ 836486 h 836485"/>
              <a:gd name="connsiteX2" fmla="*/ 0 w 4492561"/>
              <a:gd name="connsiteY2" fmla="*/ 0 h 836485"/>
              <a:gd name="connsiteX3" fmla="*/ 4160806 w 4492561"/>
              <a:gd name="connsiteY3" fmla="*/ 0 h 836485"/>
              <a:gd name="connsiteX4" fmla="*/ 4492562 w 4492561"/>
              <a:gd name="connsiteY4" fmla="*/ 418243 h 836485"/>
              <a:gd name="connsiteX5" fmla="*/ 4160806 w 4492561"/>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561" h="836485">
                <a:moveTo>
                  <a:pt x="4160806" y="836486"/>
                </a:moveTo>
                <a:lnTo>
                  <a:pt x="0" y="836486"/>
                </a:lnTo>
                <a:lnTo>
                  <a:pt x="0" y="0"/>
                </a:lnTo>
                <a:lnTo>
                  <a:pt x="4160806" y="0"/>
                </a:lnTo>
                <a:lnTo>
                  <a:pt x="4492562" y="418243"/>
                </a:lnTo>
                <a:lnTo>
                  <a:pt x="4160806" y="836486"/>
                </a:lnTo>
                <a:close/>
              </a:path>
            </a:pathLst>
          </a:custGeom>
          <a:solidFill>
            <a:srgbClr val="0C9E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8" name="Text Placeholder 3">
            <a:extLst>
              <a:ext uri="{FF2B5EF4-FFF2-40B4-BE49-F238E27FC236}">
                <a16:creationId xmlns:a16="http://schemas.microsoft.com/office/drawing/2014/main" id="{C92BAD49-F30B-6346-10ED-8F6576702973}"/>
              </a:ext>
            </a:extLst>
          </p:cNvPr>
          <p:cNvSpPr txBox="1">
            <a:spLocks/>
          </p:cNvSpPr>
          <p:nvPr/>
        </p:nvSpPr>
        <p:spPr>
          <a:xfrm>
            <a:off x="9784173" y="2826543"/>
            <a:ext cx="1332000" cy="295010"/>
          </a:xfrm>
          <a:prstGeom prst="rect">
            <a:avLst/>
          </a:prstGeom>
          <a:solidFill>
            <a:srgbClr val="25408F"/>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nl-NL" sz="1000" b="1" i="0" u="none" strike="noStrike" kern="1200" cap="none" spc="0" normalizeH="0" baseline="0" noProof="0" dirty="0">
                <a:ln>
                  <a:noFill/>
                </a:ln>
                <a:solidFill>
                  <a:srgbClr val="FFFFFF"/>
                </a:solidFill>
                <a:effectLst/>
                <a:uLnTx/>
                <a:uFillTx/>
                <a:latin typeface="Open Sans"/>
                <a:ea typeface="+mn-ea"/>
                <a:cs typeface="+mn-cs"/>
              </a:rPr>
              <a:t>Geen fysiek kantoor</a:t>
            </a:r>
          </a:p>
        </p:txBody>
      </p:sp>
      <p:sp>
        <p:nvSpPr>
          <p:cNvPr id="19" name="Tijdelijke aanduiding voor tekst 3">
            <a:extLst>
              <a:ext uri="{FF2B5EF4-FFF2-40B4-BE49-F238E27FC236}">
                <a16:creationId xmlns:a16="http://schemas.microsoft.com/office/drawing/2014/main" id="{2753BC7B-F176-E223-0FAB-9028505791A7}"/>
              </a:ext>
            </a:extLst>
          </p:cNvPr>
          <p:cNvSpPr txBox="1">
            <a:spLocks/>
          </p:cNvSpPr>
          <p:nvPr/>
        </p:nvSpPr>
        <p:spPr>
          <a:xfrm>
            <a:off x="4352400" y="4210099"/>
            <a:ext cx="1015200" cy="427323"/>
          </a:xfrm>
          <a:prstGeom prst="rect">
            <a:avLst/>
          </a:prstGeom>
          <a:ln>
            <a:solidFill>
              <a:srgbClr val="0C9ED9"/>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toegestaan</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20" name="Tijdelijke aanduiding voor tekst 3">
            <a:extLst>
              <a:ext uri="{FF2B5EF4-FFF2-40B4-BE49-F238E27FC236}">
                <a16:creationId xmlns:a16="http://schemas.microsoft.com/office/drawing/2014/main" id="{BE079075-FB10-68DC-AA14-FC27050827BB}"/>
              </a:ext>
            </a:extLst>
          </p:cNvPr>
          <p:cNvSpPr txBox="1">
            <a:spLocks/>
          </p:cNvSpPr>
          <p:nvPr/>
        </p:nvSpPr>
        <p:spPr>
          <a:xfrm>
            <a:off x="8056800" y="4210243"/>
            <a:ext cx="1015200" cy="427322"/>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FFFFF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FFFFFF"/>
                </a:solidFill>
                <a:effectLst/>
                <a:uLnTx/>
                <a:uFillTx/>
                <a:latin typeface="Open Sans"/>
                <a:ea typeface="+mn-ea"/>
                <a:cs typeface="+mn-cs"/>
              </a:rPr>
            </a:br>
            <a:r>
              <a:rPr kumimoji="0" lang="en-GB" sz="1000" b="1" i="0" u="none" strike="noStrike" kern="1200" cap="none" spc="0" normalizeH="0" baseline="0" noProof="0" dirty="0" err="1">
                <a:ln>
                  <a:noFill/>
                </a:ln>
                <a:solidFill>
                  <a:srgbClr val="FFFFFF"/>
                </a:solidFill>
                <a:effectLst/>
                <a:uLnTx/>
                <a:uFillTx/>
                <a:latin typeface="Open Sans"/>
                <a:ea typeface="+mn-ea"/>
                <a:cs typeface="+mn-cs"/>
              </a:rPr>
              <a:t>vrijheid</a:t>
            </a:r>
            <a:endParaRPr kumimoji="0" lang="en-GB" sz="10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21" name="Tijdelijke aanduiding voor tekst 3">
            <a:extLst>
              <a:ext uri="{FF2B5EF4-FFF2-40B4-BE49-F238E27FC236}">
                <a16:creationId xmlns:a16="http://schemas.microsoft.com/office/drawing/2014/main" id="{D115A981-DEC2-28A4-9349-D53D01775C1E}"/>
              </a:ext>
            </a:extLst>
          </p:cNvPr>
          <p:cNvSpPr txBox="1">
            <a:spLocks/>
          </p:cNvSpPr>
          <p:nvPr/>
        </p:nvSpPr>
        <p:spPr>
          <a:xfrm>
            <a:off x="10545253" y="5722819"/>
            <a:ext cx="1015200" cy="427322"/>
          </a:xfrm>
          <a:prstGeom prst="rect">
            <a:avLst/>
          </a:prstGeom>
        </p:spPr>
        <p:txBody>
          <a:bodyPr lIns="0" tIns="0" rIns="90000" bIns="0">
            <a:no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900"/>
              </a:spcAft>
              <a:buClrTx/>
              <a:buSzTx/>
              <a:buFont typeface="Arial" panose="020B0604020202020204" pitchFamily="34" charset="0"/>
              <a:buNone/>
              <a:tabLst/>
              <a:defRPr/>
            </a:pPr>
            <a:r>
              <a:rPr kumimoji="0" lang="en-GB" sz="900" b="1" i="0" u="none" strike="noStrike" kern="1200" cap="none" spc="0" normalizeH="0" baseline="0" noProof="0" dirty="0" err="1">
                <a:ln>
                  <a:noFill/>
                </a:ln>
                <a:solidFill>
                  <a:srgbClr val="4A4A4D"/>
                </a:solidFill>
                <a:effectLst/>
                <a:uLnTx/>
                <a:uFillTx/>
                <a:latin typeface="Open Sans"/>
                <a:ea typeface="+mn-ea"/>
                <a:cs typeface="+mn-cs"/>
              </a:rPr>
              <a:t>Geen</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kantoor</a:t>
            </a:r>
            <a:endParaRPr kumimoji="0" lang="en-GB" sz="900" b="1" i="0" u="none" strike="noStrike" kern="1200" cap="none" spc="0" normalizeH="0" baseline="0" noProof="0" dirty="0">
              <a:ln>
                <a:noFill/>
              </a:ln>
              <a:solidFill>
                <a:srgbClr val="4A4A4D"/>
              </a:solidFill>
              <a:effectLst/>
              <a:uLnTx/>
              <a:uFillTx/>
              <a:latin typeface="Open Sans"/>
              <a:ea typeface="+mn-ea"/>
              <a:cs typeface="+mn-cs"/>
            </a:endParaRPr>
          </a:p>
        </p:txBody>
      </p:sp>
      <p:sp>
        <p:nvSpPr>
          <p:cNvPr id="22" name="Tijdelijke aanduiding voor tekst 3">
            <a:extLst>
              <a:ext uri="{FF2B5EF4-FFF2-40B4-BE49-F238E27FC236}">
                <a16:creationId xmlns:a16="http://schemas.microsoft.com/office/drawing/2014/main" id="{B2CF49EE-3A5B-A012-4B71-A09A5605F50B}"/>
              </a:ext>
            </a:extLst>
          </p:cNvPr>
          <p:cNvSpPr txBox="1">
            <a:spLocks/>
          </p:cNvSpPr>
          <p:nvPr/>
        </p:nvSpPr>
        <p:spPr>
          <a:xfrm>
            <a:off x="10526400" y="4210243"/>
            <a:ext cx="1015200" cy="427322"/>
          </a:xfrm>
          <a:prstGeom prst="rect">
            <a:avLst/>
          </a:prstGeom>
          <a:ln>
            <a:solidFill>
              <a:srgbClr val="25408F"/>
            </a:solidFill>
          </a:ln>
        </p:spPr>
        <p:txBody>
          <a:bodyPr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25408F"/>
                </a:solidFill>
                <a:effectLst/>
                <a:uLnTx/>
                <a:uFillTx/>
                <a:latin typeface="Open Sans"/>
                <a:ea typeface="+mn-ea"/>
                <a:cs typeface="+mn-cs"/>
              </a:rPr>
              <a:t>100% </a:t>
            </a:r>
            <a:br>
              <a:rPr kumimoji="0" lang="en-GB" sz="1000" b="1" i="0" u="none" strike="noStrike" kern="1200" cap="none" spc="0" normalizeH="0" baseline="0" noProof="0" dirty="0">
                <a:ln>
                  <a:noFill/>
                </a:ln>
                <a:solidFill>
                  <a:srgbClr val="25408F"/>
                </a:solidFill>
                <a:effectLst/>
                <a:uLnTx/>
                <a:uFillTx/>
                <a:latin typeface="Open Sans"/>
                <a:ea typeface="+mn-ea"/>
                <a:cs typeface="+mn-cs"/>
              </a:rPr>
            </a:br>
            <a:r>
              <a:rPr kumimoji="0" lang="en-GB" sz="1000" b="1" i="0" u="none" strike="noStrike" kern="1200" cap="none" spc="0" normalizeH="0" baseline="0" noProof="0" dirty="0" err="1">
                <a:ln>
                  <a:noFill/>
                </a:ln>
                <a:solidFill>
                  <a:srgbClr val="25408F"/>
                </a:solidFill>
                <a:effectLst/>
                <a:uLnTx/>
                <a:uFillTx/>
                <a:latin typeface="Open Sans"/>
                <a:ea typeface="+mn-ea"/>
                <a:cs typeface="+mn-cs"/>
              </a:rPr>
              <a:t>thuis</a:t>
            </a:r>
            <a:endParaRPr kumimoji="0" lang="en-GB" sz="1000" b="1" i="0" u="none" strike="noStrike" kern="1200" cap="none" spc="0" normalizeH="0" baseline="0" noProof="0" dirty="0">
              <a:ln>
                <a:noFill/>
              </a:ln>
              <a:solidFill>
                <a:srgbClr val="25408F"/>
              </a:solidFill>
              <a:effectLst/>
              <a:uLnTx/>
              <a:uFillTx/>
              <a:latin typeface="Open Sans"/>
              <a:ea typeface="+mn-ea"/>
              <a:cs typeface="+mn-cs"/>
            </a:endParaRPr>
          </a:p>
        </p:txBody>
      </p:sp>
      <p:pic>
        <p:nvPicPr>
          <p:cNvPr id="24" name="Graphic 23" descr="Work from home desk with solid fill">
            <a:extLst>
              <a:ext uri="{FF2B5EF4-FFF2-40B4-BE49-F238E27FC236}">
                <a16:creationId xmlns:a16="http://schemas.microsoft.com/office/drawing/2014/main" id="{D7646159-3B52-B8B5-DAEA-F47ED1968C0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584" y="1937902"/>
            <a:ext cx="914400" cy="914400"/>
          </a:xfrm>
          <a:prstGeom prst="rect">
            <a:avLst/>
          </a:prstGeom>
        </p:spPr>
      </p:pic>
      <p:pic>
        <p:nvPicPr>
          <p:cNvPr id="25" name="Graphic 24" descr="Work from home house with solid fill">
            <a:extLst>
              <a:ext uri="{FF2B5EF4-FFF2-40B4-BE49-F238E27FC236}">
                <a16:creationId xmlns:a16="http://schemas.microsoft.com/office/drawing/2014/main" id="{E24D7E67-B99A-76FD-BC21-92E5430D14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67098" y="1912143"/>
            <a:ext cx="914400" cy="914400"/>
          </a:xfrm>
          <a:prstGeom prst="rect">
            <a:avLst/>
          </a:prstGeom>
        </p:spPr>
      </p:pic>
      <p:sp>
        <p:nvSpPr>
          <p:cNvPr id="26" name="Text Placeholder 3">
            <a:extLst>
              <a:ext uri="{FF2B5EF4-FFF2-40B4-BE49-F238E27FC236}">
                <a16:creationId xmlns:a16="http://schemas.microsoft.com/office/drawing/2014/main" id="{5727A58A-3FA5-9067-F980-C108D4357A32}"/>
              </a:ext>
            </a:extLst>
          </p:cNvPr>
          <p:cNvSpPr txBox="1">
            <a:spLocks/>
          </p:cNvSpPr>
          <p:nvPr/>
        </p:nvSpPr>
        <p:spPr>
          <a:xfrm>
            <a:off x="6000289" y="3457186"/>
            <a:ext cx="1111300" cy="250426"/>
          </a:xfrm>
          <a:prstGeom prst="rect">
            <a:avLst/>
          </a:prstGeom>
          <a:solidFill>
            <a:srgbClr val="B7E4F4"/>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HYBRID</a:t>
            </a:r>
          </a:p>
        </p:txBody>
      </p:sp>
      <p:sp>
        <p:nvSpPr>
          <p:cNvPr id="28" name="Text Placeholder 3">
            <a:extLst>
              <a:ext uri="{FF2B5EF4-FFF2-40B4-BE49-F238E27FC236}">
                <a16:creationId xmlns:a16="http://schemas.microsoft.com/office/drawing/2014/main" id="{BE8B7ACA-9948-4535-0F4D-AC1679B93793}"/>
              </a:ext>
            </a:extLst>
          </p:cNvPr>
          <p:cNvSpPr txBox="1">
            <a:spLocks/>
          </p:cNvSpPr>
          <p:nvPr/>
        </p:nvSpPr>
        <p:spPr>
          <a:xfrm>
            <a:off x="1612800" y="3457186"/>
            <a:ext cx="1111300" cy="250426"/>
          </a:xfrm>
          <a:prstGeom prst="rect">
            <a:avLst/>
          </a:prstGeom>
          <a:solidFill>
            <a:srgbClr val="0C9ED9"/>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OFFICE</a:t>
            </a:r>
          </a:p>
        </p:txBody>
      </p:sp>
      <p:sp>
        <p:nvSpPr>
          <p:cNvPr id="29" name="Text Placeholder 3">
            <a:extLst>
              <a:ext uri="{FF2B5EF4-FFF2-40B4-BE49-F238E27FC236}">
                <a16:creationId xmlns:a16="http://schemas.microsoft.com/office/drawing/2014/main" id="{064D4ABC-20B9-E104-823F-E14E18029A0E}"/>
              </a:ext>
            </a:extLst>
          </p:cNvPr>
          <p:cNvSpPr txBox="1">
            <a:spLocks/>
          </p:cNvSpPr>
          <p:nvPr/>
        </p:nvSpPr>
        <p:spPr>
          <a:xfrm>
            <a:off x="9866587" y="3457186"/>
            <a:ext cx="1111300" cy="250426"/>
          </a:xfrm>
          <a:prstGeom prst="rect">
            <a:avLst/>
          </a:prstGeom>
          <a:solidFill>
            <a:srgbClr val="25408F"/>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REMOTE</a:t>
            </a:r>
          </a:p>
        </p:txBody>
      </p:sp>
      <p:cxnSp>
        <p:nvCxnSpPr>
          <p:cNvPr id="30" name="Straight Arrow Connector 29">
            <a:extLst>
              <a:ext uri="{FF2B5EF4-FFF2-40B4-BE49-F238E27FC236}">
                <a16:creationId xmlns:a16="http://schemas.microsoft.com/office/drawing/2014/main" id="{168B9227-68CC-4C72-A3A9-4183AF3E42B1}"/>
              </a:ext>
            </a:extLst>
          </p:cNvPr>
          <p:cNvCxnSpPr>
            <a:cxnSpLocks/>
            <a:stCxn id="22" idx="2"/>
          </p:cNvCxnSpPr>
          <p:nvPr/>
        </p:nvCxnSpPr>
        <p:spPr>
          <a:xfrm>
            <a:off x="11034000" y="4637565"/>
            <a:ext cx="18853" cy="914400"/>
          </a:xfrm>
          <a:prstGeom prst="straightConnector1">
            <a:avLst/>
          </a:prstGeom>
          <a:ln w="19050">
            <a:solidFill>
              <a:srgbClr val="25408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C40994B-937D-99A9-D4A6-BA0A85184D5B}"/>
              </a:ext>
            </a:extLst>
          </p:cNvPr>
          <p:cNvCxnSpPr>
            <a:cxnSpLocks/>
            <a:stCxn id="3" idx="2"/>
          </p:cNvCxnSpPr>
          <p:nvPr/>
        </p:nvCxnSpPr>
        <p:spPr>
          <a:xfrm>
            <a:off x="1155600" y="4637565"/>
            <a:ext cx="0" cy="914400"/>
          </a:xfrm>
          <a:prstGeom prst="straightConnector1">
            <a:avLst/>
          </a:prstGeom>
          <a:ln w="19050">
            <a:solidFill>
              <a:srgbClr val="0C9ED9"/>
            </a:solidFill>
            <a:tailEnd type="triangl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CFA54B8-BF88-96D8-8FEE-B9BE3F3E2CE8}"/>
              </a:ext>
            </a:extLst>
          </p:cNvPr>
          <p:cNvSpPr txBox="1">
            <a:spLocks/>
          </p:cNvSpPr>
          <p:nvPr/>
        </p:nvSpPr>
        <p:spPr>
          <a:xfrm>
            <a:off x="655094" y="2802382"/>
            <a:ext cx="1332000" cy="295010"/>
          </a:xfrm>
          <a:prstGeom prst="rect">
            <a:avLst/>
          </a:prstGeom>
          <a:solidFill>
            <a:srgbClr val="0C9ED9"/>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nl-NL" sz="1000" b="1" i="0" u="none" strike="noStrike" kern="1200" cap="none" spc="0" normalizeH="0" baseline="0" noProof="0" dirty="0">
                <a:ln>
                  <a:noFill/>
                </a:ln>
                <a:solidFill>
                  <a:srgbClr val="FFFFFF"/>
                </a:solidFill>
                <a:effectLst/>
                <a:uLnTx/>
                <a:uFillTx/>
                <a:latin typeface="Open Sans"/>
                <a:ea typeface="+mn-ea"/>
                <a:cs typeface="+mn-cs"/>
              </a:rPr>
              <a:t>Geen hybride werken</a:t>
            </a:r>
          </a:p>
        </p:txBody>
      </p:sp>
      <p:grpSp>
        <p:nvGrpSpPr>
          <p:cNvPr id="33" name="Group 32">
            <a:extLst>
              <a:ext uri="{FF2B5EF4-FFF2-40B4-BE49-F238E27FC236}">
                <a16:creationId xmlns:a16="http://schemas.microsoft.com/office/drawing/2014/main" id="{B2EEE9E0-38D1-AD67-D0A3-C202E225A552}"/>
              </a:ext>
            </a:extLst>
          </p:cNvPr>
          <p:cNvGrpSpPr/>
          <p:nvPr/>
        </p:nvGrpSpPr>
        <p:grpSpPr>
          <a:xfrm>
            <a:off x="5469305" y="1077362"/>
            <a:ext cx="1259718" cy="4985110"/>
            <a:chOff x="5469305" y="1077362"/>
            <a:chExt cx="1259718" cy="4985110"/>
          </a:xfrm>
        </p:grpSpPr>
        <p:sp>
          <p:nvSpPr>
            <p:cNvPr id="34" name="Rectangle 33">
              <a:extLst>
                <a:ext uri="{FF2B5EF4-FFF2-40B4-BE49-F238E27FC236}">
                  <a16:creationId xmlns:a16="http://schemas.microsoft.com/office/drawing/2014/main" id="{88D68089-7D6A-3B95-6C6E-EEC0CA1A601E}"/>
                </a:ext>
              </a:extLst>
            </p:cNvPr>
            <p:cNvSpPr/>
            <p:nvPr/>
          </p:nvSpPr>
          <p:spPr>
            <a:xfrm>
              <a:off x="5587200" y="1731852"/>
              <a:ext cx="1015200" cy="640080"/>
            </a:xfrm>
            <a:prstGeom prst="rect">
              <a:avLst/>
            </a:prstGeom>
            <a:solidFill>
              <a:srgbClr val="B7E4F4"/>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Open Sans"/>
                  <a:ea typeface="+mn-ea"/>
                  <a:cs typeface="+mn-cs"/>
                </a:rPr>
                <a:t>Beleid</a:t>
              </a:r>
            </a:p>
          </p:txBody>
        </p:sp>
        <p:sp>
          <p:nvSpPr>
            <p:cNvPr id="35" name="Rectangle 34">
              <a:extLst>
                <a:ext uri="{FF2B5EF4-FFF2-40B4-BE49-F238E27FC236}">
                  <a16:creationId xmlns:a16="http://schemas.microsoft.com/office/drawing/2014/main" id="{8DF20B18-1AC1-38E6-7994-719DEB05462A}"/>
                </a:ext>
              </a:extLst>
            </p:cNvPr>
            <p:cNvSpPr/>
            <p:nvPr/>
          </p:nvSpPr>
          <p:spPr>
            <a:xfrm>
              <a:off x="5469305" y="1077362"/>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36" name="Group 35">
            <a:extLst>
              <a:ext uri="{FF2B5EF4-FFF2-40B4-BE49-F238E27FC236}">
                <a16:creationId xmlns:a16="http://schemas.microsoft.com/office/drawing/2014/main" id="{11097D4F-15A1-7411-0BAA-CCF287EF2DE4}"/>
              </a:ext>
            </a:extLst>
          </p:cNvPr>
          <p:cNvGrpSpPr/>
          <p:nvPr/>
        </p:nvGrpSpPr>
        <p:grpSpPr>
          <a:xfrm>
            <a:off x="7997852" y="1077362"/>
            <a:ext cx="1259718" cy="4985110"/>
            <a:chOff x="7997852" y="1077362"/>
            <a:chExt cx="1259718" cy="4985110"/>
          </a:xfrm>
        </p:grpSpPr>
        <p:sp>
          <p:nvSpPr>
            <p:cNvPr id="37" name="Rectangle 36">
              <a:extLst>
                <a:ext uri="{FF2B5EF4-FFF2-40B4-BE49-F238E27FC236}">
                  <a16:creationId xmlns:a16="http://schemas.microsoft.com/office/drawing/2014/main" id="{43530C10-F1BA-BCA6-B986-6473577117E8}"/>
                </a:ext>
              </a:extLst>
            </p:cNvPr>
            <p:cNvSpPr/>
            <p:nvPr/>
          </p:nvSpPr>
          <p:spPr>
            <a:xfrm>
              <a:off x="8059620" y="1731852"/>
              <a:ext cx="1126676" cy="640080"/>
            </a:xfrm>
            <a:prstGeom prst="rect">
              <a:avLst/>
            </a:prstGeom>
            <a:solidFill>
              <a:srgbClr val="25408F"/>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Open Sans"/>
                  <a:ea typeface="+mn-ea"/>
                  <a:cs typeface="+mn-cs"/>
                </a:rPr>
                <a:t>Gedrag</a:t>
              </a:r>
            </a:p>
          </p:txBody>
        </p:sp>
        <p:sp>
          <p:nvSpPr>
            <p:cNvPr id="38" name="Rectangle 37">
              <a:extLst>
                <a:ext uri="{FF2B5EF4-FFF2-40B4-BE49-F238E27FC236}">
                  <a16:creationId xmlns:a16="http://schemas.microsoft.com/office/drawing/2014/main" id="{3411E2FC-D445-70F4-2BDF-EC62FA5D510F}"/>
                </a:ext>
              </a:extLst>
            </p:cNvPr>
            <p:cNvSpPr/>
            <p:nvPr/>
          </p:nvSpPr>
          <p:spPr>
            <a:xfrm>
              <a:off x="7997852" y="1077362"/>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39" name="Group 38">
            <a:extLst>
              <a:ext uri="{FF2B5EF4-FFF2-40B4-BE49-F238E27FC236}">
                <a16:creationId xmlns:a16="http://schemas.microsoft.com/office/drawing/2014/main" id="{16569792-1F9C-4527-2D65-F511DEF2D057}"/>
              </a:ext>
            </a:extLst>
          </p:cNvPr>
          <p:cNvGrpSpPr/>
          <p:nvPr/>
        </p:nvGrpSpPr>
        <p:grpSpPr>
          <a:xfrm>
            <a:off x="1798859" y="1077362"/>
            <a:ext cx="1259718" cy="4985110"/>
            <a:chOff x="1822893" y="1096702"/>
            <a:chExt cx="1259718" cy="4985110"/>
          </a:xfrm>
        </p:grpSpPr>
        <p:sp>
          <p:nvSpPr>
            <p:cNvPr id="40" name="Rectangle 39">
              <a:extLst>
                <a:ext uri="{FF2B5EF4-FFF2-40B4-BE49-F238E27FC236}">
                  <a16:creationId xmlns:a16="http://schemas.microsoft.com/office/drawing/2014/main" id="{EA60EC53-98A1-A451-58D0-C43C6CFB5775}"/>
                </a:ext>
              </a:extLst>
            </p:cNvPr>
            <p:cNvSpPr/>
            <p:nvPr/>
          </p:nvSpPr>
          <p:spPr>
            <a:xfrm>
              <a:off x="1946365" y="1729263"/>
              <a:ext cx="1031157" cy="640080"/>
            </a:xfrm>
            <a:prstGeom prst="rect">
              <a:avLst/>
            </a:prstGeom>
            <a:solidFill>
              <a:srgbClr val="0C9ED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FFFFFF"/>
                  </a:solidFill>
                  <a:effectLst/>
                  <a:uLnTx/>
                  <a:uFillTx/>
                  <a:latin typeface="Open Sans"/>
                  <a:ea typeface="+mn-ea"/>
                  <a:cs typeface="+mn-cs"/>
                </a:rPr>
                <a:t>Werk-omgeving</a:t>
              </a:r>
              <a:endParaRPr kumimoji="0" lang="nl-NL" sz="14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1" name="Rectangle 40">
              <a:extLst>
                <a:ext uri="{FF2B5EF4-FFF2-40B4-BE49-F238E27FC236}">
                  <a16:creationId xmlns:a16="http://schemas.microsoft.com/office/drawing/2014/main" id="{397E1BBA-1659-CA86-B279-264ACFB0C46F}"/>
                </a:ext>
              </a:extLst>
            </p:cNvPr>
            <p:cNvSpPr/>
            <p:nvPr/>
          </p:nvSpPr>
          <p:spPr>
            <a:xfrm>
              <a:off x="1822893" y="1096702"/>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Tree>
    <p:custDataLst>
      <p:tags r:id="rId1"/>
    </p:custDataLst>
    <p:extLst>
      <p:ext uri="{BB962C8B-B14F-4D97-AF65-F5344CB8AC3E}">
        <p14:creationId xmlns:p14="http://schemas.microsoft.com/office/powerpoint/2010/main" val="98194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A5A5EF-E66E-4C4B-9106-59F81F6485D7}"/>
              </a:ext>
            </a:extLst>
          </p:cNvPr>
          <p:cNvSpPr>
            <a:spLocks noGrp="1"/>
          </p:cNvSpPr>
          <p:nvPr>
            <p:ph type="title"/>
          </p:nvPr>
        </p:nvSpPr>
        <p:spPr>
          <a:xfrm>
            <a:off x="675258" y="455215"/>
            <a:ext cx="10893600" cy="835200"/>
          </a:xfrm>
        </p:spPr>
        <p:txBody>
          <a:bodyPr/>
          <a:lstStyle/>
          <a:p>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Actuele</a:t>
            </a:r>
            <a:r>
              <a:rPr lang="en-GB" sz="3200" dirty="0">
                <a:latin typeface="Open Sans Light" panose="020B0306030504020204" pitchFamily="34" charset="0"/>
                <a:ea typeface="Open Sans Light" panose="020B0306030504020204" pitchFamily="34" charset="0"/>
                <a:cs typeface="Open Sans Light" panose="020B0306030504020204" pitchFamily="34" charset="0"/>
              </a:rPr>
              <a:t> </a:t>
            </a:r>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uitdaging</a:t>
            </a:r>
            <a:r>
              <a:rPr lang="en-GB" sz="3200" dirty="0">
                <a:latin typeface="Open Sans Light" panose="020B0306030504020204" pitchFamily="34" charset="0"/>
                <a:ea typeface="Open Sans Light" panose="020B0306030504020204" pitchFamily="34" charset="0"/>
                <a:cs typeface="Open Sans Light" panose="020B0306030504020204" pitchFamily="34" charset="0"/>
              </a:rPr>
              <a:t> </a:t>
            </a:r>
            <a:r>
              <a:rPr lang="en-GB" sz="3200" dirty="0" err="1">
                <a:latin typeface="Open Sans Light" panose="020B0306030504020204" pitchFamily="34" charset="0"/>
                <a:ea typeface="Open Sans Light" panose="020B0306030504020204" pitchFamily="34" charset="0"/>
                <a:cs typeface="Open Sans Light" panose="020B0306030504020204" pitchFamily="34" charset="0"/>
              </a:rPr>
              <a:t>werkomgeving</a:t>
            </a:r>
            <a:endParaRPr lang="en-GB"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jdelijke aanduiding voor tekst 3">
            <a:extLst>
              <a:ext uri="{FF2B5EF4-FFF2-40B4-BE49-F238E27FC236}">
                <a16:creationId xmlns:a16="http://schemas.microsoft.com/office/drawing/2014/main" id="{C9FFDE80-F1A5-BFEA-7386-B79D3F641099}"/>
              </a:ext>
            </a:extLst>
          </p:cNvPr>
          <p:cNvSpPr txBox="1">
            <a:spLocks/>
          </p:cNvSpPr>
          <p:nvPr/>
        </p:nvSpPr>
        <p:spPr>
          <a:xfrm>
            <a:off x="215160" y="5722819"/>
            <a:ext cx="1583699" cy="1055069"/>
          </a:xfrm>
          <a:prstGeom prst="rect">
            <a:avLst/>
          </a:prstGeom>
        </p:spPr>
        <p:txBody>
          <a:bodyPr lIns="90000" tIns="0" rIns="0" bIns="0">
            <a:no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900"/>
              </a:spcAft>
              <a:buClrTx/>
              <a:buSzTx/>
              <a:buFont typeface="Arial" panose="020B0604020202020204" pitchFamily="34" charset="0"/>
              <a:buNone/>
              <a:tabLst/>
              <a:defRPr/>
            </a:pPr>
            <a:r>
              <a:rPr kumimoji="0" lang="en-GB" sz="900" b="1" i="0" u="none" strike="noStrike" kern="1200" cap="none" spc="0" normalizeH="0" baseline="0" noProof="0" dirty="0">
                <a:ln>
                  <a:noFill/>
                </a:ln>
                <a:solidFill>
                  <a:srgbClr val="4A4A4D"/>
                </a:solidFill>
                <a:effectLst/>
                <a:uLnTx/>
                <a:uFillTx/>
                <a:latin typeface="Open Sans"/>
                <a:ea typeface="+mn-ea"/>
                <a:cs typeface="+mn-cs"/>
              </a:rPr>
              <a:t>Remote /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hybride</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werken</a:t>
            </a:r>
            <a:r>
              <a:rPr kumimoji="0" lang="en-GB" sz="900" b="1" i="0" u="none" strike="noStrike" kern="1200" cap="none" spc="0" normalizeH="0" baseline="0" noProof="0" dirty="0">
                <a:ln>
                  <a:noFill/>
                </a:ln>
                <a:solidFill>
                  <a:srgbClr val="4A4A4D"/>
                </a:solidFill>
                <a:effectLst/>
                <a:uLnTx/>
                <a:uFillTx/>
                <a:latin typeface="Open Sans"/>
                <a:ea typeface="+mn-ea"/>
                <a:cs typeface="+mn-cs"/>
              </a:rPr>
              <a:t> is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niet</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toegestaan</a:t>
            </a:r>
            <a:endParaRPr kumimoji="0" lang="en-GB" sz="900" b="1" i="0" u="none" strike="noStrike" kern="1200" cap="none" spc="0" normalizeH="0" baseline="0" noProof="0" dirty="0">
              <a:ln>
                <a:noFill/>
              </a:ln>
              <a:solidFill>
                <a:srgbClr val="4A4A4D"/>
              </a:solidFill>
              <a:effectLst/>
              <a:uLnTx/>
              <a:uFillTx/>
              <a:latin typeface="Open Sans"/>
              <a:ea typeface="+mn-ea"/>
              <a:cs typeface="+mn-cs"/>
            </a:endParaRPr>
          </a:p>
        </p:txBody>
      </p:sp>
      <p:sp>
        <p:nvSpPr>
          <p:cNvPr id="3" name="Tijdelijke aanduiding voor tekst 3">
            <a:extLst>
              <a:ext uri="{FF2B5EF4-FFF2-40B4-BE49-F238E27FC236}">
                <a16:creationId xmlns:a16="http://schemas.microsoft.com/office/drawing/2014/main" id="{8A8024CE-4929-337D-E8ED-25DC85A00DA4}"/>
              </a:ext>
            </a:extLst>
          </p:cNvPr>
          <p:cNvSpPr txBox="1">
            <a:spLocks/>
          </p:cNvSpPr>
          <p:nvPr/>
        </p:nvSpPr>
        <p:spPr>
          <a:xfrm>
            <a:off x="648000" y="4210243"/>
            <a:ext cx="1015200" cy="427322"/>
          </a:xfrm>
          <a:prstGeom prst="rect">
            <a:avLst/>
          </a:prstGeom>
          <a:ln>
            <a:solidFill>
              <a:srgbClr val="0C9ED9"/>
            </a:solidFill>
          </a:ln>
        </p:spPr>
        <p:txBody>
          <a:bodyPr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100%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kantoor</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4" name="Tijdelijke aanduiding voor tekst 3">
            <a:extLst>
              <a:ext uri="{FF2B5EF4-FFF2-40B4-BE49-F238E27FC236}">
                <a16:creationId xmlns:a16="http://schemas.microsoft.com/office/drawing/2014/main" id="{F9C4E174-BC04-E284-5D68-11E7A9B3EEF1}"/>
              </a:ext>
            </a:extLst>
          </p:cNvPr>
          <p:cNvSpPr txBox="1">
            <a:spLocks/>
          </p:cNvSpPr>
          <p:nvPr/>
        </p:nvSpPr>
        <p:spPr>
          <a:xfrm>
            <a:off x="1882800" y="4210243"/>
            <a:ext cx="1015200" cy="427322"/>
          </a:xfrm>
          <a:prstGeom prst="rect">
            <a:avLst/>
          </a:prstGeom>
          <a:ln>
            <a:solidFill>
              <a:srgbClr val="0C9ED9"/>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br>
              <a:rPr kumimoji="0" lang="en-GB" sz="1000" b="1" i="0" u="none" strike="noStrike" kern="1200" cap="none" spc="0" normalizeH="0" baseline="0" noProof="0" dirty="0">
                <a:ln>
                  <a:noFill/>
                </a:ln>
                <a:solidFill>
                  <a:srgbClr val="0C9ED9"/>
                </a:solidFill>
                <a:effectLst/>
                <a:uLnTx/>
                <a:uFillTx/>
                <a:latin typeface="Open Sans"/>
                <a:ea typeface="+mn-ea"/>
                <a:cs typeface="+mn-cs"/>
              </a:rPr>
            </a:br>
            <a:r>
              <a:rPr kumimoji="0" lang="en-GB" sz="1000" b="1" i="0" u="none" strike="noStrike" kern="1200" cap="none" spc="0" normalizeH="0" baseline="0" noProof="0" dirty="0" err="1">
                <a:ln>
                  <a:noFill/>
                </a:ln>
                <a:solidFill>
                  <a:srgbClr val="0C9ED9"/>
                </a:solidFill>
                <a:effectLst/>
                <a:uLnTx/>
                <a:uFillTx/>
                <a:latin typeface="Open Sans"/>
                <a:ea typeface="+mn-ea"/>
                <a:cs typeface="+mn-cs"/>
              </a:rPr>
              <a:t>incidenteel</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5" name="Tijdelijke aanduiding voor tekst 3">
            <a:extLst>
              <a:ext uri="{FF2B5EF4-FFF2-40B4-BE49-F238E27FC236}">
                <a16:creationId xmlns:a16="http://schemas.microsoft.com/office/drawing/2014/main" id="{9EBC317A-4DF9-CE32-A167-264F4F7C556A}"/>
              </a:ext>
            </a:extLst>
          </p:cNvPr>
          <p:cNvSpPr txBox="1">
            <a:spLocks/>
          </p:cNvSpPr>
          <p:nvPr/>
        </p:nvSpPr>
        <p:spPr>
          <a:xfrm>
            <a:off x="3117599" y="4210242"/>
            <a:ext cx="1082875" cy="427323"/>
          </a:xfrm>
          <a:prstGeom prst="rect">
            <a:avLst/>
          </a:prstGeom>
          <a:ln>
            <a:solidFill>
              <a:srgbClr val="0C9ED9"/>
            </a:solidFill>
          </a:ln>
        </p:spPr>
        <p:txBody>
          <a:bodyPr lIns="90000" anchor="ctr">
            <a:normAutofit fontScale="92500"/>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uitzonderingen</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6" name="Tijdelijke aanduiding voor tekst 3">
            <a:extLst>
              <a:ext uri="{FF2B5EF4-FFF2-40B4-BE49-F238E27FC236}">
                <a16:creationId xmlns:a16="http://schemas.microsoft.com/office/drawing/2014/main" id="{7A236A07-D3C6-2945-7AF2-7C80F1187A86}"/>
              </a:ext>
            </a:extLst>
          </p:cNvPr>
          <p:cNvSpPr txBox="1">
            <a:spLocks/>
          </p:cNvSpPr>
          <p:nvPr/>
        </p:nvSpPr>
        <p:spPr>
          <a:xfrm>
            <a:off x="5587200" y="4210243"/>
            <a:ext cx="1015200" cy="427179"/>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a:ln>
                  <a:noFill/>
                </a:ln>
                <a:solidFill>
                  <a:srgbClr val="FFFFFF"/>
                </a:solidFill>
                <a:effectLst/>
                <a:uLnTx/>
                <a:uFillTx/>
                <a:latin typeface="Open Sans"/>
                <a:ea typeface="+mn-ea"/>
                <a:cs typeface="+mn-cs"/>
              </a:rPr>
              <a:t>Hybrid- remote</a:t>
            </a:r>
          </a:p>
        </p:txBody>
      </p:sp>
      <p:sp>
        <p:nvSpPr>
          <p:cNvPr id="7" name="Tijdelijke aanduiding voor tekst 3">
            <a:extLst>
              <a:ext uri="{FF2B5EF4-FFF2-40B4-BE49-F238E27FC236}">
                <a16:creationId xmlns:a16="http://schemas.microsoft.com/office/drawing/2014/main" id="{BDF46DB9-DB3D-DC32-9FE8-EB4EC76972A1}"/>
              </a:ext>
            </a:extLst>
          </p:cNvPr>
          <p:cNvSpPr txBox="1">
            <a:spLocks/>
          </p:cNvSpPr>
          <p:nvPr/>
        </p:nvSpPr>
        <p:spPr>
          <a:xfrm>
            <a:off x="6822000" y="4210243"/>
            <a:ext cx="1015200" cy="427322"/>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FFFFF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FFFFFF"/>
                </a:solidFill>
                <a:effectLst/>
                <a:uLnTx/>
                <a:uFillTx/>
                <a:latin typeface="Open Sans"/>
                <a:ea typeface="+mn-ea"/>
                <a:cs typeface="+mn-cs"/>
              </a:rPr>
            </a:br>
            <a:r>
              <a:rPr kumimoji="0" lang="en-GB" sz="1000" b="1" i="0" u="none" strike="noStrike" kern="1200" cap="none" spc="0" normalizeH="0" baseline="0" noProof="0" dirty="0" err="1">
                <a:ln>
                  <a:noFill/>
                </a:ln>
                <a:solidFill>
                  <a:srgbClr val="FFFFFF"/>
                </a:solidFill>
                <a:effectLst/>
                <a:uLnTx/>
                <a:uFillTx/>
                <a:latin typeface="Open Sans"/>
                <a:ea typeface="+mn-ea"/>
                <a:cs typeface="+mn-cs"/>
              </a:rPr>
              <a:t>dagen</a:t>
            </a:r>
            <a:endParaRPr kumimoji="0" lang="en-GB" sz="10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ijdelijke aanduiding voor tekst 3">
            <a:extLst>
              <a:ext uri="{FF2B5EF4-FFF2-40B4-BE49-F238E27FC236}">
                <a16:creationId xmlns:a16="http://schemas.microsoft.com/office/drawing/2014/main" id="{50B39DD0-AF16-16B7-8C0C-F769F0846C29}"/>
              </a:ext>
            </a:extLst>
          </p:cNvPr>
          <p:cNvSpPr txBox="1">
            <a:spLocks/>
          </p:cNvSpPr>
          <p:nvPr/>
        </p:nvSpPr>
        <p:spPr>
          <a:xfrm>
            <a:off x="9291600" y="4210243"/>
            <a:ext cx="1015200" cy="427322"/>
          </a:xfrm>
          <a:prstGeom prst="rect">
            <a:avLst/>
          </a:prstGeom>
          <a:ln>
            <a:solidFill>
              <a:srgbClr val="25408F"/>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25408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25408F"/>
                </a:solidFill>
                <a:effectLst/>
                <a:uLnTx/>
                <a:uFillTx/>
                <a:latin typeface="Open Sans"/>
                <a:ea typeface="+mn-ea"/>
                <a:cs typeface="+mn-cs"/>
              </a:rPr>
            </a:br>
            <a:r>
              <a:rPr kumimoji="0" lang="en-GB" sz="1000" b="1" i="0" u="none" strike="noStrike" kern="1200" cap="none" spc="0" normalizeH="0" baseline="0" noProof="0" dirty="0">
                <a:ln>
                  <a:noFill/>
                </a:ln>
                <a:solidFill>
                  <a:srgbClr val="25408F"/>
                </a:solidFill>
                <a:effectLst/>
                <a:uLnTx/>
                <a:uFillTx/>
                <a:latin typeface="Open Sans"/>
                <a:ea typeface="+mn-ea"/>
                <a:cs typeface="+mn-cs"/>
              </a:rPr>
              <a:t>first</a:t>
            </a:r>
          </a:p>
        </p:txBody>
      </p:sp>
      <p:sp>
        <p:nvSpPr>
          <p:cNvPr id="13" name="Graphic 6">
            <a:extLst>
              <a:ext uri="{FF2B5EF4-FFF2-40B4-BE49-F238E27FC236}">
                <a16:creationId xmlns:a16="http://schemas.microsoft.com/office/drawing/2014/main" id="{20997715-C1EE-4BD9-079B-7DE2A0FDB61B}"/>
              </a:ext>
            </a:extLst>
          </p:cNvPr>
          <p:cNvSpPr/>
          <p:nvPr/>
        </p:nvSpPr>
        <p:spPr>
          <a:xfrm>
            <a:off x="651850" y="3172406"/>
            <a:ext cx="10893597" cy="836485"/>
          </a:xfrm>
          <a:custGeom>
            <a:avLst/>
            <a:gdLst>
              <a:gd name="connsiteX0" fmla="*/ 7838408 w 8170164"/>
              <a:gd name="connsiteY0" fmla="*/ 836486 h 836485"/>
              <a:gd name="connsiteX1" fmla="*/ 0 w 8170164"/>
              <a:gd name="connsiteY1" fmla="*/ 836486 h 836485"/>
              <a:gd name="connsiteX2" fmla="*/ 0 w 8170164"/>
              <a:gd name="connsiteY2" fmla="*/ 0 h 836485"/>
              <a:gd name="connsiteX3" fmla="*/ 7838408 w 8170164"/>
              <a:gd name="connsiteY3" fmla="*/ 0 h 836485"/>
              <a:gd name="connsiteX4" fmla="*/ 8170164 w 8170164"/>
              <a:gd name="connsiteY4" fmla="*/ 418243 h 836485"/>
              <a:gd name="connsiteX5" fmla="*/ 7838408 w 8170164"/>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0164" h="836485">
                <a:moveTo>
                  <a:pt x="7838408" y="836486"/>
                </a:moveTo>
                <a:lnTo>
                  <a:pt x="0" y="836486"/>
                </a:lnTo>
                <a:lnTo>
                  <a:pt x="0" y="0"/>
                </a:lnTo>
                <a:lnTo>
                  <a:pt x="7838408" y="0"/>
                </a:lnTo>
                <a:lnTo>
                  <a:pt x="8170164" y="418243"/>
                </a:lnTo>
                <a:lnTo>
                  <a:pt x="7838408" y="836486"/>
                </a:lnTo>
                <a:close/>
              </a:path>
            </a:pathLst>
          </a:custGeom>
          <a:solidFill>
            <a:srgbClr val="25408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4" name="Graphic 9">
            <a:extLst>
              <a:ext uri="{FF2B5EF4-FFF2-40B4-BE49-F238E27FC236}">
                <a16:creationId xmlns:a16="http://schemas.microsoft.com/office/drawing/2014/main" id="{45355FA9-1209-29F6-1B3C-9C14E1F53256}"/>
              </a:ext>
            </a:extLst>
          </p:cNvPr>
          <p:cNvSpPr/>
          <p:nvPr/>
        </p:nvSpPr>
        <p:spPr>
          <a:xfrm>
            <a:off x="651849" y="3171015"/>
            <a:ext cx="8822089" cy="836485"/>
          </a:xfrm>
          <a:custGeom>
            <a:avLst/>
            <a:gdLst>
              <a:gd name="connsiteX0" fmla="*/ 6586252 w 6918007"/>
              <a:gd name="connsiteY0" fmla="*/ 836486 h 836485"/>
              <a:gd name="connsiteX1" fmla="*/ 0 w 6918007"/>
              <a:gd name="connsiteY1" fmla="*/ 836486 h 836485"/>
              <a:gd name="connsiteX2" fmla="*/ 0 w 6918007"/>
              <a:gd name="connsiteY2" fmla="*/ 0 h 836485"/>
              <a:gd name="connsiteX3" fmla="*/ 6586252 w 6918007"/>
              <a:gd name="connsiteY3" fmla="*/ 0 h 836485"/>
              <a:gd name="connsiteX4" fmla="*/ 6918008 w 6918007"/>
              <a:gd name="connsiteY4" fmla="*/ 418243 h 836485"/>
              <a:gd name="connsiteX5" fmla="*/ 6586252 w 6918007"/>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8007" h="836485">
                <a:moveTo>
                  <a:pt x="6586252" y="836486"/>
                </a:moveTo>
                <a:lnTo>
                  <a:pt x="0" y="836486"/>
                </a:lnTo>
                <a:lnTo>
                  <a:pt x="0" y="0"/>
                </a:lnTo>
                <a:lnTo>
                  <a:pt x="6586252" y="0"/>
                </a:lnTo>
                <a:lnTo>
                  <a:pt x="6918008" y="418243"/>
                </a:lnTo>
                <a:lnTo>
                  <a:pt x="6586252" y="836486"/>
                </a:lnTo>
                <a:close/>
              </a:path>
            </a:pathLst>
          </a:custGeom>
          <a:solidFill>
            <a:srgbClr val="B7E4F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7" name="Graphic 12">
            <a:extLst>
              <a:ext uri="{FF2B5EF4-FFF2-40B4-BE49-F238E27FC236}">
                <a16:creationId xmlns:a16="http://schemas.microsoft.com/office/drawing/2014/main" id="{205C59F6-04F8-A0D6-8A92-363649A15AD4}"/>
              </a:ext>
            </a:extLst>
          </p:cNvPr>
          <p:cNvSpPr/>
          <p:nvPr/>
        </p:nvSpPr>
        <p:spPr>
          <a:xfrm>
            <a:off x="648000" y="3170372"/>
            <a:ext cx="5102351" cy="836485"/>
          </a:xfrm>
          <a:custGeom>
            <a:avLst/>
            <a:gdLst>
              <a:gd name="connsiteX0" fmla="*/ 4160806 w 4492561"/>
              <a:gd name="connsiteY0" fmla="*/ 836486 h 836485"/>
              <a:gd name="connsiteX1" fmla="*/ 0 w 4492561"/>
              <a:gd name="connsiteY1" fmla="*/ 836486 h 836485"/>
              <a:gd name="connsiteX2" fmla="*/ 0 w 4492561"/>
              <a:gd name="connsiteY2" fmla="*/ 0 h 836485"/>
              <a:gd name="connsiteX3" fmla="*/ 4160806 w 4492561"/>
              <a:gd name="connsiteY3" fmla="*/ 0 h 836485"/>
              <a:gd name="connsiteX4" fmla="*/ 4492562 w 4492561"/>
              <a:gd name="connsiteY4" fmla="*/ 418243 h 836485"/>
              <a:gd name="connsiteX5" fmla="*/ 4160806 w 4492561"/>
              <a:gd name="connsiteY5" fmla="*/ 836486 h 8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561" h="836485">
                <a:moveTo>
                  <a:pt x="4160806" y="836486"/>
                </a:moveTo>
                <a:lnTo>
                  <a:pt x="0" y="836486"/>
                </a:lnTo>
                <a:lnTo>
                  <a:pt x="0" y="0"/>
                </a:lnTo>
                <a:lnTo>
                  <a:pt x="4160806" y="0"/>
                </a:lnTo>
                <a:lnTo>
                  <a:pt x="4492562" y="418243"/>
                </a:lnTo>
                <a:lnTo>
                  <a:pt x="4160806" y="836486"/>
                </a:lnTo>
                <a:close/>
              </a:path>
            </a:pathLst>
          </a:custGeom>
          <a:solidFill>
            <a:srgbClr val="0C9E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A4A4D"/>
              </a:solidFill>
              <a:effectLst/>
              <a:uLnTx/>
              <a:uFillTx/>
              <a:latin typeface="Open Sans"/>
              <a:ea typeface="+mn-ea"/>
              <a:cs typeface="+mn-cs"/>
            </a:endParaRPr>
          </a:p>
        </p:txBody>
      </p:sp>
      <p:sp>
        <p:nvSpPr>
          <p:cNvPr id="18" name="Text Placeholder 3">
            <a:extLst>
              <a:ext uri="{FF2B5EF4-FFF2-40B4-BE49-F238E27FC236}">
                <a16:creationId xmlns:a16="http://schemas.microsoft.com/office/drawing/2014/main" id="{C92BAD49-F30B-6346-10ED-8F6576702973}"/>
              </a:ext>
            </a:extLst>
          </p:cNvPr>
          <p:cNvSpPr txBox="1">
            <a:spLocks/>
          </p:cNvSpPr>
          <p:nvPr/>
        </p:nvSpPr>
        <p:spPr>
          <a:xfrm>
            <a:off x="9784173" y="2826543"/>
            <a:ext cx="1332000" cy="295010"/>
          </a:xfrm>
          <a:prstGeom prst="rect">
            <a:avLst/>
          </a:prstGeom>
          <a:solidFill>
            <a:srgbClr val="25408F"/>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nl-NL" sz="1000" b="1" i="0" u="none" strike="noStrike" kern="1200" cap="none" spc="0" normalizeH="0" baseline="0" noProof="0" dirty="0">
                <a:ln>
                  <a:noFill/>
                </a:ln>
                <a:solidFill>
                  <a:srgbClr val="FFFFFF"/>
                </a:solidFill>
                <a:effectLst/>
                <a:uLnTx/>
                <a:uFillTx/>
                <a:latin typeface="Open Sans"/>
                <a:ea typeface="+mn-ea"/>
                <a:cs typeface="+mn-cs"/>
              </a:rPr>
              <a:t>Geen fysiek kantoor</a:t>
            </a:r>
          </a:p>
        </p:txBody>
      </p:sp>
      <p:sp>
        <p:nvSpPr>
          <p:cNvPr id="19" name="Tijdelijke aanduiding voor tekst 3">
            <a:extLst>
              <a:ext uri="{FF2B5EF4-FFF2-40B4-BE49-F238E27FC236}">
                <a16:creationId xmlns:a16="http://schemas.microsoft.com/office/drawing/2014/main" id="{2753BC7B-F176-E223-0FAB-9028505791A7}"/>
              </a:ext>
            </a:extLst>
          </p:cNvPr>
          <p:cNvSpPr txBox="1">
            <a:spLocks/>
          </p:cNvSpPr>
          <p:nvPr/>
        </p:nvSpPr>
        <p:spPr>
          <a:xfrm>
            <a:off x="4352400" y="4210099"/>
            <a:ext cx="1015200" cy="427323"/>
          </a:xfrm>
          <a:prstGeom prst="rect">
            <a:avLst/>
          </a:prstGeom>
          <a:ln>
            <a:solidFill>
              <a:srgbClr val="0C9ED9"/>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0C9ED9"/>
                </a:solidFill>
                <a:effectLst/>
                <a:uLnTx/>
                <a:uFillTx/>
                <a:latin typeface="Open Sans"/>
                <a:ea typeface="+mn-ea"/>
                <a:cs typeface="+mn-cs"/>
              </a:rPr>
              <a:t>Remote </a:t>
            </a:r>
            <a:r>
              <a:rPr kumimoji="0" lang="en-GB" sz="1000" b="1" i="0" u="none" strike="noStrike" kern="1200" cap="none" spc="0" normalizeH="0" baseline="0" noProof="0" dirty="0" err="1">
                <a:ln>
                  <a:noFill/>
                </a:ln>
                <a:solidFill>
                  <a:srgbClr val="0C9ED9"/>
                </a:solidFill>
                <a:effectLst/>
                <a:uLnTx/>
                <a:uFillTx/>
                <a:latin typeface="Open Sans"/>
                <a:ea typeface="+mn-ea"/>
                <a:cs typeface="+mn-cs"/>
              </a:rPr>
              <a:t>toegestaan</a:t>
            </a:r>
            <a:endParaRPr kumimoji="0" lang="en-GB" sz="1000" b="1" i="0" u="none" strike="noStrike" kern="1200" cap="none" spc="0" normalizeH="0" baseline="0" noProof="0" dirty="0">
              <a:ln>
                <a:noFill/>
              </a:ln>
              <a:solidFill>
                <a:srgbClr val="0C9ED9"/>
              </a:solidFill>
              <a:effectLst/>
              <a:uLnTx/>
              <a:uFillTx/>
              <a:latin typeface="Open Sans"/>
              <a:ea typeface="+mn-ea"/>
              <a:cs typeface="+mn-cs"/>
            </a:endParaRPr>
          </a:p>
        </p:txBody>
      </p:sp>
      <p:sp>
        <p:nvSpPr>
          <p:cNvPr id="20" name="Tijdelijke aanduiding voor tekst 3">
            <a:extLst>
              <a:ext uri="{FF2B5EF4-FFF2-40B4-BE49-F238E27FC236}">
                <a16:creationId xmlns:a16="http://schemas.microsoft.com/office/drawing/2014/main" id="{BE079075-FB10-68DC-AA14-FC27050827BB}"/>
              </a:ext>
            </a:extLst>
          </p:cNvPr>
          <p:cNvSpPr txBox="1">
            <a:spLocks/>
          </p:cNvSpPr>
          <p:nvPr/>
        </p:nvSpPr>
        <p:spPr>
          <a:xfrm>
            <a:off x="8056800" y="4210243"/>
            <a:ext cx="1015200" cy="427322"/>
          </a:xfrm>
          <a:prstGeom prst="rect">
            <a:avLst/>
          </a:prstGeom>
          <a:solidFill>
            <a:srgbClr val="B7E4F4"/>
          </a:solidFill>
          <a:ln>
            <a:solidFill>
              <a:srgbClr val="B7E4F4"/>
            </a:solidFill>
          </a:ln>
        </p:spPr>
        <p:txBody>
          <a:bodyPr lIns="90000"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FFFFFF"/>
                </a:solidFill>
                <a:effectLst/>
                <a:uLnTx/>
                <a:uFillTx/>
                <a:latin typeface="Open Sans"/>
                <a:ea typeface="+mn-ea"/>
                <a:cs typeface="+mn-cs"/>
              </a:rPr>
              <a:t>Remote </a:t>
            </a:r>
            <a:br>
              <a:rPr kumimoji="0" lang="en-GB" sz="1000" b="1" i="0" u="none" strike="noStrike" kern="1200" cap="none" spc="0" normalizeH="0" baseline="0" noProof="0" dirty="0">
                <a:ln>
                  <a:noFill/>
                </a:ln>
                <a:solidFill>
                  <a:srgbClr val="FFFFFF"/>
                </a:solidFill>
                <a:effectLst/>
                <a:uLnTx/>
                <a:uFillTx/>
                <a:latin typeface="Open Sans"/>
                <a:ea typeface="+mn-ea"/>
                <a:cs typeface="+mn-cs"/>
              </a:rPr>
            </a:br>
            <a:r>
              <a:rPr kumimoji="0" lang="en-GB" sz="1000" b="1" i="0" u="none" strike="noStrike" kern="1200" cap="none" spc="0" normalizeH="0" baseline="0" noProof="0" dirty="0" err="1">
                <a:ln>
                  <a:noFill/>
                </a:ln>
                <a:solidFill>
                  <a:srgbClr val="FFFFFF"/>
                </a:solidFill>
                <a:effectLst/>
                <a:uLnTx/>
                <a:uFillTx/>
                <a:latin typeface="Open Sans"/>
                <a:ea typeface="+mn-ea"/>
                <a:cs typeface="+mn-cs"/>
              </a:rPr>
              <a:t>vrijheid</a:t>
            </a:r>
            <a:endParaRPr kumimoji="0" lang="en-GB" sz="10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21" name="Tijdelijke aanduiding voor tekst 3">
            <a:extLst>
              <a:ext uri="{FF2B5EF4-FFF2-40B4-BE49-F238E27FC236}">
                <a16:creationId xmlns:a16="http://schemas.microsoft.com/office/drawing/2014/main" id="{D115A981-DEC2-28A4-9349-D53D01775C1E}"/>
              </a:ext>
            </a:extLst>
          </p:cNvPr>
          <p:cNvSpPr txBox="1">
            <a:spLocks/>
          </p:cNvSpPr>
          <p:nvPr/>
        </p:nvSpPr>
        <p:spPr>
          <a:xfrm>
            <a:off x="10545253" y="5722819"/>
            <a:ext cx="1015200" cy="427322"/>
          </a:xfrm>
          <a:prstGeom prst="rect">
            <a:avLst/>
          </a:prstGeom>
        </p:spPr>
        <p:txBody>
          <a:bodyPr lIns="0" tIns="0" rIns="90000" bIns="0">
            <a:no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900"/>
              </a:spcAft>
              <a:buClrTx/>
              <a:buSzTx/>
              <a:buFont typeface="Arial" panose="020B0604020202020204" pitchFamily="34" charset="0"/>
              <a:buNone/>
              <a:tabLst/>
              <a:defRPr/>
            </a:pPr>
            <a:r>
              <a:rPr kumimoji="0" lang="en-GB" sz="900" b="1" i="0" u="none" strike="noStrike" kern="1200" cap="none" spc="0" normalizeH="0" baseline="0" noProof="0" dirty="0" err="1">
                <a:ln>
                  <a:noFill/>
                </a:ln>
                <a:solidFill>
                  <a:srgbClr val="4A4A4D"/>
                </a:solidFill>
                <a:effectLst/>
                <a:uLnTx/>
                <a:uFillTx/>
                <a:latin typeface="Open Sans"/>
                <a:ea typeface="+mn-ea"/>
                <a:cs typeface="+mn-cs"/>
              </a:rPr>
              <a:t>Geen</a:t>
            </a:r>
            <a:r>
              <a:rPr kumimoji="0" lang="en-GB" sz="900" b="1" i="0" u="none" strike="noStrike" kern="1200" cap="none" spc="0" normalizeH="0" baseline="0" noProof="0" dirty="0">
                <a:ln>
                  <a:noFill/>
                </a:ln>
                <a:solidFill>
                  <a:srgbClr val="4A4A4D"/>
                </a:solidFill>
                <a:effectLst/>
                <a:uLnTx/>
                <a:uFillTx/>
                <a:latin typeface="Open Sans"/>
                <a:ea typeface="+mn-ea"/>
                <a:cs typeface="+mn-cs"/>
              </a:rPr>
              <a:t> </a:t>
            </a:r>
            <a:r>
              <a:rPr kumimoji="0" lang="en-GB" sz="900" b="1" i="0" u="none" strike="noStrike" kern="1200" cap="none" spc="0" normalizeH="0" baseline="0" noProof="0" dirty="0" err="1">
                <a:ln>
                  <a:noFill/>
                </a:ln>
                <a:solidFill>
                  <a:srgbClr val="4A4A4D"/>
                </a:solidFill>
                <a:effectLst/>
                <a:uLnTx/>
                <a:uFillTx/>
                <a:latin typeface="Open Sans"/>
                <a:ea typeface="+mn-ea"/>
                <a:cs typeface="+mn-cs"/>
              </a:rPr>
              <a:t>kantoor</a:t>
            </a:r>
            <a:endParaRPr kumimoji="0" lang="en-GB" sz="900" b="1" i="0" u="none" strike="noStrike" kern="1200" cap="none" spc="0" normalizeH="0" baseline="0" noProof="0" dirty="0">
              <a:ln>
                <a:noFill/>
              </a:ln>
              <a:solidFill>
                <a:srgbClr val="4A4A4D"/>
              </a:solidFill>
              <a:effectLst/>
              <a:uLnTx/>
              <a:uFillTx/>
              <a:latin typeface="Open Sans"/>
              <a:ea typeface="+mn-ea"/>
              <a:cs typeface="+mn-cs"/>
            </a:endParaRPr>
          </a:p>
        </p:txBody>
      </p:sp>
      <p:sp>
        <p:nvSpPr>
          <p:cNvPr id="22" name="Tijdelijke aanduiding voor tekst 3">
            <a:extLst>
              <a:ext uri="{FF2B5EF4-FFF2-40B4-BE49-F238E27FC236}">
                <a16:creationId xmlns:a16="http://schemas.microsoft.com/office/drawing/2014/main" id="{B2CF49EE-3A5B-A012-4B71-A09A5605F50B}"/>
              </a:ext>
            </a:extLst>
          </p:cNvPr>
          <p:cNvSpPr txBox="1">
            <a:spLocks/>
          </p:cNvSpPr>
          <p:nvPr/>
        </p:nvSpPr>
        <p:spPr>
          <a:xfrm>
            <a:off x="10526400" y="4210243"/>
            <a:ext cx="1015200" cy="427322"/>
          </a:xfrm>
          <a:prstGeom prst="rect">
            <a:avLst/>
          </a:prstGeom>
          <a:ln>
            <a:solidFill>
              <a:srgbClr val="25408F"/>
            </a:solidFill>
          </a:ln>
        </p:spPr>
        <p:txBody>
          <a:bodyPr anchor="ctr">
            <a:normAutofit/>
          </a:bodyPr>
          <a:lstStyle>
            <a:lvl1pPr marL="0" indent="0" algn="ctr" defTabSz="914400" rtl="0" eaLnBrk="1" latinLnBrk="0" hangingPunct="1">
              <a:lnSpc>
                <a:spcPct val="100000"/>
              </a:lnSpc>
              <a:spcBef>
                <a:spcPts val="300"/>
              </a:spcBef>
              <a:spcAft>
                <a:spcPts val="600"/>
              </a:spcAft>
              <a:buFont typeface="Arial" panose="020B0604020202020204" pitchFamily="34" charset="0"/>
              <a:buNone/>
              <a:defRPr sz="900" b="1" kern="1200">
                <a:solidFill>
                  <a:schemeClr val="tx2"/>
                </a:solidFill>
                <a:latin typeface="+mn-lt"/>
                <a:ea typeface="+mn-ea"/>
                <a:cs typeface="+mn-cs"/>
              </a:defRPr>
            </a:lvl1pPr>
            <a:lvl2pPr marL="4572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30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300"/>
              </a:spcBef>
              <a:spcAft>
                <a:spcPts val="600"/>
              </a:spcAft>
              <a:buFont typeface="Arial" panose="020B0604020202020204" pitchFamily="34" charset="0"/>
              <a:buNone/>
              <a:defRPr sz="1400" b="1" kern="1200">
                <a:solidFill>
                  <a:schemeClr val="tx2"/>
                </a:solidFill>
                <a:latin typeface="+mn-lt"/>
                <a:ea typeface="+mn-ea"/>
                <a:cs typeface="+mn-cs"/>
              </a:defRPr>
            </a:lvl4pPr>
            <a:lvl5pPr marL="1828800" indent="0" algn="l" defTabSz="914400" rtl="0" eaLnBrk="1" latinLnBrk="0" hangingPunct="1">
              <a:lnSpc>
                <a:spcPct val="100000"/>
              </a:lnSpc>
              <a:spcBef>
                <a:spcPts val="300"/>
              </a:spcBef>
              <a:spcAft>
                <a:spcPts val="600"/>
              </a:spcAft>
              <a:buFont typeface="Arial" panose="020B0604020202020204" pitchFamily="34" charset="0"/>
              <a:buNone/>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en-GB" sz="1000" b="1" i="0" u="none" strike="noStrike" kern="1200" cap="none" spc="0" normalizeH="0" baseline="0" noProof="0" dirty="0">
                <a:ln>
                  <a:noFill/>
                </a:ln>
                <a:solidFill>
                  <a:srgbClr val="25408F"/>
                </a:solidFill>
                <a:effectLst/>
                <a:uLnTx/>
                <a:uFillTx/>
                <a:latin typeface="Open Sans"/>
                <a:ea typeface="+mn-ea"/>
                <a:cs typeface="+mn-cs"/>
              </a:rPr>
              <a:t>100% </a:t>
            </a:r>
            <a:br>
              <a:rPr kumimoji="0" lang="en-GB" sz="1000" b="1" i="0" u="none" strike="noStrike" kern="1200" cap="none" spc="0" normalizeH="0" baseline="0" noProof="0" dirty="0">
                <a:ln>
                  <a:noFill/>
                </a:ln>
                <a:solidFill>
                  <a:srgbClr val="25408F"/>
                </a:solidFill>
                <a:effectLst/>
                <a:uLnTx/>
                <a:uFillTx/>
                <a:latin typeface="Open Sans"/>
                <a:ea typeface="+mn-ea"/>
                <a:cs typeface="+mn-cs"/>
              </a:rPr>
            </a:br>
            <a:r>
              <a:rPr kumimoji="0" lang="en-GB" sz="1000" b="1" i="0" u="none" strike="noStrike" kern="1200" cap="none" spc="0" normalizeH="0" baseline="0" noProof="0" dirty="0" err="1">
                <a:ln>
                  <a:noFill/>
                </a:ln>
                <a:solidFill>
                  <a:srgbClr val="25408F"/>
                </a:solidFill>
                <a:effectLst/>
                <a:uLnTx/>
                <a:uFillTx/>
                <a:latin typeface="Open Sans"/>
                <a:ea typeface="+mn-ea"/>
                <a:cs typeface="+mn-cs"/>
              </a:rPr>
              <a:t>thuis</a:t>
            </a:r>
            <a:endParaRPr kumimoji="0" lang="en-GB" sz="1000" b="1" i="0" u="none" strike="noStrike" kern="1200" cap="none" spc="0" normalizeH="0" baseline="0" noProof="0" dirty="0">
              <a:ln>
                <a:noFill/>
              </a:ln>
              <a:solidFill>
                <a:srgbClr val="25408F"/>
              </a:solidFill>
              <a:effectLst/>
              <a:uLnTx/>
              <a:uFillTx/>
              <a:latin typeface="Open Sans"/>
              <a:ea typeface="+mn-ea"/>
              <a:cs typeface="+mn-cs"/>
            </a:endParaRPr>
          </a:p>
        </p:txBody>
      </p:sp>
      <p:pic>
        <p:nvPicPr>
          <p:cNvPr id="24" name="Graphic 23" descr="Work from home desk with solid fill">
            <a:extLst>
              <a:ext uri="{FF2B5EF4-FFF2-40B4-BE49-F238E27FC236}">
                <a16:creationId xmlns:a16="http://schemas.microsoft.com/office/drawing/2014/main" id="{D7646159-3B52-B8B5-DAEA-F47ED1968C0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584" y="1937902"/>
            <a:ext cx="914400" cy="914400"/>
          </a:xfrm>
          <a:prstGeom prst="rect">
            <a:avLst/>
          </a:prstGeom>
        </p:spPr>
      </p:pic>
      <p:pic>
        <p:nvPicPr>
          <p:cNvPr id="25" name="Graphic 24" descr="Work from home house with solid fill">
            <a:extLst>
              <a:ext uri="{FF2B5EF4-FFF2-40B4-BE49-F238E27FC236}">
                <a16:creationId xmlns:a16="http://schemas.microsoft.com/office/drawing/2014/main" id="{E24D7E67-B99A-76FD-BC21-92E5430D14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67098" y="1912143"/>
            <a:ext cx="914400" cy="914400"/>
          </a:xfrm>
          <a:prstGeom prst="rect">
            <a:avLst/>
          </a:prstGeom>
        </p:spPr>
      </p:pic>
      <p:sp>
        <p:nvSpPr>
          <p:cNvPr id="26" name="Text Placeholder 3">
            <a:extLst>
              <a:ext uri="{FF2B5EF4-FFF2-40B4-BE49-F238E27FC236}">
                <a16:creationId xmlns:a16="http://schemas.microsoft.com/office/drawing/2014/main" id="{5727A58A-3FA5-9067-F980-C108D4357A32}"/>
              </a:ext>
            </a:extLst>
          </p:cNvPr>
          <p:cNvSpPr txBox="1">
            <a:spLocks/>
          </p:cNvSpPr>
          <p:nvPr/>
        </p:nvSpPr>
        <p:spPr>
          <a:xfrm>
            <a:off x="6000289" y="3457186"/>
            <a:ext cx="1111300" cy="250426"/>
          </a:xfrm>
          <a:prstGeom prst="rect">
            <a:avLst/>
          </a:prstGeom>
          <a:solidFill>
            <a:srgbClr val="B7E4F4"/>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HYBRID</a:t>
            </a:r>
          </a:p>
        </p:txBody>
      </p:sp>
      <p:sp>
        <p:nvSpPr>
          <p:cNvPr id="28" name="Text Placeholder 3">
            <a:extLst>
              <a:ext uri="{FF2B5EF4-FFF2-40B4-BE49-F238E27FC236}">
                <a16:creationId xmlns:a16="http://schemas.microsoft.com/office/drawing/2014/main" id="{BE8B7ACA-9948-4535-0F4D-AC1679B93793}"/>
              </a:ext>
            </a:extLst>
          </p:cNvPr>
          <p:cNvSpPr txBox="1">
            <a:spLocks/>
          </p:cNvSpPr>
          <p:nvPr/>
        </p:nvSpPr>
        <p:spPr>
          <a:xfrm>
            <a:off x="1612800" y="3457186"/>
            <a:ext cx="1111300" cy="250426"/>
          </a:xfrm>
          <a:prstGeom prst="rect">
            <a:avLst/>
          </a:prstGeom>
          <a:solidFill>
            <a:srgbClr val="0C9ED9"/>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OFFICE</a:t>
            </a:r>
          </a:p>
        </p:txBody>
      </p:sp>
      <p:sp>
        <p:nvSpPr>
          <p:cNvPr id="29" name="Text Placeholder 3">
            <a:extLst>
              <a:ext uri="{FF2B5EF4-FFF2-40B4-BE49-F238E27FC236}">
                <a16:creationId xmlns:a16="http://schemas.microsoft.com/office/drawing/2014/main" id="{064D4ABC-20B9-E104-823F-E14E18029A0E}"/>
              </a:ext>
            </a:extLst>
          </p:cNvPr>
          <p:cNvSpPr txBox="1">
            <a:spLocks/>
          </p:cNvSpPr>
          <p:nvPr/>
        </p:nvSpPr>
        <p:spPr>
          <a:xfrm>
            <a:off x="9866587" y="3457186"/>
            <a:ext cx="1111300" cy="250426"/>
          </a:xfrm>
          <a:prstGeom prst="rect">
            <a:avLst/>
          </a:prstGeom>
          <a:solidFill>
            <a:srgbClr val="25408F"/>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Open Sans"/>
                <a:ea typeface="+mn-ea"/>
                <a:cs typeface="+mn-cs"/>
              </a:rPr>
              <a:t>REMOTE</a:t>
            </a:r>
          </a:p>
        </p:txBody>
      </p:sp>
      <p:cxnSp>
        <p:nvCxnSpPr>
          <p:cNvPr id="30" name="Straight Arrow Connector 29">
            <a:extLst>
              <a:ext uri="{FF2B5EF4-FFF2-40B4-BE49-F238E27FC236}">
                <a16:creationId xmlns:a16="http://schemas.microsoft.com/office/drawing/2014/main" id="{168B9227-68CC-4C72-A3A9-4183AF3E42B1}"/>
              </a:ext>
            </a:extLst>
          </p:cNvPr>
          <p:cNvCxnSpPr>
            <a:cxnSpLocks/>
            <a:stCxn id="22" idx="2"/>
          </p:cNvCxnSpPr>
          <p:nvPr/>
        </p:nvCxnSpPr>
        <p:spPr>
          <a:xfrm>
            <a:off x="11034000" y="4637565"/>
            <a:ext cx="18853" cy="914400"/>
          </a:xfrm>
          <a:prstGeom prst="straightConnector1">
            <a:avLst/>
          </a:prstGeom>
          <a:ln w="19050">
            <a:solidFill>
              <a:srgbClr val="25408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C40994B-937D-99A9-D4A6-BA0A85184D5B}"/>
              </a:ext>
            </a:extLst>
          </p:cNvPr>
          <p:cNvCxnSpPr>
            <a:cxnSpLocks/>
            <a:stCxn id="3" idx="2"/>
          </p:cNvCxnSpPr>
          <p:nvPr/>
        </p:nvCxnSpPr>
        <p:spPr>
          <a:xfrm>
            <a:off x="1155600" y="4637565"/>
            <a:ext cx="0" cy="914400"/>
          </a:xfrm>
          <a:prstGeom prst="straightConnector1">
            <a:avLst/>
          </a:prstGeom>
          <a:ln w="19050">
            <a:solidFill>
              <a:srgbClr val="0C9ED9"/>
            </a:solidFill>
            <a:tailEnd type="triangl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CFA54B8-BF88-96D8-8FEE-B9BE3F3E2CE8}"/>
              </a:ext>
            </a:extLst>
          </p:cNvPr>
          <p:cNvSpPr txBox="1">
            <a:spLocks/>
          </p:cNvSpPr>
          <p:nvPr/>
        </p:nvSpPr>
        <p:spPr>
          <a:xfrm>
            <a:off x="655094" y="2802382"/>
            <a:ext cx="1332000" cy="295010"/>
          </a:xfrm>
          <a:prstGeom prst="rect">
            <a:avLst/>
          </a:prstGeom>
          <a:solidFill>
            <a:srgbClr val="0C9ED9"/>
          </a:solidFill>
        </p:spPr>
        <p:txBody>
          <a:bodyPr anchor="ctr"/>
          <a:lstStyle>
            <a:lvl1pPr marL="0" indent="0" algn="ctr" defTabSz="914400" rtl="0" eaLnBrk="1" latinLnBrk="0" hangingPunct="1">
              <a:lnSpc>
                <a:spcPct val="100000"/>
              </a:lnSpc>
              <a:spcBef>
                <a:spcPts val="300"/>
              </a:spcBef>
              <a:spcAft>
                <a:spcPts val="600"/>
              </a:spcAft>
              <a:buFontTx/>
              <a:buNone/>
              <a:defRPr sz="1000" b="1" kern="1200">
                <a:solidFill>
                  <a:schemeClr val="tx2"/>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14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2800" kern="1200" baseline="0">
                <a:solidFill>
                  <a:schemeClr val="tx2"/>
                </a:solidFill>
                <a:latin typeface="+mj-lt"/>
                <a:ea typeface="+mn-ea"/>
                <a:cs typeface="+mn-cs"/>
              </a:defRPr>
            </a:lvl9pPr>
          </a:lstStyle>
          <a:p>
            <a:pPr marL="0" marR="0" lvl="0" indent="0" algn="ctr" defTabSz="914400" rtl="0" eaLnBrk="1" fontAlgn="auto" latinLnBrk="0" hangingPunct="1">
              <a:lnSpc>
                <a:spcPct val="100000"/>
              </a:lnSpc>
              <a:spcBef>
                <a:spcPts val="300"/>
              </a:spcBef>
              <a:spcAft>
                <a:spcPts val="600"/>
              </a:spcAft>
              <a:buClrTx/>
              <a:buSzTx/>
              <a:buFontTx/>
              <a:buNone/>
              <a:tabLst/>
              <a:defRPr/>
            </a:pPr>
            <a:r>
              <a:rPr kumimoji="0" lang="nl-NL" sz="1000" b="1" i="0" u="none" strike="noStrike" kern="1200" cap="none" spc="0" normalizeH="0" baseline="0" noProof="0" dirty="0">
                <a:ln>
                  <a:noFill/>
                </a:ln>
                <a:solidFill>
                  <a:srgbClr val="FFFFFF"/>
                </a:solidFill>
                <a:effectLst/>
                <a:uLnTx/>
                <a:uFillTx/>
                <a:latin typeface="Open Sans"/>
                <a:ea typeface="+mn-ea"/>
                <a:cs typeface="+mn-cs"/>
              </a:rPr>
              <a:t>Geen hybride werken</a:t>
            </a:r>
          </a:p>
        </p:txBody>
      </p:sp>
      <p:grpSp>
        <p:nvGrpSpPr>
          <p:cNvPr id="33" name="Group 32">
            <a:extLst>
              <a:ext uri="{FF2B5EF4-FFF2-40B4-BE49-F238E27FC236}">
                <a16:creationId xmlns:a16="http://schemas.microsoft.com/office/drawing/2014/main" id="{B2EEE9E0-38D1-AD67-D0A3-C202E225A552}"/>
              </a:ext>
            </a:extLst>
          </p:cNvPr>
          <p:cNvGrpSpPr/>
          <p:nvPr/>
        </p:nvGrpSpPr>
        <p:grpSpPr>
          <a:xfrm>
            <a:off x="5469305" y="1077362"/>
            <a:ext cx="1259718" cy="4985110"/>
            <a:chOff x="5469305" y="1077362"/>
            <a:chExt cx="1259718" cy="4985110"/>
          </a:xfrm>
        </p:grpSpPr>
        <p:sp>
          <p:nvSpPr>
            <p:cNvPr id="34" name="Rectangle 33">
              <a:extLst>
                <a:ext uri="{FF2B5EF4-FFF2-40B4-BE49-F238E27FC236}">
                  <a16:creationId xmlns:a16="http://schemas.microsoft.com/office/drawing/2014/main" id="{88D68089-7D6A-3B95-6C6E-EEC0CA1A601E}"/>
                </a:ext>
              </a:extLst>
            </p:cNvPr>
            <p:cNvSpPr/>
            <p:nvPr/>
          </p:nvSpPr>
          <p:spPr>
            <a:xfrm>
              <a:off x="5587200" y="1731852"/>
              <a:ext cx="1015200" cy="640080"/>
            </a:xfrm>
            <a:prstGeom prst="rect">
              <a:avLst/>
            </a:prstGeom>
            <a:solidFill>
              <a:srgbClr val="B7E4F4"/>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Open Sans"/>
                  <a:ea typeface="+mn-ea"/>
                  <a:cs typeface="+mn-cs"/>
                </a:rPr>
                <a:t>Beleid</a:t>
              </a:r>
            </a:p>
          </p:txBody>
        </p:sp>
        <p:sp>
          <p:nvSpPr>
            <p:cNvPr id="35" name="Rectangle 34">
              <a:extLst>
                <a:ext uri="{FF2B5EF4-FFF2-40B4-BE49-F238E27FC236}">
                  <a16:creationId xmlns:a16="http://schemas.microsoft.com/office/drawing/2014/main" id="{8DF20B18-1AC1-38E6-7994-719DEB05462A}"/>
                </a:ext>
              </a:extLst>
            </p:cNvPr>
            <p:cNvSpPr/>
            <p:nvPr/>
          </p:nvSpPr>
          <p:spPr>
            <a:xfrm>
              <a:off x="5469305" y="1077362"/>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36" name="Group 35">
            <a:extLst>
              <a:ext uri="{FF2B5EF4-FFF2-40B4-BE49-F238E27FC236}">
                <a16:creationId xmlns:a16="http://schemas.microsoft.com/office/drawing/2014/main" id="{11097D4F-15A1-7411-0BAA-CCF287EF2DE4}"/>
              </a:ext>
            </a:extLst>
          </p:cNvPr>
          <p:cNvGrpSpPr/>
          <p:nvPr/>
        </p:nvGrpSpPr>
        <p:grpSpPr>
          <a:xfrm>
            <a:off x="5479064" y="1083152"/>
            <a:ext cx="1259718" cy="4985110"/>
            <a:chOff x="7997852" y="1077362"/>
            <a:chExt cx="1259718" cy="4985110"/>
          </a:xfrm>
        </p:grpSpPr>
        <p:sp>
          <p:nvSpPr>
            <p:cNvPr id="37" name="Rectangle 36">
              <a:extLst>
                <a:ext uri="{FF2B5EF4-FFF2-40B4-BE49-F238E27FC236}">
                  <a16:creationId xmlns:a16="http://schemas.microsoft.com/office/drawing/2014/main" id="{43530C10-F1BA-BCA6-B986-6473577117E8}"/>
                </a:ext>
              </a:extLst>
            </p:cNvPr>
            <p:cNvSpPr/>
            <p:nvPr/>
          </p:nvSpPr>
          <p:spPr>
            <a:xfrm>
              <a:off x="8059620" y="1731852"/>
              <a:ext cx="1126676" cy="640080"/>
            </a:xfrm>
            <a:prstGeom prst="rect">
              <a:avLst/>
            </a:prstGeom>
            <a:solidFill>
              <a:srgbClr val="25408F"/>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Open Sans"/>
                  <a:ea typeface="+mn-ea"/>
                  <a:cs typeface="+mn-cs"/>
                </a:rPr>
                <a:t>Gedrag</a:t>
              </a:r>
            </a:p>
          </p:txBody>
        </p:sp>
        <p:sp>
          <p:nvSpPr>
            <p:cNvPr id="38" name="Rectangle 37">
              <a:extLst>
                <a:ext uri="{FF2B5EF4-FFF2-40B4-BE49-F238E27FC236}">
                  <a16:creationId xmlns:a16="http://schemas.microsoft.com/office/drawing/2014/main" id="{3411E2FC-D445-70F4-2BDF-EC62FA5D510F}"/>
                </a:ext>
              </a:extLst>
            </p:cNvPr>
            <p:cNvSpPr/>
            <p:nvPr/>
          </p:nvSpPr>
          <p:spPr>
            <a:xfrm>
              <a:off x="7997852" y="1077362"/>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39" name="Group 38">
            <a:extLst>
              <a:ext uri="{FF2B5EF4-FFF2-40B4-BE49-F238E27FC236}">
                <a16:creationId xmlns:a16="http://schemas.microsoft.com/office/drawing/2014/main" id="{16569792-1F9C-4527-2D65-F511DEF2D057}"/>
              </a:ext>
            </a:extLst>
          </p:cNvPr>
          <p:cNvGrpSpPr/>
          <p:nvPr/>
        </p:nvGrpSpPr>
        <p:grpSpPr>
          <a:xfrm>
            <a:off x="5473154" y="1087993"/>
            <a:ext cx="1259718" cy="4985110"/>
            <a:chOff x="5497188" y="1107333"/>
            <a:chExt cx="1259718" cy="4985110"/>
          </a:xfrm>
        </p:grpSpPr>
        <p:sp>
          <p:nvSpPr>
            <p:cNvPr id="40" name="Rectangle 39">
              <a:extLst>
                <a:ext uri="{FF2B5EF4-FFF2-40B4-BE49-F238E27FC236}">
                  <a16:creationId xmlns:a16="http://schemas.microsoft.com/office/drawing/2014/main" id="{EA60EC53-98A1-A451-58D0-C43C6CFB5775}"/>
                </a:ext>
              </a:extLst>
            </p:cNvPr>
            <p:cNvSpPr/>
            <p:nvPr/>
          </p:nvSpPr>
          <p:spPr>
            <a:xfrm>
              <a:off x="5611468" y="1764662"/>
              <a:ext cx="1031157" cy="640080"/>
            </a:xfrm>
            <a:prstGeom prst="rect">
              <a:avLst/>
            </a:prstGeom>
            <a:solidFill>
              <a:srgbClr val="0C9ED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FFFFFF"/>
                  </a:solidFill>
                  <a:effectLst/>
                  <a:uLnTx/>
                  <a:uFillTx/>
                  <a:latin typeface="Open Sans"/>
                  <a:ea typeface="+mn-ea"/>
                  <a:cs typeface="+mn-cs"/>
                </a:rPr>
                <a:t>Werk-omgeving</a:t>
              </a:r>
              <a:endParaRPr kumimoji="0" lang="nl-NL" sz="14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1" name="Rectangle 40">
              <a:extLst>
                <a:ext uri="{FF2B5EF4-FFF2-40B4-BE49-F238E27FC236}">
                  <a16:creationId xmlns:a16="http://schemas.microsoft.com/office/drawing/2014/main" id="{397E1BBA-1659-CA86-B279-264ACFB0C46F}"/>
                </a:ext>
              </a:extLst>
            </p:cNvPr>
            <p:cNvSpPr/>
            <p:nvPr/>
          </p:nvSpPr>
          <p:spPr>
            <a:xfrm>
              <a:off x="5497188" y="1107333"/>
              <a:ext cx="1259718" cy="4985110"/>
            </a:xfrm>
            <a:prstGeom prst="rect">
              <a:avLst/>
            </a:prstGeom>
            <a:noFill/>
            <a:ln w="28575">
              <a:solidFill>
                <a:srgbClr val="D821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Tree>
    <p:custDataLst>
      <p:tags r:id="rId1"/>
    </p:custDataLst>
    <p:extLst>
      <p:ext uri="{BB962C8B-B14F-4D97-AF65-F5344CB8AC3E}">
        <p14:creationId xmlns:p14="http://schemas.microsoft.com/office/powerpoint/2010/main" val="262428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D8F738B-29D4-7432-C6B4-566A3BF00F1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444"/>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AAD771B7-990A-D01E-B96E-238CB648180A}"/>
              </a:ext>
            </a:extLst>
          </p:cNvPr>
          <p:cNvSpPr/>
          <p:nvPr/>
        </p:nvSpPr>
        <p:spPr>
          <a:xfrm>
            <a:off x="0" y="970960"/>
            <a:ext cx="4751109" cy="707886"/>
          </a:xfrm>
          <a:prstGeom prst="rect">
            <a:avLst/>
          </a:prstGeom>
          <a:solidFill>
            <a:schemeClr val="tx2">
              <a:alpha val="69804"/>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Terug naar kantoor </a:t>
            </a:r>
          </a:p>
        </p:txBody>
      </p:sp>
    </p:spTree>
    <p:extLst>
      <p:ext uri="{BB962C8B-B14F-4D97-AF65-F5344CB8AC3E}">
        <p14:creationId xmlns:p14="http://schemas.microsoft.com/office/powerpoint/2010/main" val="414585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DDD5E44E-6CAB-6FA9-693B-D670D62B357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9239" b="9239"/>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3C954805-39C6-AE3C-904C-48D77BE090C1}"/>
              </a:ext>
            </a:extLst>
          </p:cNvPr>
          <p:cNvSpPr/>
          <p:nvPr/>
        </p:nvSpPr>
        <p:spPr>
          <a:xfrm>
            <a:off x="7198242" y="5265856"/>
            <a:ext cx="5089451" cy="707886"/>
          </a:xfrm>
          <a:prstGeom prst="rect">
            <a:avLst/>
          </a:prstGeom>
          <a:solidFill>
            <a:schemeClr val="tx2">
              <a:alpha val="69804"/>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Terug naar kantoor</a:t>
            </a:r>
          </a:p>
        </p:txBody>
      </p:sp>
    </p:spTree>
    <p:extLst>
      <p:ext uri="{BB962C8B-B14F-4D97-AF65-F5344CB8AC3E}">
        <p14:creationId xmlns:p14="http://schemas.microsoft.com/office/powerpoint/2010/main" val="279975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A5A5EF-E66E-4C4B-9106-59F81F6485D7}"/>
              </a:ext>
            </a:extLst>
          </p:cNvPr>
          <p:cNvSpPr>
            <a:spLocks noGrp="1"/>
          </p:cNvSpPr>
          <p:nvPr>
            <p:ph type="title"/>
          </p:nvPr>
        </p:nvSpPr>
        <p:spPr>
          <a:xfrm>
            <a:off x="440610" y="449031"/>
            <a:ext cx="10893600" cy="835200"/>
          </a:xfrm>
        </p:spPr>
        <p:txBody>
          <a:bodyPr/>
          <a:lstStyle/>
          <a:p>
            <a:r>
              <a:rPr lang="en-GB" sz="3200" dirty="0" err="1"/>
              <a:t>Gemiddelde</a:t>
            </a:r>
            <a:r>
              <a:rPr lang="en-GB" sz="3200" dirty="0"/>
              <a:t> </a:t>
            </a:r>
            <a:r>
              <a:rPr lang="en-GB" sz="3200" dirty="0" err="1"/>
              <a:t>kantoorbezetting</a:t>
            </a:r>
            <a:r>
              <a:rPr lang="en-GB" sz="3200" dirty="0"/>
              <a:t> in Nederland</a:t>
            </a:r>
          </a:p>
        </p:txBody>
      </p:sp>
      <p:grpSp>
        <p:nvGrpSpPr>
          <p:cNvPr id="71" name="Group 70">
            <a:extLst>
              <a:ext uri="{FF2B5EF4-FFF2-40B4-BE49-F238E27FC236}">
                <a16:creationId xmlns:a16="http://schemas.microsoft.com/office/drawing/2014/main" id="{535074C4-0224-47EB-A097-79FBFC1B85DE}"/>
              </a:ext>
            </a:extLst>
          </p:cNvPr>
          <p:cNvGrpSpPr>
            <a:grpSpLocks/>
          </p:cNvGrpSpPr>
          <p:nvPr/>
        </p:nvGrpSpPr>
        <p:grpSpPr>
          <a:xfrm>
            <a:off x="785934" y="1228813"/>
            <a:ext cx="9304550" cy="2796215"/>
            <a:chOff x="-1098362" y="2109466"/>
            <a:chExt cx="3859305" cy="1744757"/>
          </a:xfrm>
        </p:grpSpPr>
        <p:graphicFrame>
          <p:nvGraphicFramePr>
            <p:cNvPr id="15" name="Chart 14">
              <a:extLst>
                <a:ext uri="{FF2B5EF4-FFF2-40B4-BE49-F238E27FC236}">
                  <a16:creationId xmlns:a16="http://schemas.microsoft.com/office/drawing/2014/main" id="{6D8C4721-EA49-46BE-B780-7D180A8FAAF5}"/>
                </a:ext>
              </a:extLst>
            </p:cNvPr>
            <p:cNvGraphicFramePr/>
            <p:nvPr/>
          </p:nvGraphicFramePr>
          <p:xfrm>
            <a:off x="1016743" y="2109466"/>
            <a:ext cx="1744200" cy="174475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12C839BD-3DD1-4B20-828D-C6B7C8B4D94A}"/>
                </a:ext>
              </a:extLst>
            </p:cNvPr>
            <p:cNvSpPr/>
            <p:nvPr/>
          </p:nvSpPr>
          <p:spPr>
            <a:xfrm>
              <a:off x="-1098362" y="3486603"/>
              <a:ext cx="2250070" cy="28240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Pre </a:t>
              </a:r>
              <a:r>
                <a:rPr kumimoji="0" lang="en-GB" sz="1800" b="1" i="0" u="none" strike="noStrike" kern="0" cap="none" spc="0" normalizeH="0" baseline="0" noProof="0" dirty="0" err="1">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hybride</a:t>
              </a:r>
              <a:r>
                <a:rPr kumimoji="0" lang="en-GB" sz="1800" b="1"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1" i="0" u="none" strike="noStrike" kern="0" cap="none" spc="0" normalizeH="0" baseline="0" noProof="0" dirty="0" err="1">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werken</a:t>
              </a:r>
              <a:endParaRPr kumimoji="0" lang="en-GB" sz="18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25035074-A107-4781-B87C-8A91B0234135}"/>
                </a:ext>
              </a:extLst>
            </p:cNvPr>
            <p:cNvSpPr txBox="1"/>
            <p:nvPr/>
          </p:nvSpPr>
          <p:spPr>
            <a:xfrm>
              <a:off x="1185587" y="2791283"/>
              <a:ext cx="1406511" cy="393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mn-cs"/>
                </a:rPr>
                <a:t>48</a:t>
              </a:r>
              <a:r>
                <a:rPr kumimoji="0" lang="en-GB"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pic>
        <p:nvPicPr>
          <p:cNvPr id="30" name="Graphic 29">
            <a:extLst>
              <a:ext uri="{FF2B5EF4-FFF2-40B4-BE49-F238E27FC236}">
                <a16:creationId xmlns:a16="http://schemas.microsoft.com/office/drawing/2014/main" id="{F77BB24E-7808-47B2-8F43-4FF82F958B8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98160" y="1192582"/>
            <a:ext cx="2052345" cy="2052345"/>
          </a:xfrm>
          <a:prstGeom prst="rect">
            <a:avLst/>
          </a:prstGeom>
        </p:spPr>
      </p:pic>
      <p:grpSp>
        <p:nvGrpSpPr>
          <p:cNvPr id="13" name="Group 12">
            <a:extLst>
              <a:ext uri="{FF2B5EF4-FFF2-40B4-BE49-F238E27FC236}">
                <a16:creationId xmlns:a16="http://schemas.microsoft.com/office/drawing/2014/main" id="{44F1CD50-D5C6-479D-DF0D-BB0E29B81A17}"/>
              </a:ext>
            </a:extLst>
          </p:cNvPr>
          <p:cNvGrpSpPr/>
          <p:nvPr/>
        </p:nvGrpSpPr>
        <p:grpSpPr>
          <a:xfrm>
            <a:off x="785934" y="4061785"/>
            <a:ext cx="9304550" cy="2796215"/>
            <a:chOff x="785934" y="4061785"/>
            <a:chExt cx="9304550" cy="2796215"/>
          </a:xfrm>
        </p:grpSpPr>
        <p:grpSp>
          <p:nvGrpSpPr>
            <p:cNvPr id="3" name="Group 2">
              <a:extLst>
                <a:ext uri="{FF2B5EF4-FFF2-40B4-BE49-F238E27FC236}">
                  <a16:creationId xmlns:a16="http://schemas.microsoft.com/office/drawing/2014/main" id="{324D30AC-D06D-6CA4-BC6C-B04160236F8B}"/>
                </a:ext>
              </a:extLst>
            </p:cNvPr>
            <p:cNvGrpSpPr>
              <a:grpSpLocks/>
            </p:cNvGrpSpPr>
            <p:nvPr/>
          </p:nvGrpSpPr>
          <p:grpSpPr>
            <a:xfrm>
              <a:off x="785934" y="4061785"/>
              <a:ext cx="9304550" cy="2796215"/>
              <a:chOff x="-1098362" y="2109466"/>
              <a:chExt cx="3859305" cy="1744757"/>
            </a:xfrm>
          </p:grpSpPr>
          <p:graphicFrame>
            <p:nvGraphicFramePr>
              <p:cNvPr id="4" name="Chart 3">
                <a:extLst>
                  <a:ext uri="{FF2B5EF4-FFF2-40B4-BE49-F238E27FC236}">
                    <a16:creationId xmlns:a16="http://schemas.microsoft.com/office/drawing/2014/main" id="{C735F27F-CEFF-F27A-1660-0CDD6EFDDA96}"/>
                  </a:ext>
                </a:extLst>
              </p:cNvPr>
              <p:cNvGraphicFramePr/>
              <p:nvPr/>
            </p:nvGraphicFramePr>
            <p:xfrm>
              <a:off x="1016743" y="2109466"/>
              <a:ext cx="1744200" cy="1744757"/>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4">
                <a:extLst>
                  <a:ext uri="{FF2B5EF4-FFF2-40B4-BE49-F238E27FC236}">
                    <a16:creationId xmlns:a16="http://schemas.microsoft.com/office/drawing/2014/main" id="{B7D24CDF-F895-DBE7-8000-C52BBD71FB99}"/>
                  </a:ext>
                </a:extLst>
              </p:cNvPr>
              <p:cNvSpPr/>
              <p:nvPr/>
            </p:nvSpPr>
            <p:spPr>
              <a:xfrm>
                <a:off x="-1098362" y="3486603"/>
                <a:ext cx="2250070" cy="28240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0" cap="none" spc="0" normalizeH="0" baseline="0" noProof="0" dirty="0" err="1">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rPr>
                  <a:t>Hybride</a:t>
                </a:r>
                <a:r>
                  <a:rPr kumimoji="0" lang="en-GB" sz="1800" b="1" i="0" u="none" strike="noStrike" kern="0" cap="none" spc="0" normalizeH="0" baseline="0" noProof="0" dirty="0">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1" i="0" u="none" strike="noStrike" kern="0" cap="none" spc="0" normalizeH="0" baseline="0" noProof="0" dirty="0" err="1">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rPr>
                  <a:t>werken</a:t>
                </a:r>
                <a:r>
                  <a:rPr kumimoji="0" lang="en-GB" sz="1800" b="1" i="0" u="none" strike="noStrike" kern="0" cap="none" spc="0" normalizeH="0" baseline="0" noProof="0" dirty="0">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GB" sz="1800" b="0" i="0" u="none" strike="noStrike" kern="0" cap="none" spc="0" normalizeH="0" baseline="0" noProof="0" dirty="0">
                  <a:ln>
                    <a:noFill/>
                  </a:ln>
                  <a:solidFill>
                    <a:srgbClr val="0C9ED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C43EFA5-4026-662A-1BFC-9A5691339850}"/>
                  </a:ext>
                </a:extLst>
              </p:cNvPr>
              <p:cNvSpPr txBox="1"/>
              <p:nvPr/>
            </p:nvSpPr>
            <p:spPr>
              <a:xfrm>
                <a:off x="1185587" y="2791283"/>
                <a:ext cx="1406511" cy="393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mn-cs"/>
                  </a:rPr>
                  <a:t>30</a:t>
                </a:r>
                <a:r>
                  <a:rPr kumimoji="0" lang="en-GB" sz="3600" b="0" i="0" u="none" strike="noStrike" kern="0" cap="none" spc="0" normalizeH="0" baseline="0" noProof="0" dirty="0">
                    <a:ln>
                      <a:noFill/>
                    </a:ln>
                    <a:solidFill>
                      <a:srgbClr val="25408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2" name="Group 1">
              <a:extLst>
                <a:ext uri="{FF2B5EF4-FFF2-40B4-BE49-F238E27FC236}">
                  <a16:creationId xmlns:a16="http://schemas.microsoft.com/office/drawing/2014/main" id="{D8C41609-09B4-DD7F-E2B4-0FDEE53BB1DC}"/>
                </a:ext>
              </a:extLst>
            </p:cNvPr>
            <p:cNvGrpSpPr/>
            <p:nvPr/>
          </p:nvGrpSpPr>
          <p:grpSpPr>
            <a:xfrm>
              <a:off x="2077120" y="4340340"/>
              <a:ext cx="2881635" cy="1914194"/>
              <a:chOff x="8786343" y="2402356"/>
              <a:chExt cx="1872574" cy="1419133"/>
            </a:xfrm>
          </p:grpSpPr>
          <p:pic>
            <p:nvPicPr>
              <p:cNvPr id="8" name="Graphic 7">
                <a:extLst>
                  <a:ext uri="{FF2B5EF4-FFF2-40B4-BE49-F238E27FC236}">
                    <a16:creationId xmlns:a16="http://schemas.microsoft.com/office/drawing/2014/main" id="{6E766AE7-06C0-49DE-D0D1-0913375A86F6}"/>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56143" y="2402356"/>
                <a:ext cx="1502774" cy="1419133"/>
              </a:xfrm>
              <a:prstGeom prst="rect">
                <a:avLst/>
              </a:prstGeom>
            </p:spPr>
          </p:pic>
          <p:sp>
            <p:nvSpPr>
              <p:cNvPr id="9" name="Rectangle 8">
                <a:extLst>
                  <a:ext uri="{FF2B5EF4-FFF2-40B4-BE49-F238E27FC236}">
                    <a16:creationId xmlns:a16="http://schemas.microsoft.com/office/drawing/2014/main" id="{460E16E7-435F-0D7D-9344-BB3BB13C1F90}"/>
                  </a:ext>
                </a:extLst>
              </p:cNvPr>
              <p:cNvSpPr/>
              <p:nvPr/>
            </p:nvSpPr>
            <p:spPr>
              <a:xfrm>
                <a:off x="9426837" y="3097908"/>
                <a:ext cx="294323" cy="54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err="1">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787211B0-E3AF-C7B0-6763-0F1E41AAB15B}"/>
                  </a:ext>
                </a:extLst>
              </p:cNvPr>
              <p:cNvSpPr/>
              <p:nvPr/>
            </p:nvSpPr>
            <p:spPr>
              <a:xfrm>
                <a:off x="9187205" y="2962085"/>
                <a:ext cx="294323" cy="54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err="1">
                  <a:ln>
                    <a:noFill/>
                  </a:ln>
                  <a:solidFill>
                    <a:srgbClr val="FFFFFF"/>
                  </a:solidFill>
                  <a:effectLst/>
                  <a:uLnTx/>
                  <a:uFillTx/>
                  <a:latin typeface="Open Sans"/>
                  <a:ea typeface="+mn-ea"/>
                  <a:cs typeface="+mn-cs"/>
                </a:endParaRPr>
              </a:p>
            </p:txBody>
          </p:sp>
          <p:pic>
            <p:nvPicPr>
              <p:cNvPr id="12" name="Graphic 11">
                <a:extLst>
                  <a:ext uri="{FF2B5EF4-FFF2-40B4-BE49-F238E27FC236}">
                    <a16:creationId xmlns:a16="http://schemas.microsoft.com/office/drawing/2014/main" id="{06E8F5F4-9E76-596C-754B-1EC22780D407}"/>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786343" y="2759341"/>
                <a:ext cx="1121187" cy="1058784"/>
              </a:xfrm>
              <a:prstGeom prst="rect">
                <a:avLst/>
              </a:prstGeom>
            </p:spPr>
          </p:pic>
        </p:grpSp>
      </p:grpSp>
    </p:spTree>
    <p:custDataLst>
      <p:tags r:id="rId1"/>
    </p:custDataLst>
    <p:extLst>
      <p:ext uri="{BB962C8B-B14F-4D97-AF65-F5344CB8AC3E}">
        <p14:creationId xmlns:p14="http://schemas.microsoft.com/office/powerpoint/2010/main" val="905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68112"/>
</p:tagLst>
</file>

<file path=ppt/tags/tag10.xml><?xml version="1.0" encoding="utf-8"?>
<p:tagLst xmlns:a="http://schemas.openxmlformats.org/drawingml/2006/main" xmlns:r="http://schemas.openxmlformats.org/officeDocument/2006/relationships" xmlns:p="http://schemas.openxmlformats.org/presentationml/2006/main">
  <p:tag name="AS_UNIQUEID" val="68112"/>
</p:tagLst>
</file>

<file path=ppt/tags/tag11.xml><?xml version="1.0" encoding="utf-8"?>
<p:tagLst xmlns:a="http://schemas.openxmlformats.org/drawingml/2006/main" xmlns:r="http://schemas.openxmlformats.org/officeDocument/2006/relationships" xmlns:p="http://schemas.openxmlformats.org/presentationml/2006/main">
  <p:tag name="AS_UNIQUEID" val="68113"/>
</p:tagLst>
</file>

<file path=ppt/tags/tag12.xml><?xml version="1.0" encoding="utf-8"?>
<p:tagLst xmlns:a="http://schemas.openxmlformats.org/drawingml/2006/main" xmlns:r="http://schemas.openxmlformats.org/officeDocument/2006/relationships" xmlns:p="http://schemas.openxmlformats.org/presentationml/2006/main">
  <p:tag name="AS_UNIQUEID" val="68114"/>
</p:tagLst>
</file>

<file path=ppt/tags/tag13.xml><?xml version="1.0" encoding="utf-8"?>
<p:tagLst xmlns:a="http://schemas.openxmlformats.org/drawingml/2006/main" xmlns:r="http://schemas.openxmlformats.org/officeDocument/2006/relationships" xmlns:p="http://schemas.openxmlformats.org/presentationml/2006/main">
  <p:tag name="AS_UNIQUEID" val="68115"/>
</p:tagLst>
</file>

<file path=ppt/tags/tag14.xml><?xml version="1.0" encoding="utf-8"?>
<p:tagLst xmlns:a="http://schemas.openxmlformats.org/drawingml/2006/main" xmlns:r="http://schemas.openxmlformats.org/officeDocument/2006/relationships" xmlns:p="http://schemas.openxmlformats.org/presentationml/2006/main">
  <p:tag name="AS_UNIQUEID" val="68121"/>
</p:tagLst>
</file>

<file path=ppt/tags/tag15.xml><?xml version="1.0" encoding="utf-8"?>
<p:tagLst xmlns:a="http://schemas.openxmlformats.org/drawingml/2006/main" xmlns:r="http://schemas.openxmlformats.org/officeDocument/2006/relationships" xmlns:p="http://schemas.openxmlformats.org/presentationml/2006/main">
  <p:tag name="AS_UNIQUEID" val="68121"/>
</p:tagLst>
</file>

<file path=ppt/tags/tag16.xml><?xml version="1.0" encoding="utf-8"?>
<p:tagLst xmlns:a="http://schemas.openxmlformats.org/drawingml/2006/main" xmlns:r="http://schemas.openxmlformats.org/officeDocument/2006/relationships" xmlns:p="http://schemas.openxmlformats.org/presentationml/2006/main">
  <p:tag name="AS_UNIQUEID" val="68114"/>
</p:tagLst>
</file>

<file path=ppt/tags/tag17.xml><?xml version="1.0" encoding="utf-8"?>
<p:tagLst xmlns:a="http://schemas.openxmlformats.org/drawingml/2006/main" xmlns:r="http://schemas.openxmlformats.org/officeDocument/2006/relationships" xmlns:p="http://schemas.openxmlformats.org/presentationml/2006/main">
  <p:tag name="AS_UNIQUEID" val="68115"/>
</p:tagLst>
</file>

<file path=ppt/tags/tag18.xml><?xml version="1.0" encoding="utf-8"?>
<p:tagLst xmlns:a="http://schemas.openxmlformats.org/drawingml/2006/main" xmlns:r="http://schemas.openxmlformats.org/officeDocument/2006/relationships" xmlns:p="http://schemas.openxmlformats.org/presentationml/2006/main">
  <p:tag name="AS_UNIQUEID" val="68114"/>
</p:tagLst>
</file>

<file path=ppt/tags/tag19.xml><?xml version="1.0" encoding="utf-8"?>
<p:tagLst xmlns:a="http://schemas.openxmlformats.org/drawingml/2006/main" xmlns:r="http://schemas.openxmlformats.org/officeDocument/2006/relationships" xmlns:p="http://schemas.openxmlformats.org/presentationml/2006/main">
  <p:tag name="AS_UNIQUEID" val="68115"/>
</p:tagLst>
</file>

<file path=ppt/tags/tag2.xml><?xml version="1.0" encoding="utf-8"?>
<p:tagLst xmlns:a="http://schemas.openxmlformats.org/drawingml/2006/main" xmlns:r="http://schemas.openxmlformats.org/officeDocument/2006/relationships" xmlns:p="http://schemas.openxmlformats.org/presentationml/2006/main">
  <p:tag name="AS_UNIQUEID" val="68113"/>
</p:tagLst>
</file>

<file path=ppt/tags/tag20.xml><?xml version="1.0" encoding="utf-8"?>
<p:tagLst xmlns:a="http://schemas.openxmlformats.org/drawingml/2006/main" xmlns:r="http://schemas.openxmlformats.org/officeDocument/2006/relationships" xmlns:p="http://schemas.openxmlformats.org/presentationml/2006/main">
  <p:tag name="AS_UNIQUEID" val="68114"/>
</p:tagLst>
</file>

<file path=ppt/tags/tag21.xml><?xml version="1.0" encoding="utf-8"?>
<p:tagLst xmlns:a="http://schemas.openxmlformats.org/drawingml/2006/main" xmlns:r="http://schemas.openxmlformats.org/officeDocument/2006/relationships" xmlns:p="http://schemas.openxmlformats.org/presentationml/2006/main">
  <p:tag name="AS_UNIQUEID" val="68115"/>
</p:tagLst>
</file>

<file path=ppt/tags/tag22.xml><?xml version="1.0" encoding="utf-8"?>
<p:tagLst xmlns:a="http://schemas.openxmlformats.org/drawingml/2006/main" xmlns:r="http://schemas.openxmlformats.org/officeDocument/2006/relationships" xmlns:p="http://schemas.openxmlformats.org/presentationml/2006/main">
  <p:tag name="AS_UNIQUEID" val="68112"/>
</p:tagLst>
</file>

<file path=ppt/tags/tag23.xml><?xml version="1.0" encoding="utf-8"?>
<p:tagLst xmlns:a="http://schemas.openxmlformats.org/drawingml/2006/main" xmlns:r="http://schemas.openxmlformats.org/officeDocument/2006/relationships" xmlns:p="http://schemas.openxmlformats.org/presentationml/2006/main">
  <p:tag name="AS_UNIQUEID" val="68113"/>
</p:tagLst>
</file>

<file path=ppt/tags/tag24.xml><?xml version="1.0" encoding="utf-8"?>
<p:tagLst xmlns:a="http://schemas.openxmlformats.org/drawingml/2006/main" xmlns:r="http://schemas.openxmlformats.org/officeDocument/2006/relationships" xmlns:p="http://schemas.openxmlformats.org/presentationml/2006/main">
  <p:tag name="AS_UNIQUEID" val="68114"/>
</p:tagLst>
</file>

<file path=ppt/tags/tag25.xml><?xml version="1.0" encoding="utf-8"?>
<p:tagLst xmlns:a="http://schemas.openxmlformats.org/drawingml/2006/main" xmlns:r="http://schemas.openxmlformats.org/officeDocument/2006/relationships" xmlns:p="http://schemas.openxmlformats.org/presentationml/2006/main">
  <p:tag name="AS_UNIQUEID" val="68115"/>
</p:tagLst>
</file>

<file path=ppt/tags/tag26.xml><?xml version="1.0" encoding="utf-8"?>
<p:tagLst xmlns:a="http://schemas.openxmlformats.org/drawingml/2006/main" xmlns:r="http://schemas.openxmlformats.org/officeDocument/2006/relationships" xmlns:p="http://schemas.openxmlformats.org/presentationml/2006/main">
  <p:tag name="AS_UNIQUEID" val="68116"/>
</p:tagLst>
</file>

<file path=ppt/tags/tag27.xml><?xml version="1.0" encoding="utf-8"?>
<p:tagLst xmlns:a="http://schemas.openxmlformats.org/drawingml/2006/main" xmlns:r="http://schemas.openxmlformats.org/officeDocument/2006/relationships" xmlns:p="http://schemas.openxmlformats.org/presentationml/2006/main">
  <p:tag name="AS_UNIQUEID" val="68117"/>
</p:tagLst>
</file>

<file path=ppt/tags/tag28.xml><?xml version="1.0" encoding="utf-8"?>
<p:tagLst xmlns:a="http://schemas.openxmlformats.org/drawingml/2006/main" xmlns:r="http://schemas.openxmlformats.org/officeDocument/2006/relationships" xmlns:p="http://schemas.openxmlformats.org/presentationml/2006/main">
  <p:tag name="AS_UNIQUEID" val="68121"/>
</p:tagLst>
</file>

<file path=ppt/tags/tag29.xml><?xml version="1.0" encoding="utf-8"?>
<p:tagLst xmlns:a="http://schemas.openxmlformats.org/drawingml/2006/main" xmlns:r="http://schemas.openxmlformats.org/officeDocument/2006/relationships" xmlns:p="http://schemas.openxmlformats.org/presentationml/2006/main">
  <p:tag name="AS_UNIQUEID" val="68122"/>
</p:tagLst>
</file>

<file path=ppt/tags/tag3.xml><?xml version="1.0" encoding="utf-8"?>
<p:tagLst xmlns:a="http://schemas.openxmlformats.org/drawingml/2006/main" xmlns:r="http://schemas.openxmlformats.org/officeDocument/2006/relationships" xmlns:p="http://schemas.openxmlformats.org/presentationml/2006/main">
  <p:tag name="AS_UNIQUEID" val="68114"/>
</p:tagLst>
</file>

<file path=ppt/tags/tag30.xml><?xml version="1.0" encoding="utf-8"?>
<p:tagLst xmlns:a="http://schemas.openxmlformats.org/drawingml/2006/main" xmlns:r="http://schemas.openxmlformats.org/officeDocument/2006/relationships" xmlns:p="http://schemas.openxmlformats.org/presentationml/2006/main">
  <p:tag name="AS_UNIQUEID" val="68123"/>
</p:tagLst>
</file>

<file path=ppt/tags/tag31.xml><?xml version="1.0" encoding="utf-8"?>
<p:tagLst xmlns:a="http://schemas.openxmlformats.org/drawingml/2006/main" xmlns:r="http://schemas.openxmlformats.org/officeDocument/2006/relationships" xmlns:p="http://schemas.openxmlformats.org/presentationml/2006/main">
  <p:tag name="AS_UNIQUEID" val="68112"/>
</p:tagLst>
</file>

<file path=ppt/tags/tag32.xml><?xml version="1.0" encoding="utf-8"?>
<p:tagLst xmlns:a="http://schemas.openxmlformats.org/drawingml/2006/main" xmlns:r="http://schemas.openxmlformats.org/officeDocument/2006/relationships" xmlns:p="http://schemas.openxmlformats.org/presentationml/2006/main">
  <p:tag name="AS_UNIQUEID" val="68113"/>
</p:tagLst>
</file>

<file path=ppt/tags/tag33.xml><?xml version="1.0" encoding="utf-8"?>
<p:tagLst xmlns:a="http://schemas.openxmlformats.org/drawingml/2006/main" xmlns:r="http://schemas.openxmlformats.org/officeDocument/2006/relationships" xmlns:p="http://schemas.openxmlformats.org/presentationml/2006/main">
  <p:tag name="AS_UNIQUEID" val="68114"/>
</p:tagLst>
</file>

<file path=ppt/tags/tag34.xml><?xml version="1.0" encoding="utf-8"?>
<p:tagLst xmlns:a="http://schemas.openxmlformats.org/drawingml/2006/main" xmlns:r="http://schemas.openxmlformats.org/officeDocument/2006/relationships" xmlns:p="http://schemas.openxmlformats.org/presentationml/2006/main">
  <p:tag name="AS_UNIQUEID" val="68115"/>
</p:tagLst>
</file>

<file path=ppt/tags/tag35.xml><?xml version="1.0" encoding="utf-8"?>
<p:tagLst xmlns:a="http://schemas.openxmlformats.org/drawingml/2006/main" xmlns:r="http://schemas.openxmlformats.org/officeDocument/2006/relationships" xmlns:p="http://schemas.openxmlformats.org/presentationml/2006/main">
  <p:tag name="AS_UNIQUEID" val="68116"/>
</p:tagLst>
</file>

<file path=ppt/tags/tag36.xml><?xml version="1.0" encoding="utf-8"?>
<p:tagLst xmlns:a="http://schemas.openxmlformats.org/drawingml/2006/main" xmlns:r="http://schemas.openxmlformats.org/officeDocument/2006/relationships" xmlns:p="http://schemas.openxmlformats.org/presentationml/2006/main">
  <p:tag name="AS_UNIQUEID" val="68117"/>
</p:tagLst>
</file>

<file path=ppt/tags/tag37.xml><?xml version="1.0" encoding="utf-8"?>
<p:tagLst xmlns:a="http://schemas.openxmlformats.org/drawingml/2006/main" xmlns:r="http://schemas.openxmlformats.org/officeDocument/2006/relationships" xmlns:p="http://schemas.openxmlformats.org/presentationml/2006/main">
  <p:tag name="AS_UNIQUEID" val="68121"/>
</p:tagLst>
</file>

<file path=ppt/tags/tag38.xml><?xml version="1.0" encoding="utf-8"?>
<p:tagLst xmlns:a="http://schemas.openxmlformats.org/drawingml/2006/main" xmlns:r="http://schemas.openxmlformats.org/officeDocument/2006/relationships" xmlns:p="http://schemas.openxmlformats.org/presentationml/2006/main">
  <p:tag name="AS_UNIQUEID" val="68122"/>
</p:tagLst>
</file>

<file path=ppt/tags/tag39.xml><?xml version="1.0" encoding="utf-8"?>
<p:tagLst xmlns:a="http://schemas.openxmlformats.org/drawingml/2006/main" xmlns:r="http://schemas.openxmlformats.org/officeDocument/2006/relationships" xmlns:p="http://schemas.openxmlformats.org/presentationml/2006/main">
  <p:tag name="AS_UNIQUEID" val="68123"/>
</p:tagLst>
</file>

<file path=ppt/tags/tag4.xml><?xml version="1.0" encoding="utf-8"?>
<p:tagLst xmlns:a="http://schemas.openxmlformats.org/drawingml/2006/main" xmlns:r="http://schemas.openxmlformats.org/officeDocument/2006/relationships" xmlns:p="http://schemas.openxmlformats.org/presentationml/2006/main">
  <p:tag name="AS_UNIQUEID" val="68115"/>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AS_UNIQUEID" val="68116"/>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AS_UNIQUEID" val="68117"/>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EMPLAFYSLIDEID" val="637356961215326888"/>
</p:tagLst>
</file>

<file path=ppt/tags/tag65.xml><?xml version="1.0" encoding="utf-8"?>
<p:tagLst xmlns:a="http://schemas.openxmlformats.org/drawingml/2006/main" xmlns:r="http://schemas.openxmlformats.org/officeDocument/2006/relationships" xmlns:p="http://schemas.openxmlformats.org/presentationml/2006/main">
  <p:tag name="TEMPLAFYSLIDEID" val="637356961215326888"/>
</p:tagLst>
</file>

<file path=ppt/tags/tag66.xml><?xml version="1.0" encoding="utf-8"?>
<p:tagLst xmlns:a="http://schemas.openxmlformats.org/drawingml/2006/main" xmlns:r="http://schemas.openxmlformats.org/officeDocument/2006/relationships" xmlns:p="http://schemas.openxmlformats.org/presentationml/2006/main">
  <p:tag name="TEMPLAFYSLIDEID" val="637356961215326888"/>
</p:tagLst>
</file>

<file path=ppt/tags/tag67.xml><?xml version="1.0" encoding="utf-8"?>
<p:tagLst xmlns:a="http://schemas.openxmlformats.org/drawingml/2006/main" xmlns:r="http://schemas.openxmlformats.org/officeDocument/2006/relationships" xmlns:p="http://schemas.openxmlformats.org/presentationml/2006/main">
  <p:tag name="TEMPLAFYSLIDEID" val="637238759154676885"/>
</p:tagLst>
</file>

<file path=ppt/tags/tag7.xml><?xml version="1.0" encoding="utf-8"?>
<p:tagLst xmlns:a="http://schemas.openxmlformats.org/drawingml/2006/main" xmlns:r="http://schemas.openxmlformats.org/officeDocument/2006/relationships" xmlns:p="http://schemas.openxmlformats.org/presentationml/2006/main">
  <p:tag name="AS_UNIQUEID" val="68121"/>
</p:tagLst>
</file>

<file path=ppt/tags/tag8.xml><?xml version="1.0" encoding="utf-8"?>
<p:tagLst xmlns:a="http://schemas.openxmlformats.org/drawingml/2006/main" xmlns:r="http://schemas.openxmlformats.org/officeDocument/2006/relationships" xmlns:p="http://schemas.openxmlformats.org/presentationml/2006/main">
  <p:tag name="AS_UNIQUEID" val="68122"/>
</p:tagLst>
</file>

<file path=ppt/tags/tag9.xml><?xml version="1.0" encoding="utf-8"?>
<p:tagLst xmlns:a="http://schemas.openxmlformats.org/drawingml/2006/main" xmlns:r="http://schemas.openxmlformats.org/officeDocument/2006/relationships" xmlns:p="http://schemas.openxmlformats.org/presentationml/2006/main">
  <p:tag name="AS_UNIQUEID" val="68123"/>
</p:tagLst>
</file>

<file path=ppt/theme/theme1.xml><?xml version="1.0" encoding="utf-8"?>
<a:theme xmlns:a="http://schemas.openxmlformats.org/drawingml/2006/main" name="Vodafone Business">
  <a:themeElements>
    <a:clrScheme name="Vodafone 2021">
      <a:dk1>
        <a:srgbClr val="000000"/>
      </a:dk1>
      <a:lt1>
        <a:srgbClr val="FFFFFF"/>
      </a:lt1>
      <a:dk2>
        <a:srgbClr val="5E2750"/>
      </a:dk2>
      <a:lt2>
        <a:srgbClr val="545759"/>
      </a:lt2>
      <a:accent1>
        <a:srgbClr val="E60000"/>
      </a:accent1>
      <a:accent2>
        <a:srgbClr val="A8B400"/>
      </a:accent2>
      <a:accent3>
        <a:srgbClr val="9C2AA0"/>
      </a:accent3>
      <a:accent4>
        <a:srgbClr val="EB9700"/>
      </a:accent4>
      <a:accent5>
        <a:srgbClr val="00B0CA"/>
      </a:accent5>
      <a:accent6>
        <a:srgbClr val="FECB00"/>
      </a:accent6>
      <a:hlink>
        <a:srgbClr val="E60000"/>
      </a:hlink>
      <a:folHlink>
        <a:srgbClr val="E60000"/>
      </a:folHlink>
    </a:clrScheme>
    <a:fontScheme name="Vodafone">
      <a:majorFont>
        <a:latin typeface="Vodafone Rg"/>
        <a:ea typeface=""/>
        <a:cs typeface=""/>
      </a:majorFont>
      <a:minorFont>
        <a:latin typeface="Vodafon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dirty="0" smtClean="0">
            <a:latin typeface="Vodafone Rg" pitchFamily="34" charset="0"/>
          </a:defRPr>
        </a:defPPr>
      </a:lstStyle>
    </a:txDef>
  </a:objectDefaults>
  <a:extraClrSchemeLst/>
  <a:extLst>
    <a:ext uri="{05A4C25C-085E-4340-85A3-A5531E510DB2}">
      <thm15:themeFamily xmlns:thm15="http://schemas.microsoft.com/office/thememl/2012/main" name="Vodafone Business PPT Template 2021 v4" id="{5E8AB590-193B-084B-91F6-69F34F4510D0}" vid="{730EAE35-8F4F-4942-9FF3-2E3D35E5CB72}"/>
    </a:ext>
  </a:extLst>
</a:theme>
</file>

<file path=ppt/theme/theme2.xml><?xml version="1.0" encoding="utf-8"?>
<a:theme xmlns:a="http://schemas.openxmlformats.org/drawingml/2006/main" name="2_Vodafone">
  <a:themeElements>
    <a:clrScheme name="Vodafone Enterprise">
      <a:dk1>
        <a:srgbClr val="000000"/>
      </a:dk1>
      <a:lt1>
        <a:srgbClr val="FFFFFF"/>
      </a:lt1>
      <a:dk2>
        <a:srgbClr val="007C92"/>
      </a:dk2>
      <a:lt2>
        <a:srgbClr val="4A4D4E"/>
      </a:lt2>
      <a:accent1>
        <a:srgbClr val="E60000"/>
      </a:accent1>
      <a:accent2>
        <a:srgbClr val="494D4E"/>
      </a:accent2>
      <a:accent3>
        <a:srgbClr val="A3A6A6"/>
      </a:accent3>
      <a:accent4>
        <a:srgbClr val="D2D2D3"/>
      </a:accent4>
      <a:accent5>
        <a:srgbClr val="00B0CA"/>
      </a:accent5>
      <a:accent6>
        <a:srgbClr val="A8B300"/>
      </a:accent6>
      <a:hlink>
        <a:srgbClr val="E60000"/>
      </a:hlink>
      <a:folHlink>
        <a:srgbClr val="E60000"/>
      </a:folHlink>
    </a:clrScheme>
    <a:fontScheme name="Vodafone">
      <a:majorFont>
        <a:latin typeface="Vodafone Rg"/>
        <a:ea typeface=""/>
        <a:cs typeface=""/>
      </a:majorFont>
      <a:minorFont>
        <a:latin typeface="Vodafon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dirty="0" smtClean="0">
            <a:latin typeface="Vodafone Rg" pitchFamily="34" charset="0"/>
          </a:defRPr>
        </a:defPPr>
      </a:lstStyle>
    </a:txDef>
  </a:objectDefaults>
  <a:extraClrSchemeLst/>
</a:theme>
</file>

<file path=ppt/theme/theme3.xml><?xml version="1.0" encoding="utf-8"?>
<a:theme xmlns:a="http://schemas.openxmlformats.org/drawingml/2006/main" name="Nimway 2021">
  <a:themeElements>
    <a:clrScheme name="Nimway Master Sell-in 2021">
      <a:dk1>
        <a:srgbClr val="000000"/>
      </a:dk1>
      <a:lt1>
        <a:srgbClr val="FFFFFF"/>
      </a:lt1>
      <a:dk2>
        <a:srgbClr val="44546A"/>
      </a:dk2>
      <a:lt2>
        <a:srgbClr val="E7E6E6"/>
      </a:lt2>
      <a:accent1>
        <a:srgbClr val="2F4056"/>
      </a:accent1>
      <a:accent2>
        <a:srgbClr val="657B7B"/>
      </a:accent2>
      <a:accent3>
        <a:srgbClr val="FF9D7D"/>
      </a:accent3>
      <a:accent4>
        <a:srgbClr val="E8B76B"/>
      </a:accent4>
      <a:accent5>
        <a:srgbClr val="83919C"/>
      </a:accent5>
      <a:accent6>
        <a:srgbClr val="BAC5C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mway_Master_Sell-in_template_2021_TEMPLATE" id="{BEF3AFBD-ED7F-3F43-8468-FF2CEA3E239F}" vid="{6F40AF05-9BC7-B64F-BFAC-887F909ECAA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Colliers (9).pptx" id="{94E35C43-FEE9-4260-8F03-C2AE988411A2}" vid="{D9B61C42-FA14-430E-B9DE-17E5FA19151A}"/>
    </a:ext>
  </a:extLst>
</a:theme>
</file>

<file path=ppt/theme/theme6.xml><?xml version="1.0" encoding="utf-8"?>
<a:theme xmlns:a="http://schemas.openxmlformats.org/drawingml/2006/main" name="1_Colliers 16:9">
  <a:themeElements>
    <a:clrScheme name="Colliers">
      <a:dk1>
        <a:srgbClr val="4A4A4D"/>
      </a:dk1>
      <a:lt1>
        <a:srgbClr val="FFFFFF"/>
      </a:lt1>
      <a:dk2>
        <a:srgbClr val="25408F"/>
      </a:dk2>
      <a:lt2>
        <a:srgbClr val="CCCDD5"/>
      </a:lt2>
      <a:accent1>
        <a:srgbClr val="25408F"/>
      </a:accent1>
      <a:accent2>
        <a:srgbClr val="0C9ED9"/>
      </a:accent2>
      <a:accent3>
        <a:srgbClr val="B7E4F4"/>
      </a:accent3>
      <a:accent4>
        <a:srgbClr val="9EA2A2"/>
      </a:accent4>
      <a:accent5>
        <a:srgbClr val="ED1B34"/>
      </a:accent5>
      <a:accent6>
        <a:srgbClr val="FFD400"/>
      </a:accent6>
      <a:hlink>
        <a:srgbClr val="0C9ED9"/>
      </a:hlink>
      <a:folHlink>
        <a:srgbClr val="0C9ED9"/>
      </a:folHlink>
    </a:clrScheme>
    <a:fontScheme name="Colliers">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Dark blue 100%">
      <a:srgbClr val="25408F"/>
    </a:custClr>
    <a:custClr name="Dark blue 80%">
      <a:srgbClr val="5166A5"/>
    </a:custClr>
    <a:custClr name="Dark blue 60%">
      <a:srgbClr val="7C8CBC"/>
    </a:custClr>
    <a:custClr name="Dark blue 40%">
      <a:srgbClr val="A8B3D2"/>
    </a:custClr>
    <a:custClr name="Dark blue 20%">
      <a:srgbClr val="D3D9E9"/>
    </a:custClr>
    <a:custClr name="Medium blue 100%">
      <a:srgbClr val="0C9ED9"/>
    </a:custClr>
    <a:custClr name="Medium blue 80%">
      <a:srgbClr val="3DB1E1"/>
    </a:custClr>
    <a:custClr name="Medium blue 60%">
      <a:srgbClr val="6DC5E8"/>
    </a:custClr>
    <a:custClr name="Medium blue 40%">
      <a:srgbClr val="9ED8F0"/>
    </a:custClr>
    <a:custClr name="Medium blue 20%">
      <a:srgbClr val="CEECF7"/>
    </a:custClr>
    <a:custClr name="Light blue 100%">
      <a:srgbClr val="B7E4F4"/>
    </a:custClr>
    <a:custClr name="Light blue 80%">
      <a:srgbClr val="C5E9F6"/>
    </a:custClr>
    <a:custClr name="Light blue 60%">
      <a:srgbClr val="D4EFF8"/>
    </a:custClr>
    <a:custClr name="Light blue 40%">
      <a:srgbClr val="E2F4FB"/>
    </a:custClr>
    <a:custClr name="Light blue 20%">
      <a:srgbClr val="F1FAFD"/>
    </a:custClr>
    <a:custClr name="Dark grey 100%">
      <a:srgbClr val="4A4A4D"/>
    </a:custClr>
    <a:custClr name="Dark grey 80%">
      <a:srgbClr val="6E6E71"/>
    </a:custClr>
    <a:custClr name="Dark grey  60%">
      <a:srgbClr val="929294"/>
    </a:custClr>
    <a:custClr name="Dark grey 40%">
      <a:srgbClr val="B7B7B8"/>
    </a:custClr>
    <a:custClr name="Dark grey 20%">
      <a:srgbClr val="DBDBDB"/>
    </a:custClr>
    <a:custClr name="Light grey 100%">
      <a:srgbClr val="CCCDD5"/>
    </a:custClr>
    <a:custClr name="Light grey 80%">
      <a:srgbClr val="D6D7DD"/>
    </a:custClr>
    <a:custClr name="Light grey 60%">
      <a:srgbClr val="E0E1E6"/>
    </a:custClr>
    <a:custClr name="Light grey 40%">
      <a:srgbClr val="EBEBEE"/>
    </a:custClr>
    <a:custClr name="Light grey 20%">
      <a:srgbClr val="F5F5F7"/>
    </a:custClr>
    <a:custClr name="Yellow 100%">
      <a:srgbClr val="FFD400"/>
    </a:custClr>
    <a:custClr name="Yellow 80%">
      <a:srgbClr val="FFDD33"/>
    </a:custClr>
    <a:custClr name="Yellow 60%">
      <a:srgbClr val="FFE566"/>
    </a:custClr>
    <a:custClr name="Yellow 40%">
      <a:srgbClr val="FFEE99"/>
    </a:custClr>
    <a:custClr name="Yellow 20%">
      <a:srgbClr val="FFF6CC"/>
    </a:custClr>
    <a:custClr name="Red 100%">
      <a:srgbClr val="ED1B34"/>
    </a:custClr>
    <a:custClr name="Red 80%">
      <a:srgbClr val="F1495D"/>
    </a:custClr>
    <a:custClr name="Red 60%">
      <a:srgbClr val="F47685"/>
    </a:custClr>
    <a:custClr name="Red 40%">
      <a:srgbClr val="F8A4AE"/>
    </a:custClr>
    <a:custClr name="Red 20%">
      <a:srgbClr val="FBD1D6"/>
    </a:custClr>
    <a:custClr name="Orange 100%">
      <a:srgbClr val="F68B1F"/>
    </a:custClr>
    <a:custClr name="Orange 80%">
      <a:srgbClr val="F8A24C"/>
    </a:custClr>
    <a:custClr name="Orange 60%">
      <a:srgbClr val="FAB979"/>
    </a:custClr>
    <a:custClr name="Orange 40%">
      <a:srgbClr val="FBD1A5"/>
    </a:custClr>
    <a:custClr name="Orange 20%">
      <a:srgbClr val="FDE8D2"/>
    </a:custClr>
    <a:custClr name="Purple 100%">
      <a:srgbClr val="9F5F9F"/>
    </a:custClr>
    <a:custClr name="Purple 80%">
      <a:srgbClr val="B27FB2"/>
    </a:custClr>
    <a:custClr name="Purple 60%">
      <a:srgbClr val="C59FC5"/>
    </a:custClr>
    <a:custClr name="Purple 40%">
      <a:srgbClr val="D9BFD9"/>
    </a:custClr>
    <a:custClr name="Purple 20%">
      <a:srgbClr val="ECDFEC"/>
    </a:custClr>
    <a:custClr name="Teal 100%">
      <a:srgbClr val="339088"/>
    </a:custClr>
    <a:custClr name="Teal 80%">
      <a:srgbClr val="5CA6A0"/>
    </a:custClr>
    <a:custClr name="Teal 60%">
      <a:srgbClr val="85BCB8"/>
    </a:custClr>
    <a:custClr name="Teal 40%">
      <a:srgbClr val="ADD3CF"/>
    </a:custClr>
    <a:custClr name="Teal 20%">
      <a:srgbClr val="D6E9E7"/>
    </a:custClr>
  </a:custClrLst>
  <a:extLst>
    <a:ext uri="{05A4C25C-085E-4340-85A3-A5531E510DB2}">
      <thm15:themeFamily xmlns:thm15="http://schemas.microsoft.com/office/thememl/2012/main" name="Presentation3" id="{E5F2E3F4-F0F7-4C1E-9B8B-D4A1C3AA40D1}" vid="{68E7A6FE-9E8A-4039-96BC-7203B176BA33}"/>
    </a:ext>
  </a:extLst>
</a:theme>
</file>

<file path=ppt/theme/theme7.xml><?xml version="1.0" encoding="utf-8"?>
<a:theme xmlns:a="http://schemas.openxmlformats.org/drawingml/2006/main" name="vodafone_ppt_theme">
  <a:themeElements>
    <a:clrScheme name="Vodafone 2021">
      <a:dk1>
        <a:srgbClr val="000000"/>
      </a:dk1>
      <a:lt1>
        <a:srgbClr val="FFFFFF"/>
      </a:lt1>
      <a:dk2>
        <a:srgbClr val="5E2750"/>
      </a:dk2>
      <a:lt2>
        <a:srgbClr val="545759"/>
      </a:lt2>
      <a:accent1>
        <a:srgbClr val="E60000"/>
      </a:accent1>
      <a:accent2>
        <a:srgbClr val="A8B400"/>
      </a:accent2>
      <a:accent3>
        <a:srgbClr val="9C2AA0"/>
      </a:accent3>
      <a:accent4>
        <a:srgbClr val="EB9700"/>
      </a:accent4>
      <a:accent5>
        <a:srgbClr val="00B0CA"/>
      </a:accent5>
      <a:accent6>
        <a:srgbClr val="FECB00"/>
      </a:accent6>
      <a:hlink>
        <a:srgbClr val="E60000"/>
      </a:hlink>
      <a:folHlink>
        <a:srgbClr val="E60000"/>
      </a:folHlink>
    </a:clrScheme>
    <a:fontScheme name="Vodafone">
      <a:majorFont>
        <a:latin typeface="Vodafone Rg"/>
        <a:ea typeface=""/>
        <a:cs typeface=""/>
      </a:majorFont>
      <a:minorFont>
        <a:latin typeface="Vodafon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dirty="0" smtClean="0">
            <a:latin typeface="Vodafone Rg" pitchFamily="34" charset="0"/>
          </a:defRPr>
        </a:defPPr>
      </a:lstStyle>
    </a:txDef>
  </a:objectDefaults>
  <a:extraClrSchemeLst/>
  <a:extLst>
    <a:ext uri="{05A4C25C-085E-4340-85A3-A5531E510DB2}">
      <thm15:themeFamily xmlns:thm15="http://schemas.microsoft.com/office/thememl/2012/main" name="vodafone_ppt_theme" id="{C69AE676-881A-FC4D-9391-A2BC0DC0C0D1}" vid="{128FF215-8DDD-1844-9194-15E098BD0F5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b7219bb-8a20-4f22-826d-8377b64cb491">
      <Terms xmlns="http://schemas.microsoft.com/office/infopath/2007/PartnerControls"/>
    </lcf76f155ced4ddcb4097134ff3c332f>
    <TaxCatchAll xmlns="3cc7de76-84ca-41de-8deb-6af9a1d3c54c" xsi:nil="true"/>
    <_ip_UnifiedCompliancePolicyProperties xmlns="http://schemas.microsoft.com/sharepoint/v3" xsi:nil="true"/>
    <SharedWithUsers xmlns="3cc7de76-84ca-41de-8deb-6af9a1d3c54c">
      <UserInfo>
        <DisplayName>Verzaal, Melvyn (VodafoneZiggo)</DisplayName>
        <AccountId>109</AccountId>
        <AccountType/>
      </UserInfo>
      <UserInfo>
        <DisplayName>Cancelik Adacal, Zeynep (VodafoneZiggo)</DisplayName>
        <AccountId>2020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slideVersion":1,"isValidatorEnabled":false,"isLocked":false,"elementsMetadata":[{"type":"shape","elementConfiguration":{"binding":"{{Translate(\"Clicktoaddheader\")}}","type":"text","disableUpdates":false}},{"type":"shape","elementConfiguration":{"binding":"{{Translate(\"Clicktoaddtitle\")}}","type":"text","disableUpdates":false}},{"type":"shape","elementConfiguration":{"binding":"{{Translate(\"Clicktoaddtext\")}}","type":"text","disableUpdates":false}},{"type":"shape","elementConfiguration":{"binding":"{{Translate(\"Clicktoaddtext\")}}","type":"text","disableUpdates":false}}],"slideId":"638144039202176694","enableDocumentContentUpdater":false,"version":"2.0"}]]></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45130DAF39F0C54A973CB44D3FD2E28B" ma:contentTypeVersion="18" ma:contentTypeDescription="Create a new document." ma:contentTypeScope="" ma:versionID="a639fe1115d5c7c2b09214a835646c6d">
  <xsd:schema xmlns:xsd="http://www.w3.org/2001/XMLSchema" xmlns:xs="http://www.w3.org/2001/XMLSchema" xmlns:p="http://schemas.microsoft.com/office/2006/metadata/properties" xmlns:ns1="http://schemas.microsoft.com/sharepoint/v3" xmlns:ns2="ab7219bb-8a20-4f22-826d-8377b64cb491" xmlns:ns3="3cc7de76-84ca-41de-8deb-6af9a1d3c54c" targetNamespace="http://schemas.microsoft.com/office/2006/metadata/properties" ma:root="true" ma:fieldsID="4cfe2993debde066201c77873160499a" ns1:_="" ns2:_="" ns3:_="">
    <xsd:import namespace="http://schemas.microsoft.com/sharepoint/v3"/>
    <xsd:import namespace="ab7219bb-8a20-4f22-826d-8377b64cb491"/>
    <xsd:import namespace="3cc7de76-84ca-41de-8deb-6af9a1d3c5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7219bb-8a20-4f22-826d-8377b64cb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f0df39-4ccb-43fc-b302-9702d968f7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c7de76-84ca-41de-8deb-6af9a1d3c5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537ab7e-6a56-44ca-8951-9558b1ddc579}" ma:internalName="TaxCatchAll" ma:showField="CatchAllData" ma:web="3cc7de76-84ca-41de-8deb-6af9a1d3c5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Props1.xml><?xml version="1.0" encoding="utf-8"?>
<ds:datastoreItem xmlns:ds="http://schemas.openxmlformats.org/officeDocument/2006/customXml" ds:itemID="{9DDBC0CA-07D5-4D18-BBB9-ACB6B73F6A73}">
  <ds:schemaRefs>
    <ds:schemaRef ds:uri="3cc7de76-84ca-41de-8deb-6af9a1d3c54c"/>
    <ds:schemaRef ds:uri="ab7219bb-8a20-4f22-826d-8377b64cb4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8207B4-A906-4A14-8527-53A61B341946}">
  <ds:schemaRefs>
    <ds:schemaRef ds:uri="http://schemas.microsoft.com/sharepoint/v3/contenttype/forms"/>
  </ds:schemaRefs>
</ds:datastoreItem>
</file>

<file path=customXml/itemProps3.xml><?xml version="1.0" encoding="utf-8"?>
<ds:datastoreItem xmlns:ds="http://schemas.openxmlformats.org/officeDocument/2006/customXml" ds:itemID="{689B5E8B-6F8F-40CA-98BB-D09E8E6E6B88}">
  <ds:schemaRefs/>
</ds:datastoreItem>
</file>

<file path=customXml/itemProps4.xml><?xml version="1.0" encoding="utf-8"?>
<ds:datastoreItem xmlns:ds="http://schemas.openxmlformats.org/officeDocument/2006/customXml" ds:itemID="{0BB3C159-7E81-4C25-91A6-7EB420111F38}">
  <ds:schemaRefs>
    <ds:schemaRef ds:uri="3cc7de76-84ca-41de-8deb-6af9a1d3c54c"/>
    <ds:schemaRef ds:uri="ab7219bb-8a20-4f22-826d-8377b64cb4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084C92B-9909-4FBF-B3BA-354AA45593F4}">
  <ds:schemaRefs/>
</ds:datastoreItem>
</file>

<file path=docProps/app.xml><?xml version="1.0" encoding="utf-8"?>
<Properties xmlns="http://schemas.openxmlformats.org/officeDocument/2006/extended-properties" xmlns:vt="http://schemas.openxmlformats.org/officeDocument/2006/docPropsVTypes">
  <TotalTime>73</TotalTime>
  <Words>2838</Words>
  <Application>Microsoft Macintosh PowerPoint</Application>
  <PresentationFormat>Breedbeeld</PresentationFormat>
  <Paragraphs>410</Paragraphs>
  <Slides>35</Slides>
  <Notes>18</Notes>
  <HiddenSlides>0</HiddenSlides>
  <MMClips>0</MMClips>
  <ScaleCrop>false</ScaleCrop>
  <HeadingPairs>
    <vt:vector size="8" baseType="variant">
      <vt:variant>
        <vt:lpstr>Gebruikte lettertypen</vt:lpstr>
      </vt:variant>
      <vt:variant>
        <vt:i4>21</vt:i4>
      </vt:variant>
      <vt:variant>
        <vt:lpstr>Thema</vt:lpstr>
      </vt:variant>
      <vt:variant>
        <vt:i4>7</vt:i4>
      </vt:variant>
      <vt:variant>
        <vt:lpstr>Ingesloten OLE-bronprogramma's</vt:lpstr>
      </vt:variant>
      <vt:variant>
        <vt:i4>1</vt:i4>
      </vt:variant>
      <vt:variant>
        <vt:lpstr>Diatitels</vt:lpstr>
      </vt:variant>
      <vt:variant>
        <vt:i4>35</vt:i4>
      </vt:variant>
    </vt:vector>
  </HeadingPairs>
  <TitlesOfParts>
    <vt:vector size="64" baseType="lpstr">
      <vt:lpstr>Arial</vt:lpstr>
      <vt:lpstr>Averta Std Light</vt:lpstr>
      <vt:lpstr>Calibri</vt:lpstr>
      <vt:lpstr>inherit</vt:lpstr>
      <vt:lpstr>Merriweather Light</vt:lpstr>
      <vt:lpstr>Merriweather-Italic</vt:lpstr>
      <vt:lpstr>Merriweather-Regular</vt:lpstr>
      <vt:lpstr>Open Sans</vt:lpstr>
      <vt:lpstr>Open Sans Light</vt:lpstr>
      <vt:lpstr>SST</vt:lpstr>
      <vt:lpstr>SST </vt:lpstr>
      <vt:lpstr>SST Light</vt:lpstr>
      <vt:lpstr>SST Medium</vt:lpstr>
      <vt:lpstr>SST-Roman</vt:lpstr>
      <vt:lpstr>Symbol</vt:lpstr>
      <vt:lpstr>Vodafone</vt:lpstr>
      <vt:lpstr>Vodafone Light</vt:lpstr>
      <vt:lpstr>Vodafone Lt</vt:lpstr>
      <vt:lpstr>Vodafone Rg</vt:lpstr>
      <vt:lpstr>Vodafone SemiBold</vt:lpstr>
      <vt:lpstr>Wingdings</vt:lpstr>
      <vt:lpstr>Vodafone Business</vt:lpstr>
      <vt:lpstr>2_Vodafone</vt:lpstr>
      <vt:lpstr>Nimway 2021</vt:lpstr>
      <vt:lpstr>Office Theme</vt:lpstr>
      <vt:lpstr>Colliers 16:9</vt:lpstr>
      <vt:lpstr>1_Colliers 16:9</vt:lpstr>
      <vt:lpstr>vodafone_ppt_theme</vt:lpstr>
      <vt:lpstr>think-cell Slide</vt:lpstr>
      <vt:lpstr>Hoe creëert u een Smart Building?</vt:lpstr>
      <vt:lpstr>Your team today</vt:lpstr>
      <vt:lpstr>Wie herkent één van de volgende stellingen/ergernissen? </vt:lpstr>
      <vt:lpstr>PowerPoint-presentatie</vt:lpstr>
      <vt:lpstr>Actuele uitdaging werkomgeving</vt:lpstr>
      <vt:lpstr>Actuele uitdaging werkomgeving</vt:lpstr>
      <vt:lpstr>PowerPoint-presentatie</vt:lpstr>
      <vt:lpstr>PowerPoint-presentatie</vt:lpstr>
      <vt:lpstr>Gemiddelde kantoorbezetting in Nederland</vt:lpstr>
      <vt:lpstr>Hogere pieken en diepere dalen</vt:lpstr>
      <vt:lpstr>Nieuw werkomgeving typologie</vt:lpstr>
      <vt:lpstr>Kantoor beschikbaar hebben wanneer er gewerkt wordt  &amp; anders aanwenden als het kantoor niet gebruikt wordt</vt:lpstr>
      <vt:lpstr>PowerPoint-presentatie</vt:lpstr>
      <vt:lpstr>PowerPoint-presentatie</vt:lpstr>
      <vt:lpstr>PowerPoint-presentatie</vt:lpstr>
      <vt:lpstr>De vijf belangrijkste ontwikkelingen &amp; data impact</vt:lpstr>
      <vt:lpstr>PowerPoint-presentatie</vt:lpstr>
      <vt:lpstr>PowerPoint-presentatie</vt:lpstr>
      <vt:lpstr>PowerPoint-presentatie</vt:lpstr>
      <vt:lpstr>NIMWAY, a smart workplace solution by Sony</vt:lpstr>
      <vt:lpstr>The Nimway story from Sweden</vt:lpstr>
      <vt:lpstr>Wat een oplossing kan betekenen voor</vt:lpstr>
      <vt:lpstr>De juiste personen</vt:lpstr>
      <vt:lpstr>Waar bestaat dit (schaalbare) systeem uit?</vt:lpstr>
      <vt:lpstr>Nimway referentie </vt:lpstr>
      <vt:lpstr>Nimway mobile app</vt:lpstr>
      <vt:lpstr>PowerPoint-presentatie</vt:lpstr>
      <vt:lpstr>Nieuwste functionaliteiten – voorbeelden</vt:lpstr>
      <vt:lpstr>New in Nimway Q4 2023 - Q1 2024</vt:lpstr>
      <vt:lpstr>PowerPoint-presentatie</vt:lpstr>
      <vt:lpstr>PowerPoint-presentatie</vt:lpstr>
      <vt:lpstr>PowerPoint-presentatie</vt:lpstr>
      <vt:lpstr>Nimway – the world leading smart office solution</vt:lpstr>
      <vt:lpstr>Thank you!</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creëert u een Smart Building?</dc:title>
  <dc:creator>Letterie, Jelmer (VodafoneZiggo)</dc:creator>
  <cp:lastModifiedBy>Link Ontwerpers Office 2</cp:lastModifiedBy>
  <cp:revision>5</cp:revision>
  <dcterms:created xsi:type="dcterms:W3CDTF">2023-11-07T15:32:34Z</dcterms:created>
  <dcterms:modified xsi:type="dcterms:W3CDTF">2023-11-09T15:48:36Z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15a3b17-f2bf-438c-b355-857d2523fdc8_Enabled">
    <vt:lpwstr>true</vt:lpwstr>
  </property>
  <property fmtid="{D5CDD505-2E9C-101B-9397-08002B2CF9AE}" pid="3" name="MSIP_Label_715a3b17-f2bf-438c-b355-857d2523fdc8_SetDate">
    <vt:lpwstr>2023-11-08T16:30:26Z</vt:lpwstr>
  </property>
  <property fmtid="{D5CDD505-2E9C-101B-9397-08002B2CF9AE}" pid="4" name="MSIP_Label_715a3b17-f2bf-438c-b355-857d2523fdc8_Method">
    <vt:lpwstr>Standard</vt:lpwstr>
  </property>
  <property fmtid="{D5CDD505-2E9C-101B-9397-08002B2CF9AE}" pid="5" name="MSIP_Label_715a3b17-f2bf-438c-b355-857d2523fdc8_Name">
    <vt:lpwstr>715a3b17-f2bf-438c-b355-857d2523fdc8</vt:lpwstr>
  </property>
  <property fmtid="{D5CDD505-2E9C-101B-9397-08002B2CF9AE}" pid="6" name="MSIP_Label_715a3b17-f2bf-438c-b355-857d2523fdc8_SiteId">
    <vt:lpwstr>eaad54da-6687-41bb-9c13-71419686deaa</vt:lpwstr>
  </property>
  <property fmtid="{D5CDD505-2E9C-101B-9397-08002B2CF9AE}" pid="7" name="MSIP_Label_715a3b17-f2bf-438c-b355-857d2523fdc8_ActionId">
    <vt:lpwstr>399c2bb3-3bee-487f-a139-f03bd20b96ba</vt:lpwstr>
  </property>
  <property fmtid="{D5CDD505-2E9C-101B-9397-08002B2CF9AE}" pid="8" name="MSIP_Label_715a3b17-f2bf-438c-b355-857d2523fdc8_ContentBits">
    <vt:lpwstr>2</vt:lpwstr>
  </property>
  <property fmtid="{D5CDD505-2E9C-101B-9397-08002B2CF9AE}" pid="9" name="ClassificationContentMarkingFooterLocations">
    <vt:lpwstr>Vodafone Business:7\2_Vodafone:8\Nimway 2021:6\Office Theme:8\Colliers 16\:9:14\1_Colliers 16\:9:8\vodafone_ppt_theme:8</vt:lpwstr>
  </property>
  <property fmtid="{D5CDD505-2E9C-101B-9397-08002B2CF9AE}" pid="10" name="ClassificationContentMarkingFooterText">
    <vt:lpwstr>C2 VodafoneZiggo Internal
</vt:lpwstr>
  </property>
  <property fmtid="{D5CDD505-2E9C-101B-9397-08002B2CF9AE}" pid="11" name="ContentTypeId">
    <vt:lpwstr>0x01010045130DAF39F0C54A973CB44D3FD2E28B</vt:lpwstr>
  </property>
  <property fmtid="{D5CDD505-2E9C-101B-9397-08002B2CF9AE}" pid="12" name="MediaServiceImageTags">
    <vt:lpwstr/>
  </property>
</Properties>
</file>