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1" r:id="rId2"/>
  </p:sldMasterIdLst>
  <p:notesMasterIdLst>
    <p:notesMasterId r:id="rId17"/>
  </p:notesMasterIdLst>
  <p:sldIdLst>
    <p:sldId id="268" r:id="rId3"/>
    <p:sldId id="256" r:id="rId4"/>
    <p:sldId id="257" r:id="rId5"/>
    <p:sldId id="258" r:id="rId6"/>
    <p:sldId id="259" r:id="rId7"/>
    <p:sldId id="260" r:id="rId8"/>
    <p:sldId id="261" r:id="rId9"/>
    <p:sldId id="262" r:id="rId10"/>
    <p:sldId id="263" r:id="rId11"/>
    <p:sldId id="264" r:id="rId12"/>
    <p:sldId id="265" r:id="rId13"/>
    <p:sldId id="266" r:id="rId14"/>
    <p:sldId id="267" r:id="rId15"/>
    <p:sldId id="519"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Outfit Light" pitchFamily="2" charset="0"/>
      <p:regular r:id="rId22"/>
      <p:bold r:id="rId23"/>
    </p:embeddedFont>
    <p:embeddedFont>
      <p:font typeface="Outfit SemiBold" pitchFamily="2" charset="0"/>
      <p:regular r:id="rId24"/>
      <p:bold r:id="rId25"/>
    </p:embeddedFont>
    <p:embeddedFont>
      <p:font typeface="Vodafone Lt" panose="020B0606040202020204" pitchFamily="34" charset="0"/>
      <p:regular r:id="rId26"/>
    </p:embeddedFont>
    <p:embeddedFont>
      <p:font typeface="Vodafone Rg" panose="020B0606080202020204" pitchFamily="3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429">
          <p15:clr>
            <a:srgbClr val="9AA0A6"/>
          </p15:clr>
        </p15:guide>
        <p15:guide id="4" pos="46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56" d="100"/>
          <a:sy n="156" d="100"/>
        </p:scale>
        <p:origin x="808" y="168"/>
      </p:cViewPr>
      <p:guideLst>
        <p:guide orient="horz" pos="1620"/>
        <p:guide pos="2880"/>
        <p:guide pos="429"/>
        <p:guide pos="46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96a14a43e5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96a14a43e5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nl"/>
              <a:t>De rol van de klantenservicemedewerker verandert ook</a:t>
            </a:r>
            <a:endParaRPr/>
          </a:p>
          <a:p>
            <a:pPr marL="457200" lvl="0" indent="-298450" algn="l" rtl="0">
              <a:spcBef>
                <a:spcPts val="0"/>
              </a:spcBef>
              <a:spcAft>
                <a:spcPts val="0"/>
              </a:spcAft>
              <a:buSzPts val="1100"/>
              <a:buChar char="●"/>
            </a:pPr>
            <a:r>
              <a:rPr lang="nl"/>
              <a:t>Er komt waarde in doorvragen, de klant beter begrijpen, meer informatie verzamelen</a:t>
            </a:r>
            <a:endParaRPr/>
          </a:p>
          <a:p>
            <a:pPr marL="457200" lvl="0" indent="-298450" algn="l" rtl="0">
              <a:spcBef>
                <a:spcPts val="0"/>
              </a:spcBef>
              <a:spcAft>
                <a:spcPts val="0"/>
              </a:spcAft>
              <a:buSzPts val="1100"/>
              <a:buChar char="●"/>
            </a:pPr>
            <a:r>
              <a:rPr lang="nl"/>
              <a:t>Medewerkers met kennis van de organisatie en de klantreis worden kostbaar</a:t>
            </a:r>
            <a:endParaRPr/>
          </a:p>
          <a:p>
            <a:pPr marL="457200" lvl="0" indent="-298450" algn="l" rtl="0">
              <a:spcBef>
                <a:spcPts val="0"/>
              </a:spcBef>
              <a:spcAft>
                <a:spcPts val="0"/>
              </a:spcAft>
              <a:buSzPts val="1100"/>
              <a:buChar char="●"/>
            </a:pPr>
            <a:r>
              <a:rPr lang="nl"/>
              <a:t>Mooie doorgroeibaan i.p.v. draaideur-bijbaan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96a14a43e5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96a14a43e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nl"/>
              <a:t>Ik realiseer me dat het makkelijk praten is</a:t>
            </a:r>
            <a:endParaRPr/>
          </a:p>
          <a:p>
            <a:pPr marL="457200" lvl="0" indent="-298450" algn="l" rtl="0">
              <a:spcBef>
                <a:spcPts val="0"/>
              </a:spcBef>
              <a:spcAft>
                <a:spcPts val="0"/>
              </a:spcAft>
              <a:buSzPts val="1100"/>
              <a:buChar char="●"/>
            </a:pPr>
            <a:r>
              <a:rPr lang="nl"/>
              <a:t>En ergens is het ook een droom</a:t>
            </a:r>
            <a:endParaRPr/>
          </a:p>
          <a:p>
            <a:pPr marL="457200" lvl="0" indent="-298450" algn="l" rtl="0">
              <a:spcBef>
                <a:spcPts val="0"/>
              </a:spcBef>
              <a:spcAft>
                <a:spcPts val="0"/>
              </a:spcAft>
              <a:buSzPts val="1100"/>
              <a:buChar char="●"/>
            </a:pPr>
            <a:r>
              <a:rPr lang="nl"/>
              <a:t>Niet van mij als techneut, maar van mij als klant</a:t>
            </a:r>
            <a:endParaRPr/>
          </a:p>
          <a:p>
            <a:pPr marL="457200" lvl="0" indent="-298450" algn="l" rtl="0">
              <a:spcBef>
                <a:spcPts val="0"/>
              </a:spcBef>
              <a:spcAft>
                <a:spcPts val="0"/>
              </a:spcAft>
              <a:buSzPts val="1100"/>
              <a:buChar char="●"/>
            </a:pPr>
            <a:r>
              <a:rPr lang="nl"/>
              <a:t>Om het idee te hebben dat mijn belletje niet alleen mij verder helpt, maar hopelijk ook de klanten na mij</a:t>
            </a:r>
            <a:endParaRPr/>
          </a:p>
          <a:p>
            <a:pPr marL="457200" lvl="0" indent="-298450" algn="l" rtl="0">
              <a:spcBef>
                <a:spcPts val="0"/>
              </a:spcBef>
              <a:spcAft>
                <a:spcPts val="0"/>
              </a:spcAft>
              <a:buSzPts val="1100"/>
              <a:buChar char="●"/>
            </a:pPr>
            <a:r>
              <a:rPr lang="nl"/>
              <a:t>Daarom is dit een mooie gelegenheid om het gesprek aan te gaan</a:t>
            </a:r>
            <a:endParaRPr/>
          </a:p>
          <a:p>
            <a:pPr marL="457200" lvl="0" indent="-298450" algn="l" rtl="0">
              <a:spcBef>
                <a:spcPts val="0"/>
              </a:spcBef>
              <a:spcAft>
                <a:spcPts val="0"/>
              </a:spcAft>
              <a:buSzPts val="1100"/>
              <a:buChar char="●"/>
            </a:pPr>
            <a:r>
              <a:rPr lang="nl"/>
              <a:t>Ik ben benieuwd naar reacties uit het 't publiek</a:t>
            </a:r>
            <a:endParaRPr/>
          </a:p>
          <a:p>
            <a:pPr marL="457200" lvl="0" indent="0" algn="l" rtl="0">
              <a:spcBef>
                <a:spcPts val="0"/>
              </a:spcBef>
              <a:spcAft>
                <a:spcPts val="0"/>
              </a:spcAft>
              <a:buNone/>
            </a:pPr>
            <a:endParaRPr/>
          </a:p>
          <a:p>
            <a:pPr marL="0" lvl="0" indent="0" algn="l" rtl="0">
              <a:spcBef>
                <a:spcPts val="0"/>
              </a:spcBef>
              <a:spcAft>
                <a:spcPts val="0"/>
              </a:spcAft>
              <a:buNone/>
            </a:pPr>
            <a:r>
              <a:rPr lang="nl"/>
              <a:t>(START DIALOOG)</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3b33c4c1b5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3b33c4c1b5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3b33c4c1b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3b33c4c1b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nl"/>
              <a:t>De eenmanszaak is het mooiste voorbeeld van korte lijntjes.</a:t>
            </a:r>
            <a:endParaRPr/>
          </a:p>
          <a:p>
            <a:pPr marL="457200" lvl="0" indent="-298450" algn="l" rtl="0">
              <a:spcBef>
                <a:spcPts val="0"/>
              </a:spcBef>
              <a:spcAft>
                <a:spcPts val="0"/>
              </a:spcAft>
              <a:buSzPts val="1100"/>
              <a:buChar char="●"/>
            </a:pPr>
            <a:r>
              <a:rPr lang="nl"/>
              <a:t>De persoon die de telefoon opneemt is ook degene die 't probleem moet oplossen.</a:t>
            </a:r>
            <a:endParaRPr/>
          </a:p>
          <a:p>
            <a:pPr marL="457200" lvl="0" indent="-298450" algn="l" rtl="0">
              <a:spcBef>
                <a:spcPts val="0"/>
              </a:spcBef>
              <a:spcAft>
                <a:spcPts val="0"/>
              </a:spcAft>
              <a:buSzPts val="1100"/>
              <a:buChar char="●"/>
            </a:pPr>
            <a:r>
              <a:rPr lang="nl"/>
              <a:t>Als ze het probleem structureel oplossen, worden ze minder vaak gebeld.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96a14a43e5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96a14a43e5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nl"/>
              <a:t>In grote organisaties werkt het helaas niet zo</a:t>
            </a:r>
            <a:endParaRPr/>
          </a:p>
          <a:p>
            <a:pPr marL="457200" lvl="0" indent="-298450" algn="l" rtl="0">
              <a:spcBef>
                <a:spcPts val="0"/>
              </a:spcBef>
              <a:spcAft>
                <a:spcPts val="0"/>
              </a:spcAft>
              <a:buSzPts val="1100"/>
              <a:buChar char="●"/>
            </a:pPr>
            <a:r>
              <a:rPr lang="nl"/>
              <a:t>Daar zit degene die de telefoon opneemt vaak ver van de oorzaak van de problematiek en zijn ze niet bij machte structurele verandering teweeg te brengen</a:t>
            </a:r>
            <a:endParaRPr/>
          </a:p>
          <a:p>
            <a:pPr marL="457200" lvl="0" indent="-298450" algn="l" rtl="0">
              <a:spcBef>
                <a:spcPts val="0"/>
              </a:spcBef>
              <a:spcAft>
                <a:spcPts val="0"/>
              </a:spcAft>
              <a:buSzPts val="1100"/>
              <a:buChar char="●"/>
            </a:pPr>
            <a:r>
              <a:rPr lang="nl"/>
              <a:t>Andersom weet de persoon die dat wel zo kunnen vaak weer niet wat er bij de klantenservice binnenkomt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96a14a43e5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96a14a43e5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nl"/>
              <a:t>Om een beter beeld van de klantbeleving te krijgen wordt er geïnvesteerd in klanttevredenheidsonderzoeken, usabilitytests, enz.</a:t>
            </a:r>
            <a:endParaRPr/>
          </a:p>
          <a:p>
            <a:pPr marL="457200" lvl="0" indent="-298450" algn="l" rtl="0">
              <a:spcBef>
                <a:spcPts val="0"/>
              </a:spcBef>
              <a:spcAft>
                <a:spcPts val="0"/>
              </a:spcAft>
              <a:buSzPts val="1100"/>
              <a:buChar char="●"/>
            </a:pPr>
            <a:r>
              <a:rPr lang="nl"/>
              <a:t>Terwijl er dagelijks honderden zo niet duizenden contactmomenten zijn met waardevolle feedback</a:t>
            </a:r>
            <a:endParaRPr/>
          </a:p>
          <a:p>
            <a:pPr marL="457200" lvl="0" indent="-298450" algn="l" rtl="0">
              <a:spcBef>
                <a:spcPts val="0"/>
              </a:spcBef>
              <a:spcAft>
                <a:spcPts val="0"/>
              </a:spcAft>
              <a:buSzPts val="1100"/>
              <a:buChar char="●"/>
            </a:pPr>
            <a:r>
              <a:rPr lang="nl"/>
              <a:t>Mensen die de tijd uit hun dag nemen om je organisatie te vertellen hoe het nog beter kan</a:t>
            </a:r>
            <a:endParaRPr/>
          </a:p>
          <a:p>
            <a:pPr marL="457200" lvl="0" indent="-298450" algn="l" rtl="0">
              <a:spcBef>
                <a:spcPts val="0"/>
              </a:spcBef>
              <a:spcAft>
                <a:spcPts val="0"/>
              </a:spcAft>
              <a:buSzPts val="1100"/>
              <a:buChar char="●"/>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96a14a43e5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96a14a43e5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nl"/>
              <a:t>De technologie is er, maar dat alleen is niet genoeg</a:t>
            </a:r>
            <a:endParaRPr/>
          </a:p>
          <a:p>
            <a:pPr marL="457200" lvl="0" indent="-298450" algn="l" rtl="0">
              <a:spcBef>
                <a:spcPts val="0"/>
              </a:spcBef>
              <a:spcAft>
                <a:spcPts val="0"/>
              </a:spcAft>
              <a:buSzPts val="1100"/>
              <a:buChar char="●"/>
            </a:pPr>
            <a:r>
              <a:rPr lang="nl"/>
              <a:t>Het vereist een andere manier van kijken naar klantenservice</a:t>
            </a:r>
            <a:endParaRPr/>
          </a:p>
          <a:p>
            <a:pPr marL="457200" lvl="0" indent="-298450" algn="l" rtl="0">
              <a:spcBef>
                <a:spcPts val="0"/>
              </a:spcBef>
              <a:spcAft>
                <a:spcPts val="0"/>
              </a:spcAft>
              <a:buSzPts val="1100"/>
              <a:buChar char="●"/>
            </a:pPr>
            <a:r>
              <a:rPr lang="nl"/>
              <a:t>De gehele organisatie moet betrokken zijn bij hun aandeel in klantcontact</a:t>
            </a:r>
            <a:endParaRPr/>
          </a:p>
          <a:p>
            <a:pPr marL="457200" lvl="0" indent="-298450" algn="l" rtl="0">
              <a:spcBef>
                <a:spcPts val="0"/>
              </a:spcBef>
              <a:spcAft>
                <a:spcPts val="0"/>
              </a:spcAft>
              <a:buSzPts val="1100"/>
              <a:buChar char="●"/>
            </a:pPr>
            <a:r>
              <a:rPr lang="nl"/>
              <a:t>Vanuit iedere hoek moet er nieuwsgierigheid zijn naar hoe de klantreis soepeler kan verlopen</a:t>
            </a:r>
            <a:endParaRPr/>
          </a:p>
          <a:p>
            <a:pPr marL="457200" lvl="0" indent="-298450" algn="l" rtl="0">
              <a:spcBef>
                <a:spcPts val="0"/>
              </a:spcBef>
              <a:spcAft>
                <a:spcPts val="0"/>
              </a:spcAft>
              <a:buSzPts val="1100"/>
              <a:buChar char="●"/>
            </a:pPr>
            <a:r>
              <a:rPr lang="nl"/>
              <a:t>Dankzij de sprongen op 't gebied van AI is dit nu makkelijker dan ooit</a:t>
            </a:r>
            <a:endParaRPr/>
          </a:p>
          <a:p>
            <a:pPr marL="457200" lvl="0" indent="-298450" algn="l" rtl="0">
              <a:spcBef>
                <a:spcPts val="0"/>
              </a:spcBef>
              <a:spcAft>
                <a:spcPts val="0"/>
              </a:spcAft>
              <a:buSzPts val="1100"/>
              <a:buChar char="●"/>
            </a:pPr>
            <a:r>
              <a:rPr lang="nl"/>
              <a:t>Je kunt bijvoorbeeld als Product Owner letterlijk de vraag stellen "Wat zijn de meest voorkomende klachten in het bestelproces?" en je krijgt een panklaar backlog terug waar je mee aan de slag kunt</a:t>
            </a:r>
            <a:endParaRPr/>
          </a:p>
          <a:p>
            <a:pPr marL="457200" lvl="0" indent="-298450" algn="l" rtl="0">
              <a:spcBef>
                <a:spcPts val="0"/>
              </a:spcBef>
              <a:spcAft>
                <a:spcPts val="0"/>
              </a:spcAft>
              <a:buSzPts val="1100"/>
              <a:buChar char="●"/>
            </a:pPr>
            <a:r>
              <a:rPr lang="nl"/>
              <a:t>En het mooie is, het heeft meteen impact, want het is waar je klanten zelf de telefoon voor gepakt hebben om het je te vertellen</a:t>
            </a:r>
            <a:endParaRPr/>
          </a:p>
          <a:p>
            <a:pPr marL="457200" lvl="0" indent="-298450" algn="l" rtl="0">
              <a:spcBef>
                <a:spcPts val="0"/>
              </a:spcBef>
              <a:spcAft>
                <a:spcPts val="0"/>
              </a:spcAft>
              <a:buSzPts val="1100"/>
              <a:buChar char="●"/>
            </a:pPr>
            <a:r>
              <a:rPr lang="nl"/>
              <a:t>Maak het beter en je ziet gegarandeerd resultaat: minder frictie in de klantreis, minder belletjes, blijere klanten.</a:t>
            </a:r>
            <a:endParaRPr/>
          </a:p>
          <a:p>
            <a:pPr marL="45720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96a14a43e5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96a14a43e5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nl"/>
              <a:t>De hype van het jaar afgelopen jaar speelt zich vooral af rond zogeheten Large Language Models, waar ChatGPT een voorbeeld van is.</a:t>
            </a:r>
            <a:endParaRPr/>
          </a:p>
          <a:p>
            <a:pPr marL="457200" lvl="0" indent="-298450" algn="l" rtl="0">
              <a:spcBef>
                <a:spcPts val="0"/>
              </a:spcBef>
              <a:spcAft>
                <a:spcPts val="0"/>
              </a:spcAft>
              <a:buSzPts val="1100"/>
              <a:buChar char="●"/>
            </a:pPr>
            <a:r>
              <a:rPr lang="nl"/>
              <a:t>Deze grote taalmodellen zijn ontwikkeld op een ontzettend grote hoeveelheid tekst, uit talloze bronnen, en in vele talen.</a:t>
            </a:r>
            <a:endParaRPr/>
          </a:p>
          <a:p>
            <a:pPr marL="457200" lvl="0" indent="-298450" algn="l" rtl="0">
              <a:spcBef>
                <a:spcPts val="0"/>
              </a:spcBef>
              <a:spcAft>
                <a:spcPts val="0"/>
              </a:spcAft>
              <a:buSzPts val="1100"/>
              <a:buChar char="●"/>
            </a:pPr>
            <a:r>
              <a:rPr lang="nl"/>
              <a:t>Natuurlijke taal, maar bijvoorbeeld ook programmeertalen.</a:t>
            </a:r>
            <a:endParaRPr/>
          </a:p>
          <a:p>
            <a:pPr marL="457200" lvl="0" indent="-298450" algn="l" rtl="0">
              <a:spcBef>
                <a:spcPts val="0"/>
              </a:spcBef>
              <a:spcAft>
                <a:spcPts val="0"/>
              </a:spcAft>
              <a:buSzPts val="1100"/>
              <a:buChar char="●"/>
            </a:pPr>
            <a:r>
              <a:rPr lang="nl"/>
              <a:t>Dankzij deze enorme schat aan data, zijn deze modellen in staat natuurlijke taal te begrijpen op een niveau dat voorheen niet haalbaar was.</a:t>
            </a:r>
            <a:endParaRPr/>
          </a:p>
          <a:p>
            <a:pPr marL="457200" lvl="0" indent="-298450" algn="l" rtl="0">
              <a:spcBef>
                <a:spcPts val="0"/>
              </a:spcBef>
              <a:spcAft>
                <a:spcPts val="0"/>
              </a:spcAft>
              <a:buSzPts val="1100"/>
              <a:buChar char="●"/>
            </a:pPr>
            <a:r>
              <a:rPr lang="nl"/>
              <a:t>Niet alleen zijn ze in staat tekst te begrijpen, ze kunnen het ook genereren.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96a14a43e5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96a14a43e5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nl">
                <a:solidFill>
                  <a:schemeClr val="dk1"/>
                </a:solidFill>
              </a:rPr>
              <a:t>We beschikken over een systeem dat begrijpt waar wij het als mensen over hebben.</a:t>
            </a:r>
            <a:endParaRPr>
              <a:solidFill>
                <a:schemeClr val="dk1"/>
              </a:solidFill>
            </a:endParaRPr>
          </a:p>
          <a:p>
            <a:pPr marL="457200" lvl="0" indent="-298450" algn="l" rtl="0">
              <a:spcBef>
                <a:spcPts val="0"/>
              </a:spcBef>
              <a:spcAft>
                <a:spcPts val="0"/>
              </a:spcAft>
              <a:buClr>
                <a:schemeClr val="dk1"/>
              </a:buClr>
              <a:buSzPts val="1100"/>
              <a:buChar char="●"/>
            </a:pPr>
            <a:r>
              <a:rPr lang="nl">
                <a:solidFill>
                  <a:schemeClr val="dk1"/>
                </a:solidFill>
              </a:rPr>
              <a:t>We kunnen dit systeem vragen stellen in onze eigen, natuurlijke taal en dit systeem zal in dezelfde taal antwoord geven.</a:t>
            </a:r>
            <a:endParaRPr>
              <a:solidFill>
                <a:schemeClr val="dk1"/>
              </a:solidFill>
            </a:endParaRPr>
          </a:p>
          <a:p>
            <a:pPr marL="457200" lvl="0" indent="-298450" algn="l" rtl="0">
              <a:spcBef>
                <a:spcPts val="0"/>
              </a:spcBef>
              <a:spcAft>
                <a:spcPts val="0"/>
              </a:spcAft>
              <a:buClr>
                <a:schemeClr val="dk1"/>
              </a:buClr>
              <a:buSzPts val="1100"/>
              <a:buChar char="●"/>
            </a:pPr>
            <a:r>
              <a:rPr lang="nl">
                <a:solidFill>
                  <a:schemeClr val="dk1"/>
                </a:solidFill>
              </a:rPr>
              <a:t>De kwaliteit van deze antwoorden wordt bepaald door bepaald door de vraagstelling en de context en informatie waarover het systeem kan beschikken.</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96a14a43e5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96a14a43e5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nl">
                <a:solidFill>
                  <a:schemeClr val="dk1"/>
                </a:solidFill>
              </a:rPr>
              <a:t>We voeden dit systeem met gesprekken met klanten.</a:t>
            </a:r>
            <a:endParaRPr>
              <a:solidFill>
                <a:schemeClr val="dk1"/>
              </a:solidFill>
            </a:endParaRPr>
          </a:p>
          <a:p>
            <a:pPr marL="457200" lvl="0" indent="-298450" algn="l" rtl="0">
              <a:spcBef>
                <a:spcPts val="0"/>
              </a:spcBef>
              <a:spcAft>
                <a:spcPts val="0"/>
              </a:spcAft>
              <a:buClr>
                <a:schemeClr val="dk1"/>
              </a:buClr>
              <a:buSzPts val="1100"/>
              <a:buChar char="●"/>
            </a:pPr>
            <a:r>
              <a:rPr lang="nl">
                <a:solidFill>
                  <a:schemeClr val="dk1"/>
                </a:solidFill>
              </a:rPr>
              <a:t>We geven het waar mogelijk context bij deze gesprekken.</a:t>
            </a:r>
            <a:endParaRPr>
              <a:solidFill>
                <a:schemeClr val="dk1"/>
              </a:solidFill>
            </a:endParaRPr>
          </a:p>
          <a:p>
            <a:pPr marL="457200" lvl="0" indent="-298450" algn="l" rtl="0">
              <a:spcBef>
                <a:spcPts val="0"/>
              </a:spcBef>
              <a:spcAft>
                <a:spcPts val="0"/>
              </a:spcAft>
              <a:buClr>
                <a:schemeClr val="dk1"/>
              </a:buClr>
              <a:buSzPts val="1100"/>
              <a:buChar char="●"/>
            </a:pPr>
            <a:r>
              <a:rPr lang="nl">
                <a:solidFill>
                  <a:schemeClr val="dk1"/>
                </a:solidFill>
              </a:rPr>
              <a:t>En je hebt een systeem dat als ambassadeur van al je klanten op kan treden, en je kan vertellen waar 't pijn doet</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96a14a43e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96a14a43e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nl"/>
              <a:t>De technologie is er, maar dat alleen is niet genoeg</a:t>
            </a:r>
            <a:endParaRPr/>
          </a:p>
          <a:p>
            <a:pPr marL="457200" lvl="0" indent="-298450" algn="l" rtl="0">
              <a:spcBef>
                <a:spcPts val="0"/>
              </a:spcBef>
              <a:spcAft>
                <a:spcPts val="0"/>
              </a:spcAft>
              <a:buSzPts val="1100"/>
              <a:buChar char="●"/>
            </a:pPr>
            <a:r>
              <a:rPr lang="nl"/>
              <a:t>Het vereist een andere manier van kijken naar klantenservice</a:t>
            </a:r>
            <a:endParaRPr/>
          </a:p>
          <a:p>
            <a:pPr marL="457200" lvl="0" indent="-298450" algn="l" rtl="0">
              <a:spcBef>
                <a:spcPts val="0"/>
              </a:spcBef>
              <a:spcAft>
                <a:spcPts val="0"/>
              </a:spcAft>
              <a:buSzPts val="1100"/>
              <a:buChar char="●"/>
            </a:pPr>
            <a:r>
              <a:rPr lang="nl"/>
              <a:t>De gehele organisatie moet betrokken zijn bij hun aandeel in klantcontact</a:t>
            </a:r>
            <a:endParaRPr/>
          </a:p>
          <a:p>
            <a:pPr marL="457200" lvl="0" indent="-298450" algn="l" rtl="0">
              <a:spcBef>
                <a:spcPts val="0"/>
              </a:spcBef>
              <a:spcAft>
                <a:spcPts val="0"/>
              </a:spcAft>
              <a:buSzPts val="1100"/>
              <a:buChar char="●"/>
            </a:pPr>
            <a:r>
              <a:rPr lang="nl"/>
              <a:t>Sterker nog: er moet gestuurd worden het aandeel in klantcontact, en hoe dat door de klant ervaren wordt</a:t>
            </a:r>
            <a:endParaRPr/>
          </a:p>
          <a:p>
            <a:pPr marL="457200" lvl="0" indent="-298450" algn="l" rtl="0">
              <a:spcBef>
                <a:spcPts val="0"/>
              </a:spcBef>
              <a:spcAft>
                <a:spcPts val="0"/>
              </a:spcAft>
              <a:buSzPts val="1100"/>
              <a:buChar char="●"/>
            </a:pPr>
            <a:r>
              <a:rPr lang="nl"/>
              <a:t>Vanuit iedere hoek moet er nieuwsgierigheid zijn naar hoe de klantreis soepeler kan verlopen</a:t>
            </a:r>
            <a:endParaRPr/>
          </a:p>
          <a:p>
            <a:pPr marL="457200" lvl="0" indent="-298450" algn="l" rtl="0">
              <a:spcBef>
                <a:spcPts val="0"/>
              </a:spcBef>
              <a:spcAft>
                <a:spcPts val="0"/>
              </a:spcAft>
              <a:buSzPts val="1100"/>
              <a:buChar char="●"/>
            </a:pPr>
            <a:r>
              <a:rPr lang="nl"/>
              <a:t>Dankzij de sprongen op 't gebied van AI is dit nu makkelijker dan ooit</a:t>
            </a:r>
            <a:endParaRPr/>
          </a:p>
          <a:p>
            <a:pPr marL="457200" lvl="0" indent="-298450" algn="l" rtl="0">
              <a:spcBef>
                <a:spcPts val="0"/>
              </a:spcBef>
              <a:spcAft>
                <a:spcPts val="0"/>
              </a:spcAft>
              <a:buSzPts val="1100"/>
              <a:buChar char="●"/>
            </a:pPr>
            <a:r>
              <a:rPr lang="nl"/>
              <a:t>Je kunt bijvoorbeeld als Product Owner letterlijk de vraag stellen "Wat zijn de meest voorkomende klachten in het bestelproces?" en je krijgt een panklaar backlog terug waar je mee aan de slag kunt</a:t>
            </a:r>
            <a:endParaRPr/>
          </a:p>
          <a:p>
            <a:pPr marL="457200" lvl="0" indent="-298450" algn="l" rtl="0">
              <a:spcBef>
                <a:spcPts val="0"/>
              </a:spcBef>
              <a:spcAft>
                <a:spcPts val="0"/>
              </a:spcAft>
              <a:buSzPts val="1100"/>
              <a:buChar char="●"/>
            </a:pPr>
            <a:r>
              <a:rPr lang="nl"/>
              <a:t>Maak het beter en je ziet gegarandeerd resultaat: minder frictie in de klantreis, minder belletjes, blijere klanten.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Business 01">
    <p:bg>
      <p:bgPr>
        <a:solidFill>
          <a:schemeClr val="bg1">
            <a:lumMod val="95000"/>
          </a:scheme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E29464C-F365-4D4E-8D49-EE3149C1625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userDrawn="1">
            <p:ph type="ctrTitle"/>
          </p:nvPr>
        </p:nvSpPr>
        <p:spPr>
          <a:xfrm>
            <a:off x="250824" y="285207"/>
            <a:ext cx="4213225" cy="721268"/>
          </a:xfrm>
        </p:spPr>
        <p:txBody>
          <a:bodyPr anchor="t" anchorCtr="0">
            <a:noAutofit/>
          </a:bodyPr>
          <a:lstStyle>
            <a:lvl1pPr algn="l">
              <a:lnSpc>
                <a:spcPct val="85000"/>
              </a:lnSpc>
              <a:defRPr sz="2600" b="1" i="0">
                <a:solidFill>
                  <a:schemeClr val="bg1"/>
                </a:solidFill>
                <a:latin typeface="Vodafone Rg"/>
                <a:cs typeface="Vodafone Rg"/>
              </a:defRPr>
            </a:lvl1pPr>
          </a:lstStyle>
          <a:p>
            <a:r>
              <a:rPr lang="en-US" dirty="0"/>
              <a:t>Click to edit Master title style</a:t>
            </a:r>
            <a:endParaRPr lang="en-GB" dirty="0"/>
          </a:p>
        </p:txBody>
      </p:sp>
      <p:sp>
        <p:nvSpPr>
          <p:cNvPr id="3" name="Subtitle 2"/>
          <p:cNvSpPr>
            <a:spLocks noGrp="1"/>
          </p:cNvSpPr>
          <p:nvPr userDrawn="1">
            <p:ph type="subTitle" idx="1"/>
          </p:nvPr>
        </p:nvSpPr>
        <p:spPr>
          <a:xfrm>
            <a:off x="250825" y="1184400"/>
            <a:ext cx="2087880" cy="682887"/>
          </a:xfrm>
        </p:spPr>
        <p:txBody>
          <a:bodyPr anchor="t" anchorCtr="0">
            <a:noAutofit/>
          </a:bodyPr>
          <a:lstStyle>
            <a:lvl1pPr marL="0" indent="0" algn="l">
              <a:lnSpc>
                <a:spcPct val="90000"/>
              </a:lnSpc>
              <a:spcAft>
                <a:spcPts val="0"/>
              </a:spcAft>
              <a:buNone/>
              <a:defRPr sz="1600">
                <a:solidFill>
                  <a:schemeClr val="bg1"/>
                </a:solidFill>
                <a:latin typeface="Vodafone Lt" panose="020B060604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userDrawn="1">
            <p:ph type="ftr" sz="quarter" idx="10"/>
          </p:nvPr>
        </p:nvSpPr>
        <p:spPr/>
        <p:txBody>
          <a:bodyPr/>
          <a:lstStyle>
            <a:lvl1pPr>
              <a:defRPr>
                <a:solidFill>
                  <a:schemeClr val="bg1"/>
                </a:solidFill>
              </a:defRPr>
            </a:lvl1pPr>
          </a:lstStyle>
          <a:p>
            <a:r>
              <a:rPr lang="en-GB" dirty="0"/>
              <a:t>Insert Confidentiality Level in slide footer </a:t>
            </a:r>
          </a:p>
        </p:txBody>
      </p:sp>
      <p:pic>
        <p:nvPicPr>
          <p:cNvPr id="6" name="Picture 5">
            <a:extLst>
              <a:ext uri="{FF2B5EF4-FFF2-40B4-BE49-F238E27FC236}">
                <a16:creationId xmlns:a16="http://schemas.microsoft.com/office/drawing/2014/main" id="{3F2C10ED-DD84-5C47-9736-7CE4E24A86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5174" y="4547241"/>
            <a:ext cx="1188001" cy="396000"/>
          </a:xfrm>
          <a:prstGeom prst="rect">
            <a:avLst/>
          </a:prstGeom>
        </p:spPr>
      </p:pic>
    </p:spTree>
    <p:extLst>
      <p:ext uri="{BB962C8B-B14F-4D97-AF65-F5344CB8AC3E}">
        <p14:creationId xmlns:p14="http://schemas.microsoft.com/office/powerpoint/2010/main" val="2499599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Business 02">
    <p:bg>
      <p:bgPr>
        <a:solidFill>
          <a:schemeClr val="bg1">
            <a:lumMod val="95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E01DFF-A743-4B46-98A7-7A4A1630CE8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userDrawn="1">
            <p:ph type="ctrTitle"/>
          </p:nvPr>
        </p:nvSpPr>
        <p:spPr>
          <a:xfrm>
            <a:off x="250824" y="285207"/>
            <a:ext cx="4213225" cy="721268"/>
          </a:xfrm>
        </p:spPr>
        <p:txBody>
          <a:bodyPr anchor="t" anchorCtr="0">
            <a:noAutofit/>
          </a:bodyPr>
          <a:lstStyle>
            <a:lvl1pPr algn="l">
              <a:lnSpc>
                <a:spcPct val="85000"/>
              </a:lnSpc>
              <a:defRPr sz="2600" b="1" i="0">
                <a:solidFill>
                  <a:schemeClr val="bg1"/>
                </a:solidFill>
                <a:latin typeface="Vodafone Rg"/>
                <a:cs typeface="Vodafone Rg"/>
              </a:defRPr>
            </a:lvl1pPr>
          </a:lstStyle>
          <a:p>
            <a:r>
              <a:rPr lang="en-US" dirty="0"/>
              <a:t>Click to edit Master title style</a:t>
            </a:r>
            <a:endParaRPr lang="en-GB" dirty="0"/>
          </a:p>
        </p:txBody>
      </p:sp>
      <p:sp>
        <p:nvSpPr>
          <p:cNvPr id="3" name="Subtitle 2"/>
          <p:cNvSpPr>
            <a:spLocks noGrp="1"/>
          </p:cNvSpPr>
          <p:nvPr userDrawn="1">
            <p:ph type="subTitle" idx="1"/>
          </p:nvPr>
        </p:nvSpPr>
        <p:spPr>
          <a:xfrm>
            <a:off x="250824" y="1184400"/>
            <a:ext cx="2087880" cy="682887"/>
          </a:xfrm>
        </p:spPr>
        <p:txBody>
          <a:bodyPr anchor="t" anchorCtr="0">
            <a:noAutofit/>
          </a:bodyPr>
          <a:lstStyle>
            <a:lvl1pPr marL="0" indent="0" algn="l">
              <a:lnSpc>
                <a:spcPct val="90000"/>
              </a:lnSpc>
              <a:spcAft>
                <a:spcPts val="0"/>
              </a:spcAft>
              <a:buNone/>
              <a:defRPr sz="1600">
                <a:solidFill>
                  <a:schemeClr val="bg1"/>
                </a:solidFill>
                <a:latin typeface="Vodafone Lt" panose="020B060604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userDrawn="1">
            <p:ph type="ftr" sz="quarter" idx="10"/>
          </p:nvPr>
        </p:nvSpPr>
        <p:spPr/>
        <p:txBody>
          <a:bodyPr/>
          <a:lstStyle>
            <a:lvl1pPr>
              <a:defRPr>
                <a:solidFill>
                  <a:schemeClr val="bg1"/>
                </a:solidFill>
              </a:defRPr>
            </a:lvl1pPr>
          </a:lstStyle>
          <a:p>
            <a:r>
              <a:rPr lang="en-GB" dirty="0"/>
              <a:t>Insert Confidentiality Level in slide footer </a:t>
            </a:r>
          </a:p>
        </p:txBody>
      </p:sp>
      <p:pic>
        <p:nvPicPr>
          <p:cNvPr id="7" name="Picture 6">
            <a:extLst>
              <a:ext uri="{FF2B5EF4-FFF2-40B4-BE49-F238E27FC236}">
                <a16:creationId xmlns:a16="http://schemas.microsoft.com/office/drawing/2014/main" id="{DE40ECB7-4BE6-8F4C-9588-117107C9D5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5174" y="4547241"/>
            <a:ext cx="1188001" cy="396000"/>
          </a:xfrm>
          <a:prstGeom prst="rect">
            <a:avLst/>
          </a:prstGeom>
        </p:spPr>
      </p:pic>
    </p:spTree>
    <p:extLst>
      <p:ext uri="{BB962C8B-B14F-4D97-AF65-F5344CB8AC3E}">
        <p14:creationId xmlns:p14="http://schemas.microsoft.com/office/powerpoint/2010/main" val="3308574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Business 03">
    <p:bg>
      <p:bgPr>
        <a:solidFill>
          <a:schemeClr val="bg1">
            <a:lumMod val="95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E01DFF-A743-4B46-98A7-7A4A1630CE8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userDrawn="1">
            <p:ph type="ctrTitle"/>
          </p:nvPr>
        </p:nvSpPr>
        <p:spPr>
          <a:xfrm>
            <a:off x="250824" y="285207"/>
            <a:ext cx="4213225" cy="721268"/>
          </a:xfrm>
        </p:spPr>
        <p:txBody>
          <a:bodyPr anchor="t" anchorCtr="0">
            <a:noAutofit/>
          </a:bodyPr>
          <a:lstStyle>
            <a:lvl1pPr algn="l">
              <a:lnSpc>
                <a:spcPct val="85000"/>
              </a:lnSpc>
              <a:defRPr sz="2600" b="1" i="0">
                <a:solidFill>
                  <a:schemeClr val="bg1"/>
                </a:solidFill>
                <a:latin typeface="Vodafone Rg"/>
                <a:cs typeface="Vodafone Rg"/>
              </a:defRPr>
            </a:lvl1pPr>
          </a:lstStyle>
          <a:p>
            <a:r>
              <a:rPr lang="en-US" dirty="0"/>
              <a:t>Click to edit Master title style</a:t>
            </a:r>
            <a:endParaRPr lang="en-GB" dirty="0"/>
          </a:p>
        </p:txBody>
      </p:sp>
      <p:sp>
        <p:nvSpPr>
          <p:cNvPr id="3" name="Subtitle 2"/>
          <p:cNvSpPr>
            <a:spLocks noGrp="1"/>
          </p:cNvSpPr>
          <p:nvPr userDrawn="1">
            <p:ph type="subTitle" idx="1"/>
          </p:nvPr>
        </p:nvSpPr>
        <p:spPr>
          <a:xfrm>
            <a:off x="250824" y="1184400"/>
            <a:ext cx="2087880" cy="682887"/>
          </a:xfrm>
        </p:spPr>
        <p:txBody>
          <a:bodyPr anchor="t" anchorCtr="0">
            <a:noAutofit/>
          </a:bodyPr>
          <a:lstStyle>
            <a:lvl1pPr marL="0" indent="0" algn="l">
              <a:lnSpc>
                <a:spcPct val="90000"/>
              </a:lnSpc>
              <a:spcAft>
                <a:spcPts val="0"/>
              </a:spcAft>
              <a:buNone/>
              <a:defRPr sz="1600">
                <a:solidFill>
                  <a:schemeClr val="bg1"/>
                </a:solidFill>
                <a:latin typeface="Vodafone Lt" panose="020B060604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userDrawn="1">
            <p:ph type="ftr" sz="quarter" idx="10"/>
          </p:nvPr>
        </p:nvSpPr>
        <p:spPr/>
        <p:txBody>
          <a:bodyPr/>
          <a:lstStyle>
            <a:lvl1pPr>
              <a:defRPr>
                <a:solidFill>
                  <a:schemeClr val="bg1"/>
                </a:solidFill>
              </a:defRPr>
            </a:lvl1pPr>
          </a:lstStyle>
          <a:p>
            <a:r>
              <a:rPr lang="en-GB" dirty="0"/>
              <a:t>Insert Confidentiality Level in slide footer </a:t>
            </a:r>
          </a:p>
        </p:txBody>
      </p:sp>
      <p:pic>
        <p:nvPicPr>
          <p:cNvPr id="7" name="Picture 6">
            <a:extLst>
              <a:ext uri="{FF2B5EF4-FFF2-40B4-BE49-F238E27FC236}">
                <a16:creationId xmlns:a16="http://schemas.microsoft.com/office/drawing/2014/main" id="{DFCB26F6-7595-FE4D-A6D9-DA329F60BBD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5174" y="4547241"/>
            <a:ext cx="1188001" cy="396000"/>
          </a:xfrm>
          <a:prstGeom prst="rect">
            <a:avLst/>
          </a:prstGeom>
        </p:spPr>
      </p:pic>
    </p:spTree>
    <p:extLst>
      <p:ext uri="{BB962C8B-B14F-4D97-AF65-F5344CB8AC3E}">
        <p14:creationId xmlns:p14="http://schemas.microsoft.com/office/powerpoint/2010/main" val="1283975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Business 04">
    <p:bg>
      <p:bgPr>
        <a:solidFill>
          <a:schemeClr val="bg1">
            <a:lumMod val="95000"/>
          </a:scheme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E29464C-F365-4D4E-8D49-EE3149C1625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Rectangle 4">
            <a:extLst>
              <a:ext uri="{FF2B5EF4-FFF2-40B4-BE49-F238E27FC236}">
                <a16:creationId xmlns:a16="http://schemas.microsoft.com/office/drawing/2014/main" id="{2E890F5E-F705-DE4C-BE0B-FD9E227B2D29}"/>
              </a:ext>
            </a:extLst>
          </p:cNvPr>
          <p:cNvSpPr/>
          <p:nvPr userDrawn="1"/>
        </p:nvSpPr>
        <p:spPr>
          <a:xfrm>
            <a:off x="0" y="0"/>
            <a:ext cx="9144000" cy="5143500"/>
          </a:xfrm>
          <a:prstGeom prst="rect">
            <a:avLst/>
          </a:prstGeom>
          <a:gradFill flip="none" rotWithShape="1">
            <a:gsLst>
              <a:gs pos="0">
                <a:schemeClr val="tx1">
                  <a:alpha val="60000"/>
                </a:schemeClr>
              </a:gs>
              <a:gs pos="29000">
                <a:schemeClr val="tx1">
                  <a:alpha val="0"/>
                </a:schemeClr>
              </a:gs>
            </a:gsLst>
            <a:lin ang="4200000" scaled="0"/>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a:solidFill>
                <a:srgbClr val="34342B"/>
              </a:solidFill>
              <a:latin typeface="Vodafone Rg" pitchFamily="34" charset="0"/>
              <a:ea typeface="+mn-ea"/>
              <a:cs typeface="+mn-cs"/>
            </a:endParaRPr>
          </a:p>
        </p:txBody>
      </p:sp>
      <p:sp>
        <p:nvSpPr>
          <p:cNvPr id="2" name="Title 1"/>
          <p:cNvSpPr>
            <a:spLocks noGrp="1"/>
          </p:cNvSpPr>
          <p:nvPr userDrawn="1">
            <p:ph type="ctrTitle"/>
          </p:nvPr>
        </p:nvSpPr>
        <p:spPr>
          <a:xfrm>
            <a:off x="250824" y="285207"/>
            <a:ext cx="4213225" cy="721268"/>
          </a:xfrm>
        </p:spPr>
        <p:txBody>
          <a:bodyPr anchor="t" anchorCtr="0">
            <a:noAutofit/>
          </a:bodyPr>
          <a:lstStyle>
            <a:lvl1pPr algn="l">
              <a:lnSpc>
                <a:spcPct val="85000"/>
              </a:lnSpc>
              <a:defRPr sz="2600" b="1" i="0">
                <a:solidFill>
                  <a:schemeClr val="bg1"/>
                </a:solidFill>
                <a:latin typeface="Vodafone Rg"/>
                <a:cs typeface="Vodafone Rg"/>
              </a:defRPr>
            </a:lvl1pPr>
          </a:lstStyle>
          <a:p>
            <a:r>
              <a:rPr lang="en-US" dirty="0"/>
              <a:t>Click to edit Master title style</a:t>
            </a:r>
            <a:endParaRPr lang="en-GB" dirty="0"/>
          </a:p>
        </p:txBody>
      </p:sp>
      <p:sp>
        <p:nvSpPr>
          <p:cNvPr id="3" name="Subtitle 2"/>
          <p:cNvSpPr>
            <a:spLocks noGrp="1"/>
          </p:cNvSpPr>
          <p:nvPr userDrawn="1">
            <p:ph type="subTitle" idx="1"/>
          </p:nvPr>
        </p:nvSpPr>
        <p:spPr>
          <a:xfrm>
            <a:off x="250825" y="1184426"/>
            <a:ext cx="2087880" cy="682887"/>
          </a:xfrm>
        </p:spPr>
        <p:txBody>
          <a:bodyPr anchor="t" anchorCtr="0">
            <a:noAutofit/>
          </a:bodyPr>
          <a:lstStyle>
            <a:lvl1pPr marL="0" indent="0" algn="l">
              <a:lnSpc>
                <a:spcPct val="90000"/>
              </a:lnSpc>
              <a:spcAft>
                <a:spcPts val="0"/>
              </a:spcAft>
              <a:buNone/>
              <a:defRPr sz="1600">
                <a:solidFill>
                  <a:schemeClr val="bg1"/>
                </a:solidFill>
                <a:latin typeface="Vodafone Lt" panose="020B060604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userDrawn="1">
            <p:ph type="ftr" sz="quarter" idx="10"/>
          </p:nvPr>
        </p:nvSpPr>
        <p:spPr/>
        <p:txBody>
          <a:bodyPr/>
          <a:lstStyle>
            <a:lvl1pPr>
              <a:defRPr>
                <a:solidFill>
                  <a:schemeClr val="bg1"/>
                </a:solidFill>
              </a:defRPr>
            </a:lvl1pPr>
          </a:lstStyle>
          <a:p>
            <a:r>
              <a:rPr lang="en-GB" dirty="0"/>
              <a:t>Insert Confidentiality Level in slide footer </a:t>
            </a:r>
          </a:p>
        </p:txBody>
      </p:sp>
      <p:pic>
        <p:nvPicPr>
          <p:cNvPr id="8" name="Picture 7">
            <a:extLst>
              <a:ext uri="{FF2B5EF4-FFF2-40B4-BE49-F238E27FC236}">
                <a16:creationId xmlns:a16="http://schemas.microsoft.com/office/drawing/2014/main" id="{5D2A0B60-7AF1-BA4F-8956-31372DACF9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5174" y="4547241"/>
            <a:ext cx="1188001" cy="396000"/>
          </a:xfrm>
          <a:prstGeom prst="rect">
            <a:avLst/>
          </a:prstGeom>
        </p:spPr>
      </p:pic>
    </p:spTree>
    <p:extLst>
      <p:ext uri="{BB962C8B-B14F-4D97-AF65-F5344CB8AC3E}">
        <p14:creationId xmlns:p14="http://schemas.microsoft.com/office/powerpoint/2010/main" val="3817298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Business 05">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0AA00D-CBDA-4847-BC84-8DAAD4B8ED7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userDrawn="1">
            <p:ph type="ctrTitle"/>
          </p:nvPr>
        </p:nvSpPr>
        <p:spPr>
          <a:xfrm>
            <a:off x="250824" y="285207"/>
            <a:ext cx="4213225" cy="721268"/>
          </a:xfrm>
        </p:spPr>
        <p:txBody>
          <a:bodyPr anchor="t" anchorCtr="0">
            <a:noAutofit/>
          </a:bodyPr>
          <a:lstStyle>
            <a:lvl1pPr algn="l">
              <a:lnSpc>
                <a:spcPct val="85000"/>
              </a:lnSpc>
              <a:defRPr sz="2600" b="1" i="0">
                <a:solidFill>
                  <a:schemeClr val="bg1"/>
                </a:solidFill>
                <a:latin typeface="Vodafone Rg"/>
                <a:cs typeface="Vodafone Rg"/>
              </a:defRPr>
            </a:lvl1pPr>
          </a:lstStyle>
          <a:p>
            <a:r>
              <a:rPr lang="en-US" dirty="0"/>
              <a:t>Click to edit Master title style</a:t>
            </a:r>
            <a:endParaRPr lang="en-GB" dirty="0"/>
          </a:p>
        </p:txBody>
      </p:sp>
      <p:sp>
        <p:nvSpPr>
          <p:cNvPr id="3" name="Subtitle 2"/>
          <p:cNvSpPr>
            <a:spLocks noGrp="1"/>
          </p:cNvSpPr>
          <p:nvPr userDrawn="1">
            <p:ph type="subTitle" idx="1"/>
          </p:nvPr>
        </p:nvSpPr>
        <p:spPr>
          <a:xfrm>
            <a:off x="250824" y="1184400"/>
            <a:ext cx="2087880" cy="682887"/>
          </a:xfrm>
        </p:spPr>
        <p:txBody>
          <a:bodyPr anchor="t" anchorCtr="0">
            <a:noAutofit/>
          </a:bodyPr>
          <a:lstStyle>
            <a:lvl1pPr marL="0" indent="0" algn="l">
              <a:lnSpc>
                <a:spcPct val="90000"/>
              </a:lnSpc>
              <a:spcAft>
                <a:spcPts val="0"/>
              </a:spcAft>
              <a:buNone/>
              <a:defRPr sz="1600">
                <a:solidFill>
                  <a:schemeClr val="bg1"/>
                </a:solidFill>
                <a:latin typeface="Vodafone Lt" panose="020B060604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userDrawn="1">
            <p:ph type="ftr" sz="quarter" idx="10"/>
          </p:nvPr>
        </p:nvSpPr>
        <p:spPr/>
        <p:txBody>
          <a:bodyPr/>
          <a:lstStyle>
            <a:lvl1pPr>
              <a:defRPr>
                <a:solidFill>
                  <a:schemeClr val="bg1"/>
                </a:solidFill>
              </a:defRPr>
            </a:lvl1pPr>
          </a:lstStyle>
          <a:p>
            <a:r>
              <a:rPr lang="en-GB" dirty="0"/>
              <a:t>Insert Confidentiality Level in slide footer </a:t>
            </a:r>
          </a:p>
        </p:txBody>
      </p:sp>
      <p:pic>
        <p:nvPicPr>
          <p:cNvPr id="8" name="Picture 7">
            <a:extLst>
              <a:ext uri="{FF2B5EF4-FFF2-40B4-BE49-F238E27FC236}">
                <a16:creationId xmlns:a16="http://schemas.microsoft.com/office/drawing/2014/main" id="{08B987AD-80C6-1946-AF4D-4631C4DD943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5174" y="4547241"/>
            <a:ext cx="1188001" cy="396000"/>
          </a:xfrm>
          <a:prstGeom prst="rect">
            <a:avLst/>
          </a:prstGeom>
        </p:spPr>
      </p:pic>
    </p:spTree>
    <p:extLst>
      <p:ext uri="{BB962C8B-B14F-4D97-AF65-F5344CB8AC3E}">
        <p14:creationId xmlns:p14="http://schemas.microsoft.com/office/powerpoint/2010/main" val="288836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Business 06">
    <p:bg>
      <p:bgPr>
        <a:solidFill>
          <a:schemeClr val="bg1">
            <a:lumMod val="95000"/>
          </a:scheme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E29464C-F365-4D4E-8D49-EE3149C1625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userDrawn="1">
            <p:ph type="ctrTitle"/>
          </p:nvPr>
        </p:nvSpPr>
        <p:spPr>
          <a:xfrm>
            <a:off x="250824" y="285207"/>
            <a:ext cx="4213225" cy="721268"/>
          </a:xfrm>
        </p:spPr>
        <p:txBody>
          <a:bodyPr anchor="t" anchorCtr="0">
            <a:noAutofit/>
          </a:bodyPr>
          <a:lstStyle>
            <a:lvl1pPr algn="l">
              <a:lnSpc>
                <a:spcPct val="85000"/>
              </a:lnSpc>
              <a:defRPr sz="2600" b="1" i="0">
                <a:solidFill>
                  <a:schemeClr val="bg1"/>
                </a:solidFill>
                <a:latin typeface="Vodafone Rg"/>
                <a:cs typeface="Vodafone Rg"/>
              </a:defRPr>
            </a:lvl1pPr>
          </a:lstStyle>
          <a:p>
            <a:r>
              <a:rPr lang="en-US" dirty="0"/>
              <a:t>Click to edit Master title style</a:t>
            </a:r>
            <a:endParaRPr lang="en-GB" dirty="0"/>
          </a:p>
        </p:txBody>
      </p:sp>
      <p:sp>
        <p:nvSpPr>
          <p:cNvPr id="3" name="Subtitle 2"/>
          <p:cNvSpPr>
            <a:spLocks noGrp="1"/>
          </p:cNvSpPr>
          <p:nvPr userDrawn="1">
            <p:ph type="subTitle" idx="1"/>
          </p:nvPr>
        </p:nvSpPr>
        <p:spPr>
          <a:xfrm>
            <a:off x="250825" y="1184426"/>
            <a:ext cx="2087880" cy="682887"/>
          </a:xfrm>
        </p:spPr>
        <p:txBody>
          <a:bodyPr anchor="t" anchorCtr="0">
            <a:noAutofit/>
          </a:bodyPr>
          <a:lstStyle>
            <a:lvl1pPr marL="0" indent="0" algn="l">
              <a:lnSpc>
                <a:spcPct val="90000"/>
              </a:lnSpc>
              <a:spcAft>
                <a:spcPts val="0"/>
              </a:spcAft>
              <a:buNone/>
              <a:defRPr sz="1600">
                <a:solidFill>
                  <a:schemeClr val="bg1"/>
                </a:solidFill>
                <a:latin typeface="Vodafone Lt" panose="020B060604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userDrawn="1">
            <p:ph type="ftr" sz="quarter" idx="10"/>
          </p:nvPr>
        </p:nvSpPr>
        <p:spPr/>
        <p:txBody>
          <a:bodyPr/>
          <a:lstStyle>
            <a:lvl1pPr>
              <a:defRPr>
                <a:solidFill>
                  <a:schemeClr val="bg1"/>
                </a:solidFill>
              </a:defRPr>
            </a:lvl1pPr>
          </a:lstStyle>
          <a:p>
            <a:r>
              <a:rPr lang="en-GB" dirty="0"/>
              <a:t>Insert Confidentiality Level in slide footer </a:t>
            </a:r>
          </a:p>
        </p:txBody>
      </p:sp>
      <p:pic>
        <p:nvPicPr>
          <p:cNvPr id="7" name="Picture 6">
            <a:extLst>
              <a:ext uri="{FF2B5EF4-FFF2-40B4-BE49-F238E27FC236}">
                <a16:creationId xmlns:a16="http://schemas.microsoft.com/office/drawing/2014/main" id="{81986AE0-2FF5-F543-BD39-1EAF6417AC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5174" y="4547241"/>
            <a:ext cx="1188001" cy="396000"/>
          </a:xfrm>
          <a:prstGeom prst="rect">
            <a:avLst/>
          </a:prstGeom>
        </p:spPr>
      </p:pic>
    </p:spTree>
    <p:extLst>
      <p:ext uri="{BB962C8B-B14F-4D97-AF65-F5344CB8AC3E}">
        <p14:creationId xmlns:p14="http://schemas.microsoft.com/office/powerpoint/2010/main" val="1407613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Business 07">
    <p:bg>
      <p:bgPr>
        <a:solidFill>
          <a:schemeClr val="bg1">
            <a:lumMod val="95000"/>
          </a:schemeClr>
        </a:solidFill>
        <a:effectLst/>
      </p:bgPr>
    </p:bg>
    <p:spTree>
      <p:nvGrpSpPr>
        <p:cNvPr id="1" name=""/>
        <p:cNvGrpSpPr/>
        <p:nvPr/>
      </p:nvGrpSpPr>
      <p:grpSpPr>
        <a:xfrm>
          <a:off x="0" y="0"/>
          <a:ext cx="0" cy="0"/>
          <a:chOff x="0" y="0"/>
          <a:chExt cx="0" cy="0"/>
        </a:xfrm>
      </p:grpSpPr>
      <p:pic>
        <p:nvPicPr>
          <p:cNvPr id="13" name="Picture 12" descr="A person sitting in a chair&#10;&#10;Description automatically generated with low confidence">
            <a:extLst>
              <a:ext uri="{FF2B5EF4-FFF2-40B4-BE49-F238E27FC236}">
                <a16:creationId xmlns:a16="http://schemas.microsoft.com/office/drawing/2014/main" id="{02B661B3-6C70-2545-B622-D504D80B26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userDrawn="1">
            <p:ph type="ctrTitle"/>
          </p:nvPr>
        </p:nvSpPr>
        <p:spPr>
          <a:xfrm>
            <a:off x="250824" y="285207"/>
            <a:ext cx="4213225" cy="721268"/>
          </a:xfrm>
        </p:spPr>
        <p:txBody>
          <a:bodyPr anchor="t" anchorCtr="0">
            <a:noAutofit/>
          </a:bodyPr>
          <a:lstStyle>
            <a:lvl1pPr algn="l">
              <a:lnSpc>
                <a:spcPct val="85000"/>
              </a:lnSpc>
              <a:defRPr sz="2600" b="1" i="0">
                <a:solidFill>
                  <a:schemeClr val="bg1"/>
                </a:solidFill>
                <a:latin typeface="Vodafone Rg"/>
                <a:cs typeface="Vodafone Rg"/>
              </a:defRPr>
            </a:lvl1pPr>
          </a:lstStyle>
          <a:p>
            <a:r>
              <a:rPr lang="en-US" dirty="0"/>
              <a:t>Click to edit Master title style</a:t>
            </a:r>
            <a:endParaRPr lang="en-GB" dirty="0"/>
          </a:p>
        </p:txBody>
      </p:sp>
      <p:sp>
        <p:nvSpPr>
          <p:cNvPr id="3" name="Subtitle 2"/>
          <p:cNvSpPr>
            <a:spLocks noGrp="1"/>
          </p:cNvSpPr>
          <p:nvPr userDrawn="1">
            <p:ph type="subTitle" idx="1"/>
          </p:nvPr>
        </p:nvSpPr>
        <p:spPr>
          <a:xfrm>
            <a:off x="250824" y="1184400"/>
            <a:ext cx="2087880" cy="682887"/>
          </a:xfrm>
        </p:spPr>
        <p:txBody>
          <a:bodyPr anchor="t" anchorCtr="0">
            <a:noAutofit/>
          </a:bodyPr>
          <a:lstStyle>
            <a:lvl1pPr marL="0" indent="0" algn="l">
              <a:lnSpc>
                <a:spcPct val="90000"/>
              </a:lnSpc>
              <a:spcAft>
                <a:spcPts val="0"/>
              </a:spcAft>
              <a:buNone/>
              <a:defRPr sz="1600">
                <a:solidFill>
                  <a:schemeClr val="bg1"/>
                </a:solidFill>
                <a:latin typeface="Vodafone Lt" panose="020B060604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userDrawn="1">
            <p:ph type="ftr" sz="quarter" idx="10"/>
          </p:nvPr>
        </p:nvSpPr>
        <p:spPr/>
        <p:txBody>
          <a:bodyPr/>
          <a:lstStyle>
            <a:lvl1pPr>
              <a:defRPr>
                <a:solidFill>
                  <a:schemeClr val="bg1"/>
                </a:solidFill>
              </a:defRPr>
            </a:lvl1pPr>
          </a:lstStyle>
          <a:p>
            <a:r>
              <a:rPr lang="en-GB" dirty="0"/>
              <a:t>Insert Confidentiality Level in slide footer </a:t>
            </a:r>
          </a:p>
        </p:txBody>
      </p:sp>
      <p:pic>
        <p:nvPicPr>
          <p:cNvPr id="7" name="Picture 6">
            <a:extLst>
              <a:ext uri="{FF2B5EF4-FFF2-40B4-BE49-F238E27FC236}">
                <a16:creationId xmlns:a16="http://schemas.microsoft.com/office/drawing/2014/main" id="{689717F0-3483-804E-8F5B-17BF62D5238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5174" y="4547241"/>
            <a:ext cx="1188001" cy="396000"/>
          </a:xfrm>
          <a:prstGeom prst="rect">
            <a:avLst/>
          </a:prstGeom>
        </p:spPr>
      </p:pic>
    </p:spTree>
    <p:extLst>
      <p:ext uri="{BB962C8B-B14F-4D97-AF65-F5344CB8AC3E}">
        <p14:creationId xmlns:p14="http://schemas.microsoft.com/office/powerpoint/2010/main" val="767910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Business 08">
    <p:bg>
      <p:bgPr>
        <a:solidFill>
          <a:schemeClr val="bg1">
            <a:lumMod val="95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353BF60-61B8-6C47-AF76-B2BF7B9D37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userDrawn="1">
            <p:ph type="ctrTitle"/>
          </p:nvPr>
        </p:nvSpPr>
        <p:spPr>
          <a:xfrm>
            <a:off x="250824" y="3491969"/>
            <a:ext cx="4213226" cy="721268"/>
          </a:xfrm>
        </p:spPr>
        <p:txBody>
          <a:bodyPr anchor="t" anchorCtr="0">
            <a:noAutofit/>
          </a:bodyPr>
          <a:lstStyle>
            <a:lvl1pPr algn="l">
              <a:lnSpc>
                <a:spcPct val="85000"/>
              </a:lnSpc>
              <a:defRPr sz="2600" b="1" i="0">
                <a:solidFill>
                  <a:schemeClr val="bg1"/>
                </a:solidFill>
                <a:latin typeface="Vodafone Rg"/>
                <a:cs typeface="Vodafone Rg"/>
              </a:defRPr>
            </a:lvl1pPr>
          </a:lstStyle>
          <a:p>
            <a:r>
              <a:rPr lang="en-US" dirty="0"/>
              <a:t>Click to edit Master title style</a:t>
            </a:r>
            <a:endParaRPr lang="en-GB" dirty="0"/>
          </a:p>
        </p:txBody>
      </p:sp>
      <p:sp>
        <p:nvSpPr>
          <p:cNvPr id="3" name="Subtitle 2"/>
          <p:cNvSpPr>
            <a:spLocks noGrp="1"/>
          </p:cNvSpPr>
          <p:nvPr userDrawn="1">
            <p:ph type="subTitle" idx="1"/>
          </p:nvPr>
        </p:nvSpPr>
        <p:spPr>
          <a:xfrm>
            <a:off x="250824" y="4089551"/>
            <a:ext cx="2087880" cy="682887"/>
          </a:xfrm>
        </p:spPr>
        <p:txBody>
          <a:bodyPr anchor="b" anchorCtr="0">
            <a:noAutofit/>
          </a:bodyPr>
          <a:lstStyle>
            <a:lvl1pPr marL="0" indent="0" algn="l">
              <a:lnSpc>
                <a:spcPct val="90000"/>
              </a:lnSpc>
              <a:spcAft>
                <a:spcPts val="0"/>
              </a:spcAft>
              <a:buNone/>
              <a:defRPr sz="1600">
                <a:solidFill>
                  <a:schemeClr val="bg1"/>
                </a:solidFill>
                <a:latin typeface="Vodafone Lt" panose="020B060604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userDrawn="1">
            <p:ph type="ftr" sz="quarter" idx="10"/>
          </p:nvPr>
        </p:nvSpPr>
        <p:spPr/>
        <p:txBody>
          <a:bodyPr/>
          <a:lstStyle>
            <a:lvl1pPr>
              <a:defRPr>
                <a:solidFill>
                  <a:schemeClr val="bg1"/>
                </a:solidFill>
              </a:defRPr>
            </a:lvl1pPr>
          </a:lstStyle>
          <a:p>
            <a:r>
              <a:rPr lang="en-GB" dirty="0"/>
              <a:t>Insert Confidentiality Level in slide footer </a:t>
            </a:r>
          </a:p>
        </p:txBody>
      </p:sp>
      <p:pic>
        <p:nvPicPr>
          <p:cNvPr id="7" name="Picture 6">
            <a:extLst>
              <a:ext uri="{FF2B5EF4-FFF2-40B4-BE49-F238E27FC236}">
                <a16:creationId xmlns:a16="http://schemas.microsoft.com/office/drawing/2014/main" id="{B6F378F4-1F31-344D-BB7B-FC6B074523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5174" y="4547241"/>
            <a:ext cx="1188001" cy="396000"/>
          </a:xfrm>
          <a:prstGeom prst="rect">
            <a:avLst/>
          </a:prstGeom>
        </p:spPr>
      </p:pic>
    </p:spTree>
    <p:extLst>
      <p:ext uri="{BB962C8B-B14F-4D97-AF65-F5344CB8AC3E}">
        <p14:creationId xmlns:p14="http://schemas.microsoft.com/office/powerpoint/2010/main" val="42463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Business 09">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8" descr="A picture containing grass, outdoor, vegetable&#10;&#10;Description automatically generated">
            <a:extLst>
              <a:ext uri="{FF2B5EF4-FFF2-40B4-BE49-F238E27FC236}">
                <a16:creationId xmlns:a16="http://schemas.microsoft.com/office/drawing/2014/main" id="{4919F6DA-7EAD-1641-BAD2-271FA69ADC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userDrawn="1">
            <p:ph type="ctrTitle"/>
          </p:nvPr>
        </p:nvSpPr>
        <p:spPr>
          <a:xfrm>
            <a:off x="250824" y="285207"/>
            <a:ext cx="4213225" cy="721268"/>
          </a:xfrm>
        </p:spPr>
        <p:txBody>
          <a:bodyPr anchor="t" anchorCtr="0">
            <a:noAutofit/>
          </a:bodyPr>
          <a:lstStyle>
            <a:lvl1pPr algn="l">
              <a:lnSpc>
                <a:spcPct val="85000"/>
              </a:lnSpc>
              <a:defRPr sz="2600" b="1" i="0">
                <a:solidFill>
                  <a:schemeClr val="bg1"/>
                </a:solidFill>
                <a:latin typeface="Vodafone Rg"/>
                <a:cs typeface="Vodafone Rg"/>
              </a:defRPr>
            </a:lvl1pPr>
          </a:lstStyle>
          <a:p>
            <a:r>
              <a:rPr lang="en-US" dirty="0"/>
              <a:t>Click to edit Master title style</a:t>
            </a:r>
            <a:endParaRPr lang="en-GB" dirty="0"/>
          </a:p>
        </p:txBody>
      </p:sp>
      <p:sp>
        <p:nvSpPr>
          <p:cNvPr id="3" name="Subtitle 2"/>
          <p:cNvSpPr>
            <a:spLocks noGrp="1"/>
          </p:cNvSpPr>
          <p:nvPr userDrawn="1">
            <p:ph type="subTitle" idx="1"/>
          </p:nvPr>
        </p:nvSpPr>
        <p:spPr>
          <a:xfrm>
            <a:off x="250824" y="1184400"/>
            <a:ext cx="2087880" cy="682887"/>
          </a:xfrm>
        </p:spPr>
        <p:txBody>
          <a:bodyPr anchor="t" anchorCtr="0">
            <a:noAutofit/>
          </a:bodyPr>
          <a:lstStyle>
            <a:lvl1pPr marL="0" indent="0" algn="l">
              <a:lnSpc>
                <a:spcPct val="90000"/>
              </a:lnSpc>
              <a:spcAft>
                <a:spcPts val="0"/>
              </a:spcAft>
              <a:buNone/>
              <a:defRPr sz="1600">
                <a:solidFill>
                  <a:schemeClr val="bg1"/>
                </a:solidFill>
                <a:latin typeface="Vodafone Lt" panose="020B060604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userDrawn="1">
            <p:ph type="ftr" sz="quarter" idx="10"/>
          </p:nvPr>
        </p:nvSpPr>
        <p:spPr/>
        <p:txBody>
          <a:bodyPr/>
          <a:lstStyle>
            <a:lvl1pPr>
              <a:defRPr>
                <a:solidFill>
                  <a:schemeClr val="bg1"/>
                </a:solidFill>
              </a:defRPr>
            </a:lvl1pPr>
          </a:lstStyle>
          <a:p>
            <a:r>
              <a:rPr lang="en-GB" dirty="0"/>
              <a:t>Insert Confidentiality Level in slide footer </a:t>
            </a:r>
          </a:p>
        </p:txBody>
      </p:sp>
      <p:pic>
        <p:nvPicPr>
          <p:cNvPr id="7" name="Picture 6">
            <a:extLst>
              <a:ext uri="{FF2B5EF4-FFF2-40B4-BE49-F238E27FC236}">
                <a16:creationId xmlns:a16="http://schemas.microsoft.com/office/drawing/2014/main" id="{17EC3D24-EBB6-0549-BEB8-C7A8A45E7F8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5174" y="4547241"/>
            <a:ext cx="1188001" cy="396000"/>
          </a:xfrm>
          <a:prstGeom prst="rect">
            <a:avLst/>
          </a:prstGeom>
        </p:spPr>
      </p:pic>
    </p:spTree>
    <p:extLst>
      <p:ext uri="{BB962C8B-B14F-4D97-AF65-F5344CB8AC3E}">
        <p14:creationId xmlns:p14="http://schemas.microsoft.com/office/powerpoint/2010/main" val="1427439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Business 10">
    <p:bg>
      <p:bgPr>
        <a:solidFill>
          <a:schemeClr val="bg1">
            <a:lumMod val="95000"/>
          </a:schemeClr>
        </a:solidFill>
        <a:effectLst/>
      </p:bgPr>
    </p:bg>
    <p:spTree>
      <p:nvGrpSpPr>
        <p:cNvPr id="1" name=""/>
        <p:cNvGrpSpPr/>
        <p:nvPr/>
      </p:nvGrpSpPr>
      <p:grpSpPr>
        <a:xfrm>
          <a:off x="0" y="0"/>
          <a:ext cx="0" cy="0"/>
          <a:chOff x="0" y="0"/>
          <a:chExt cx="0" cy="0"/>
        </a:xfrm>
      </p:grpSpPr>
      <p:pic>
        <p:nvPicPr>
          <p:cNvPr id="6" name="Picture 5" descr="A picture containing indoor, ceiling&#10;&#10;Description automatically generated">
            <a:extLst>
              <a:ext uri="{FF2B5EF4-FFF2-40B4-BE49-F238E27FC236}">
                <a16:creationId xmlns:a16="http://schemas.microsoft.com/office/drawing/2014/main" id="{6C3D4E89-AAF7-5D4C-8A64-C04502AB49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userDrawn="1">
            <p:ph type="ctrTitle"/>
          </p:nvPr>
        </p:nvSpPr>
        <p:spPr>
          <a:xfrm>
            <a:off x="250824" y="285207"/>
            <a:ext cx="4213225" cy="721268"/>
          </a:xfrm>
        </p:spPr>
        <p:txBody>
          <a:bodyPr anchor="t" anchorCtr="0">
            <a:noAutofit/>
          </a:bodyPr>
          <a:lstStyle>
            <a:lvl1pPr algn="l">
              <a:lnSpc>
                <a:spcPct val="85000"/>
              </a:lnSpc>
              <a:defRPr sz="2600" b="1" i="0">
                <a:solidFill>
                  <a:schemeClr val="bg1"/>
                </a:solidFill>
                <a:latin typeface="Vodafone Rg"/>
                <a:cs typeface="Vodafone Rg"/>
              </a:defRPr>
            </a:lvl1pPr>
          </a:lstStyle>
          <a:p>
            <a:r>
              <a:rPr lang="en-US" dirty="0"/>
              <a:t>Click to edit Master title style</a:t>
            </a:r>
            <a:endParaRPr lang="en-GB" dirty="0"/>
          </a:p>
        </p:txBody>
      </p:sp>
      <p:sp>
        <p:nvSpPr>
          <p:cNvPr id="3" name="Subtitle 2"/>
          <p:cNvSpPr>
            <a:spLocks noGrp="1"/>
          </p:cNvSpPr>
          <p:nvPr userDrawn="1">
            <p:ph type="subTitle" idx="1"/>
          </p:nvPr>
        </p:nvSpPr>
        <p:spPr>
          <a:xfrm>
            <a:off x="250825" y="1184426"/>
            <a:ext cx="2087880" cy="682887"/>
          </a:xfrm>
        </p:spPr>
        <p:txBody>
          <a:bodyPr anchor="t" anchorCtr="0">
            <a:noAutofit/>
          </a:bodyPr>
          <a:lstStyle>
            <a:lvl1pPr marL="0" indent="0" algn="l">
              <a:lnSpc>
                <a:spcPct val="90000"/>
              </a:lnSpc>
              <a:spcAft>
                <a:spcPts val="0"/>
              </a:spcAft>
              <a:buNone/>
              <a:defRPr sz="1600">
                <a:solidFill>
                  <a:schemeClr val="bg1"/>
                </a:solidFill>
                <a:latin typeface="Vodafone Lt" panose="020B060604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userDrawn="1">
            <p:ph type="ftr" sz="quarter" idx="10"/>
          </p:nvPr>
        </p:nvSpPr>
        <p:spPr/>
        <p:txBody>
          <a:bodyPr/>
          <a:lstStyle>
            <a:lvl1pPr>
              <a:defRPr>
                <a:solidFill>
                  <a:schemeClr val="bg1"/>
                </a:solidFill>
              </a:defRPr>
            </a:lvl1pPr>
          </a:lstStyle>
          <a:p>
            <a:r>
              <a:rPr lang="en-GB" dirty="0"/>
              <a:t>Insert Confidentiality Level in slide footer </a:t>
            </a:r>
          </a:p>
        </p:txBody>
      </p:sp>
      <p:pic>
        <p:nvPicPr>
          <p:cNvPr id="8" name="Picture 7">
            <a:extLst>
              <a:ext uri="{FF2B5EF4-FFF2-40B4-BE49-F238E27FC236}">
                <a16:creationId xmlns:a16="http://schemas.microsoft.com/office/drawing/2014/main" id="{A2FBAD08-4D0E-2B47-83D3-4234A00109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5174" y="4547241"/>
            <a:ext cx="1188001" cy="396000"/>
          </a:xfrm>
          <a:prstGeom prst="rect">
            <a:avLst/>
          </a:prstGeom>
        </p:spPr>
      </p:pic>
    </p:spTree>
    <p:extLst>
      <p:ext uri="{BB962C8B-B14F-4D97-AF65-F5344CB8AC3E}">
        <p14:creationId xmlns:p14="http://schemas.microsoft.com/office/powerpoint/2010/main" val="688915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Business 11">
    <p:bg>
      <p:bgPr>
        <a:solidFill>
          <a:schemeClr val="bg1">
            <a:lumMod val="95000"/>
          </a:schemeClr>
        </a:solidFill>
        <a:effectLst/>
      </p:bgPr>
    </p:bg>
    <p:spTree>
      <p:nvGrpSpPr>
        <p:cNvPr id="1" name=""/>
        <p:cNvGrpSpPr/>
        <p:nvPr/>
      </p:nvGrpSpPr>
      <p:grpSpPr>
        <a:xfrm>
          <a:off x="0" y="0"/>
          <a:ext cx="0" cy="0"/>
          <a:chOff x="0" y="0"/>
          <a:chExt cx="0" cy="0"/>
        </a:xfrm>
      </p:grpSpPr>
      <p:pic>
        <p:nvPicPr>
          <p:cNvPr id="8" name="Picture 7" descr="A picture containing person&#10;&#10;Description automatically generated">
            <a:extLst>
              <a:ext uri="{FF2B5EF4-FFF2-40B4-BE49-F238E27FC236}">
                <a16:creationId xmlns:a16="http://schemas.microsoft.com/office/drawing/2014/main" id="{C87D46AA-0AD7-2C4C-AF6D-44841AA91A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userDrawn="1">
            <p:ph type="ctrTitle"/>
          </p:nvPr>
        </p:nvSpPr>
        <p:spPr>
          <a:xfrm>
            <a:off x="250824" y="285207"/>
            <a:ext cx="4213225" cy="721268"/>
          </a:xfrm>
        </p:spPr>
        <p:txBody>
          <a:bodyPr anchor="t" anchorCtr="0">
            <a:noAutofit/>
          </a:bodyPr>
          <a:lstStyle>
            <a:lvl1pPr algn="l">
              <a:lnSpc>
                <a:spcPct val="85000"/>
              </a:lnSpc>
              <a:defRPr sz="2600" b="1" i="0">
                <a:solidFill>
                  <a:schemeClr val="bg1"/>
                </a:solidFill>
                <a:latin typeface="Vodafone Rg"/>
                <a:cs typeface="Vodafone Rg"/>
              </a:defRPr>
            </a:lvl1pPr>
          </a:lstStyle>
          <a:p>
            <a:r>
              <a:rPr lang="en-US" dirty="0"/>
              <a:t>Click to edit Master title style</a:t>
            </a:r>
            <a:endParaRPr lang="en-GB" dirty="0"/>
          </a:p>
        </p:txBody>
      </p:sp>
      <p:sp>
        <p:nvSpPr>
          <p:cNvPr id="3" name="Subtitle 2"/>
          <p:cNvSpPr>
            <a:spLocks noGrp="1"/>
          </p:cNvSpPr>
          <p:nvPr userDrawn="1">
            <p:ph type="subTitle" idx="1"/>
          </p:nvPr>
        </p:nvSpPr>
        <p:spPr>
          <a:xfrm>
            <a:off x="250825" y="1184426"/>
            <a:ext cx="2087880" cy="682887"/>
          </a:xfrm>
        </p:spPr>
        <p:txBody>
          <a:bodyPr anchor="t" anchorCtr="0">
            <a:noAutofit/>
          </a:bodyPr>
          <a:lstStyle>
            <a:lvl1pPr marL="0" indent="0" algn="l">
              <a:lnSpc>
                <a:spcPct val="90000"/>
              </a:lnSpc>
              <a:spcAft>
                <a:spcPts val="0"/>
              </a:spcAft>
              <a:buNone/>
              <a:defRPr sz="1600">
                <a:solidFill>
                  <a:schemeClr val="bg1"/>
                </a:solidFill>
                <a:latin typeface="Vodafone Lt" panose="020B060604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userDrawn="1">
            <p:ph type="ftr" sz="quarter" idx="10"/>
          </p:nvPr>
        </p:nvSpPr>
        <p:spPr/>
        <p:txBody>
          <a:bodyPr/>
          <a:lstStyle>
            <a:lvl1pPr>
              <a:defRPr>
                <a:solidFill>
                  <a:schemeClr val="bg1"/>
                </a:solidFill>
              </a:defRPr>
            </a:lvl1pPr>
          </a:lstStyle>
          <a:p>
            <a:r>
              <a:rPr lang="en-GB" dirty="0"/>
              <a:t>Insert Confidentiality Level in slide footer </a:t>
            </a:r>
          </a:p>
        </p:txBody>
      </p:sp>
      <p:pic>
        <p:nvPicPr>
          <p:cNvPr id="7" name="Picture 6">
            <a:extLst>
              <a:ext uri="{FF2B5EF4-FFF2-40B4-BE49-F238E27FC236}">
                <a16:creationId xmlns:a16="http://schemas.microsoft.com/office/drawing/2014/main" id="{2BB7C215-C8A7-DD43-9738-A38B5E1696D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5174" y="4547241"/>
            <a:ext cx="1188001" cy="396000"/>
          </a:xfrm>
          <a:prstGeom prst="rect">
            <a:avLst/>
          </a:prstGeom>
        </p:spPr>
      </p:pic>
    </p:spTree>
    <p:extLst>
      <p:ext uri="{BB962C8B-B14F-4D97-AF65-F5344CB8AC3E}">
        <p14:creationId xmlns:p14="http://schemas.microsoft.com/office/powerpoint/2010/main" val="1657767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Business 12">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8" descr="A picture containing red&#10;&#10;Description automatically generated">
            <a:extLst>
              <a:ext uri="{FF2B5EF4-FFF2-40B4-BE49-F238E27FC236}">
                <a16:creationId xmlns:a16="http://schemas.microsoft.com/office/drawing/2014/main" id="{9350D3BD-F983-4141-ADCC-8672B0696D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userDrawn="1">
            <p:ph type="ctrTitle"/>
          </p:nvPr>
        </p:nvSpPr>
        <p:spPr>
          <a:xfrm>
            <a:off x="250824" y="285207"/>
            <a:ext cx="4213225" cy="721268"/>
          </a:xfrm>
        </p:spPr>
        <p:txBody>
          <a:bodyPr anchor="t" anchorCtr="0">
            <a:noAutofit/>
          </a:bodyPr>
          <a:lstStyle>
            <a:lvl1pPr algn="l">
              <a:lnSpc>
                <a:spcPct val="85000"/>
              </a:lnSpc>
              <a:defRPr sz="2600" b="1" i="0">
                <a:solidFill>
                  <a:schemeClr val="bg1"/>
                </a:solidFill>
                <a:latin typeface="Vodafone Rg"/>
                <a:cs typeface="Vodafone Rg"/>
              </a:defRPr>
            </a:lvl1pPr>
          </a:lstStyle>
          <a:p>
            <a:r>
              <a:rPr lang="en-US" dirty="0"/>
              <a:t>Click to edit Master title style</a:t>
            </a:r>
            <a:endParaRPr lang="en-GB" dirty="0"/>
          </a:p>
        </p:txBody>
      </p:sp>
      <p:sp>
        <p:nvSpPr>
          <p:cNvPr id="3" name="Subtitle 2"/>
          <p:cNvSpPr>
            <a:spLocks noGrp="1"/>
          </p:cNvSpPr>
          <p:nvPr userDrawn="1">
            <p:ph type="subTitle" idx="1"/>
          </p:nvPr>
        </p:nvSpPr>
        <p:spPr>
          <a:xfrm>
            <a:off x="250824" y="1184400"/>
            <a:ext cx="2087880" cy="682887"/>
          </a:xfrm>
        </p:spPr>
        <p:txBody>
          <a:bodyPr anchor="t" anchorCtr="0">
            <a:noAutofit/>
          </a:bodyPr>
          <a:lstStyle>
            <a:lvl1pPr marL="0" indent="0" algn="l">
              <a:lnSpc>
                <a:spcPct val="90000"/>
              </a:lnSpc>
              <a:spcAft>
                <a:spcPts val="0"/>
              </a:spcAft>
              <a:buNone/>
              <a:defRPr sz="1600">
                <a:solidFill>
                  <a:schemeClr val="bg1"/>
                </a:solidFill>
                <a:latin typeface="Vodafone Lt" panose="020B060604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userDrawn="1">
            <p:ph type="ftr" sz="quarter" idx="10"/>
          </p:nvPr>
        </p:nvSpPr>
        <p:spPr/>
        <p:txBody>
          <a:bodyPr/>
          <a:lstStyle>
            <a:lvl1pPr>
              <a:defRPr>
                <a:solidFill>
                  <a:schemeClr val="bg1"/>
                </a:solidFill>
              </a:defRPr>
            </a:lvl1pPr>
          </a:lstStyle>
          <a:p>
            <a:r>
              <a:rPr lang="en-GB" dirty="0"/>
              <a:t>Insert Confidentiality Level in slide footer </a:t>
            </a:r>
          </a:p>
        </p:txBody>
      </p:sp>
      <p:pic>
        <p:nvPicPr>
          <p:cNvPr id="7" name="Picture 6">
            <a:extLst>
              <a:ext uri="{FF2B5EF4-FFF2-40B4-BE49-F238E27FC236}">
                <a16:creationId xmlns:a16="http://schemas.microsoft.com/office/drawing/2014/main" id="{D069DCB0-66C7-4F4D-8BCA-5C76F3CD8EA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5174" y="4547241"/>
            <a:ext cx="1188001" cy="396000"/>
          </a:xfrm>
          <a:prstGeom prst="rect">
            <a:avLst/>
          </a:prstGeom>
        </p:spPr>
      </p:pic>
    </p:spTree>
    <p:extLst>
      <p:ext uri="{BB962C8B-B14F-4D97-AF65-F5344CB8AC3E}">
        <p14:creationId xmlns:p14="http://schemas.microsoft.com/office/powerpoint/2010/main" val="36674624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Business 13">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8" descr="A picture containing person&#10;&#10;Description automatically generated">
            <a:extLst>
              <a:ext uri="{FF2B5EF4-FFF2-40B4-BE49-F238E27FC236}">
                <a16:creationId xmlns:a16="http://schemas.microsoft.com/office/drawing/2014/main" id="{FAC6E037-CC8E-4C45-8FC5-4C6F1EF2E0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userDrawn="1">
            <p:ph type="ctrTitle"/>
          </p:nvPr>
        </p:nvSpPr>
        <p:spPr>
          <a:xfrm>
            <a:off x="250824" y="285207"/>
            <a:ext cx="4213225" cy="721268"/>
          </a:xfrm>
        </p:spPr>
        <p:txBody>
          <a:bodyPr anchor="t" anchorCtr="0">
            <a:noAutofit/>
          </a:bodyPr>
          <a:lstStyle>
            <a:lvl1pPr algn="l">
              <a:lnSpc>
                <a:spcPct val="85000"/>
              </a:lnSpc>
              <a:defRPr sz="2600" b="1" i="0">
                <a:solidFill>
                  <a:schemeClr val="bg1"/>
                </a:solidFill>
                <a:latin typeface="Vodafone Rg"/>
                <a:cs typeface="Vodafone Rg"/>
              </a:defRPr>
            </a:lvl1pPr>
          </a:lstStyle>
          <a:p>
            <a:r>
              <a:rPr lang="en-US" dirty="0"/>
              <a:t>Click to edit Master title style</a:t>
            </a:r>
            <a:endParaRPr lang="en-GB" dirty="0"/>
          </a:p>
        </p:txBody>
      </p:sp>
      <p:sp>
        <p:nvSpPr>
          <p:cNvPr id="3" name="Subtitle 2"/>
          <p:cNvSpPr>
            <a:spLocks noGrp="1"/>
          </p:cNvSpPr>
          <p:nvPr userDrawn="1">
            <p:ph type="subTitle" idx="1"/>
          </p:nvPr>
        </p:nvSpPr>
        <p:spPr>
          <a:xfrm>
            <a:off x="250824" y="1184400"/>
            <a:ext cx="2087880" cy="682887"/>
          </a:xfrm>
        </p:spPr>
        <p:txBody>
          <a:bodyPr anchor="t" anchorCtr="0">
            <a:noAutofit/>
          </a:bodyPr>
          <a:lstStyle>
            <a:lvl1pPr marL="0" indent="0" algn="l">
              <a:lnSpc>
                <a:spcPct val="90000"/>
              </a:lnSpc>
              <a:spcAft>
                <a:spcPts val="0"/>
              </a:spcAft>
              <a:buNone/>
              <a:defRPr sz="1600">
                <a:solidFill>
                  <a:schemeClr val="bg1"/>
                </a:solidFill>
                <a:latin typeface="Vodafone Lt" panose="020B060604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userDrawn="1">
            <p:ph type="ftr" sz="quarter" idx="10"/>
          </p:nvPr>
        </p:nvSpPr>
        <p:spPr/>
        <p:txBody>
          <a:bodyPr/>
          <a:lstStyle>
            <a:lvl1pPr>
              <a:defRPr>
                <a:solidFill>
                  <a:schemeClr val="bg1"/>
                </a:solidFill>
              </a:defRPr>
            </a:lvl1pPr>
          </a:lstStyle>
          <a:p>
            <a:r>
              <a:rPr lang="en-GB" dirty="0"/>
              <a:t>Insert Confidentiality Level in slide footer </a:t>
            </a:r>
          </a:p>
        </p:txBody>
      </p:sp>
      <p:pic>
        <p:nvPicPr>
          <p:cNvPr id="7" name="Picture 6">
            <a:extLst>
              <a:ext uri="{FF2B5EF4-FFF2-40B4-BE49-F238E27FC236}">
                <a16:creationId xmlns:a16="http://schemas.microsoft.com/office/drawing/2014/main" id="{97CC9B17-4D26-BF44-8390-1E997E4BDD4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5174" y="4547241"/>
            <a:ext cx="1188001" cy="396000"/>
          </a:xfrm>
          <a:prstGeom prst="rect">
            <a:avLst/>
          </a:prstGeom>
        </p:spPr>
      </p:pic>
    </p:spTree>
    <p:extLst>
      <p:ext uri="{BB962C8B-B14F-4D97-AF65-F5344CB8AC3E}">
        <p14:creationId xmlns:p14="http://schemas.microsoft.com/office/powerpoint/2010/main" val="24014096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Business 14">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8" descr="A picture containing tree, plant&#10;&#10;Description automatically generated">
            <a:extLst>
              <a:ext uri="{FF2B5EF4-FFF2-40B4-BE49-F238E27FC236}">
                <a16:creationId xmlns:a16="http://schemas.microsoft.com/office/drawing/2014/main" id="{4B907C30-AE81-F44E-BCDA-8987ADDCC9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userDrawn="1">
            <p:ph type="ctrTitle"/>
          </p:nvPr>
        </p:nvSpPr>
        <p:spPr>
          <a:xfrm>
            <a:off x="250824" y="285207"/>
            <a:ext cx="4213225" cy="721268"/>
          </a:xfrm>
        </p:spPr>
        <p:txBody>
          <a:bodyPr anchor="t" anchorCtr="0">
            <a:noAutofit/>
          </a:bodyPr>
          <a:lstStyle>
            <a:lvl1pPr algn="l">
              <a:lnSpc>
                <a:spcPct val="85000"/>
              </a:lnSpc>
              <a:defRPr sz="2600" b="1" i="0">
                <a:solidFill>
                  <a:schemeClr val="bg1"/>
                </a:solidFill>
                <a:latin typeface="Vodafone Rg"/>
                <a:cs typeface="Vodafone Rg"/>
              </a:defRPr>
            </a:lvl1pPr>
          </a:lstStyle>
          <a:p>
            <a:r>
              <a:rPr lang="en-US" dirty="0"/>
              <a:t>Click to edit Master title style</a:t>
            </a:r>
            <a:endParaRPr lang="en-GB" dirty="0"/>
          </a:p>
        </p:txBody>
      </p:sp>
      <p:sp>
        <p:nvSpPr>
          <p:cNvPr id="3" name="Subtitle 2"/>
          <p:cNvSpPr>
            <a:spLocks noGrp="1"/>
          </p:cNvSpPr>
          <p:nvPr userDrawn="1">
            <p:ph type="subTitle" idx="1"/>
          </p:nvPr>
        </p:nvSpPr>
        <p:spPr>
          <a:xfrm>
            <a:off x="250824" y="1184400"/>
            <a:ext cx="2087880" cy="682887"/>
          </a:xfrm>
        </p:spPr>
        <p:txBody>
          <a:bodyPr anchor="t" anchorCtr="0">
            <a:noAutofit/>
          </a:bodyPr>
          <a:lstStyle>
            <a:lvl1pPr marL="0" indent="0" algn="l">
              <a:lnSpc>
                <a:spcPct val="90000"/>
              </a:lnSpc>
              <a:spcAft>
                <a:spcPts val="0"/>
              </a:spcAft>
              <a:buNone/>
              <a:defRPr sz="1600">
                <a:solidFill>
                  <a:schemeClr val="bg1"/>
                </a:solidFill>
                <a:latin typeface="Vodafone Lt" panose="020B060604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userDrawn="1">
            <p:ph type="ftr" sz="quarter" idx="10"/>
          </p:nvPr>
        </p:nvSpPr>
        <p:spPr/>
        <p:txBody>
          <a:bodyPr/>
          <a:lstStyle>
            <a:lvl1pPr>
              <a:defRPr>
                <a:solidFill>
                  <a:schemeClr val="bg1"/>
                </a:solidFill>
              </a:defRPr>
            </a:lvl1pPr>
          </a:lstStyle>
          <a:p>
            <a:r>
              <a:rPr lang="en-GB" dirty="0"/>
              <a:t>Insert Confidentiality Level in slide footer </a:t>
            </a:r>
          </a:p>
        </p:txBody>
      </p:sp>
      <p:pic>
        <p:nvPicPr>
          <p:cNvPr id="7" name="Picture 6">
            <a:extLst>
              <a:ext uri="{FF2B5EF4-FFF2-40B4-BE49-F238E27FC236}">
                <a16:creationId xmlns:a16="http://schemas.microsoft.com/office/drawing/2014/main" id="{99230918-9094-8C4D-AA11-2884FB13A9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5174" y="4547241"/>
            <a:ext cx="1188001" cy="396000"/>
          </a:xfrm>
          <a:prstGeom prst="rect">
            <a:avLst/>
          </a:prstGeom>
        </p:spPr>
      </p:pic>
    </p:spTree>
    <p:extLst>
      <p:ext uri="{BB962C8B-B14F-4D97-AF65-F5344CB8AC3E}">
        <p14:creationId xmlns:p14="http://schemas.microsoft.com/office/powerpoint/2010/main" val="33950038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Business 15">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8" descr="A picture containing text, ground, rock, stone&#10;&#10;Description automatically generated">
            <a:extLst>
              <a:ext uri="{FF2B5EF4-FFF2-40B4-BE49-F238E27FC236}">
                <a16:creationId xmlns:a16="http://schemas.microsoft.com/office/drawing/2014/main" id="{C773AFB8-ADE8-EB4A-B754-FD1C9F92B1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userDrawn="1">
            <p:ph type="ctrTitle"/>
          </p:nvPr>
        </p:nvSpPr>
        <p:spPr>
          <a:xfrm>
            <a:off x="250824" y="285207"/>
            <a:ext cx="4213225" cy="721268"/>
          </a:xfrm>
        </p:spPr>
        <p:txBody>
          <a:bodyPr anchor="t" anchorCtr="0">
            <a:noAutofit/>
          </a:bodyPr>
          <a:lstStyle>
            <a:lvl1pPr algn="l">
              <a:lnSpc>
                <a:spcPct val="85000"/>
              </a:lnSpc>
              <a:defRPr sz="2600" b="1" i="0">
                <a:solidFill>
                  <a:schemeClr val="bg1"/>
                </a:solidFill>
                <a:latin typeface="Vodafone Rg"/>
                <a:cs typeface="Vodafone Rg"/>
              </a:defRPr>
            </a:lvl1pPr>
          </a:lstStyle>
          <a:p>
            <a:r>
              <a:rPr lang="en-US" dirty="0"/>
              <a:t>Click to edit Master title style</a:t>
            </a:r>
            <a:endParaRPr lang="en-GB" dirty="0"/>
          </a:p>
        </p:txBody>
      </p:sp>
      <p:sp>
        <p:nvSpPr>
          <p:cNvPr id="3" name="Subtitle 2"/>
          <p:cNvSpPr>
            <a:spLocks noGrp="1"/>
          </p:cNvSpPr>
          <p:nvPr userDrawn="1">
            <p:ph type="subTitle" idx="1"/>
          </p:nvPr>
        </p:nvSpPr>
        <p:spPr>
          <a:xfrm>
            <a:off x="250824" y="1184400"/>
            <a:ext cx="2087880" cy="682887"/>
          </a:xfrm>
        </p:spPr>
        <p:txBody>
          <a:bodyPr anchor="t" anchorCtr="0">
            <a:noAutofit/>
          </a:bodyPr>
          <a:lstStyle>
            <a:lvl1pPr marL="0" indent="0" algn="l">
              <a:lnSpc>
                <a:spcPct val="90000"/>
              </a:lnSpc>
              <a:spcAft>
                <a:spcPts val="0"/>
              </a:spcAft>
              <a:buNone/>
              <a:defRPr sz="1600">
                <a:solidFill>
                  <a:schemeClr val="bg1"/>
                </a:solidFill>
                <a:latin typeface="Vodafone Lt" panose="020B060604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userDrawn="1">
            <p:ph type="ftr" sz="quarter" idx="10"/>
          </p:nvPr>
        </p:nvSpPr>
        <p:spPr/>
        <p:txBody>
          <a:bodyPr/>
          <a:lstStyle>
            <a:lvl1pPr>
              <a:defRPr>
                <a:solidFill>
                  <a:schemeClr val="bg1"/>
                </a:solidFill>
              </a:defRPr>
            </a:lvl1pPr>
          </a:lstStyle>
          <a:p>
            <a:r>
              <a:rPr lang="en-GB" dirty="0"/>
              <a:t>Insert Confidentiality Level in slide footer </a:t>
            </a:r>
          </a:p>
        </p:txBody>
      </p:sp>
      <p:pic>
        <p:nvPicPr>
          <p:cNvPr id="7" name="Picture 6">
            <a:extLst>
              <a:ext uri="{FF2B5EF4-FFF2-40B4-BE49-F238E27FC236}">
                <a16:creationId xmlns:a16="http://schemas.microsoft.com/office/drawing/2014/main" id="{87FADDEE-29B0-F249-8E36-ED24227AAB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5174" y="4547241"/>
            <a:ext cx="1188001" cy="396000"/>
          </a:xfrm>
          <a:prstGeom prst="rect">
            <a:avLst/>
          </a:prstGeom>
        </p:spPr>
      </p:pic>
    </p:spTree>
    <p:extLst>
      <p:ext uri="{BB962C8B-B14F-4D97-AF65-F5344CB8AC3E}">
        <p14:creationId xmlns:p14="http://schemas.microsoft.com/office/powerpoint/2010/main" val="5738631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Business 16">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73AFB8-ADE8-EB4A-B754-FD1C9F92B1E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Rectangle 4">
            <a:extLst>
              <a:ext uri="{FF2B5EF4-FFF2-40B4-BE49-F238E27FC236}">
                <a16:creationId xmlns:a16="http://schemas.microsoft.com/office/drawing/2014/main" id="{5F44BFCF-6ACF-3642-BEB8-AFEE26AB1222}"/>
              </a:ext>
            </a:extLst>
          </p:cNvPr>
          <p:cNvSpPr/>
          <p:nvPr userDrawn="1"/>
        </p:nvSpPr>
        <p:spPr>
          <a:xfrm>
            <a:off x="0" y="0"/>
            <a:ext cx="5210176" cy="5143500"/>
          </a:xfrm>
          <a:prstGeom prst="rect">
            <a:avLst/>
          </a:prstGeom>
          <a:gradFill flip="none" rotWithShape="1">
            <a:gsLst>
              <a:gs pos="6000">
                <a:schemeClr val="tx1">
                  <a:alpha val="76000"/>
                </a:schemeClr>
              </a:gs>
              <a:gs pos="61000">
                <a:schemeClr val="tx1">
                  <a:alpha val="0"/>
                </a:schemeClr>
              </a:gs>
            </a:gsLst>
            <a:lin ang="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a:solidFill>
                <a:srgbClr val="34342B"/>
              </a:solidFill>
              <a:latin typeface="Vodafone Rg" pitchFamily="34" charset="0"/>
              <a:ea typeface="+mn-ea"/>
              <a:cs typeface="+mn-cs"/>
            </a:endParaRPr>
          </a:p>
        </p:txBody>
      </p:sp>
      <p:sp>
        <p:nvSpPr>
          <p:cNvPr id="2" name="Title 1"/>
          <p:cNvSpPr>
            <a:spLocks noGrp="1"/>
          </p:cNvSpPr>
          <p:nvPr userDrawn="1">
            <p:ph type="ctrTitle"/>
          </p:nvPr>
        </p:nvSpPr>
        <p:spPr>
          <a:xfrm>
            <a:off x="250824" y="285207"/>
            <a:ext cx="4213225" cy="721268"/>
          </a:xfrm>
        </p:spPr>
        <p:txBody>
          <a:bodyPr anchor="t" anchorCtr="0">
            <a:noAutofit/>
          </a:bodyPr>
          <a:lstStyle>
            <a:lvl1pPr algn="l">
              <a:lnSpc>
                <a:spcPct val="85000"/>
              </a:lnSpc>
              <a:defRPr sz="2600" b="1" i="0">
                <a:solidFill>
                  <a:schemeClr val="bg1"/>
                </a:solidFill>
                <a:latin typeface="Vodafone Rg"/>
                <a:cs typeface="Vodafone Rg"/>
              </a:defRPr>
            </a:lvl1pPr>
          </a:lstStyle>
          <a:p>
            <a:r>
              <a:rPr lang="en-US" dirty="0"/>
              <a:t>Click to edit Master title style</a:t>
            </a:r>
            <a:endParaRPr lang="en-GB" dirty="0"/>
          </a:p>
        </p:txBody>
      </p:sp>
      <p:sp>
        <p:nvSpPr>
          <p:cNvPr id="3" name="Subtitle 2"/>
          <p:cNvSpPr>
            <a:spLocks noGrp="1"/>
          </p:cNvSpPr>
          <p:nvPr userDrawn="1">
            <p:ph type="subTitle" idx="1"/>
          </p:nvPr>
        </p:nvSpPr>
        <p:spPr>
          <a:xfrm>
            <a:off x="250824" y="1184400"/>
            <a:ext cx="2087880" cy="682887"/>
          </a:xfrm>
        </p:spPr>
        <p:txBody>
          <a:bodyPr anchor="t" anchorCtr="0">
            <a:noAutofit/>
          </a:bodyPr>
          <a:lstStyle>
            <a:lvl1pPr marL="0" indent="0" algn="l">
              <a:lnSpc>
                <a:spcPct val="90000"/>
              </a:lnSpc>
              <a:spcAft>
                <a:spcPts val="0"/>
              </a:spcAft>
              <a:buNone/>
              <a:defRPr sz="1600">
                <a:solidFill>
                  <a:schemeClr val="bg1"/>
                </a:solidFill>
                <a:latin typeface="Vodafone Lt" panose="020B060604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userDrawn="1">
            <p:ph type="ftr" sz="quarter" idx="10"/>
          </p:nvPr>
        </p:nvSpPr>
        <p:spPr/>
        <p:txBody>
          <a:bodyPr/>
          <a:lstStyle>
            <a:lvl1pPr>
              <a:defRPr>
                <a:solidFill>
                  <a:schemeClr val="bg1"/>
                </a:solidFill>
              </a:defRPr>
            </a:lvl1pPr>
          </a:lstStyle>
          <a:p>
            <a:r>
              <a:rPr lang="en-GB" dirty="0"/>
              <a:t>Insert Confidentiality Level in slide footer </a:t>
            </a:r>
          </a:p>
        </p:txBody>
      </p:sp>
      <p:pic>
        <p:nvPicPr>
          <p:cNvPr id="7" name="Picture 6">
            <a:extLst>
              <a:ext uri="{FF2B5EF4-FFF2-40B4-BE49-F238E27FC236}">
                <a16:creationId xmlns:a16="http://schemas.microsoft.com/office/drawing/2014/main" id="{87FADDEE-29B0-F249-8E36-ED24227AAB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5174" y="4547241"/>
            <a:ext cx="1188001" cy="396000"/>
          </a:xfrm>
          <a:prstGeom prst="rect">
            <a:avLst/>
          </a:prstGeom>
        </p:spPr>
      </p:pic>
    </p:spTree>
    <p:extLst>
      <p:ext uri="{BB962C8B-B14F-4D97-AF65-F5344CB8AC3E}">
        <p14:creationId xmlns:p14="http://schemas.microsoft.com/office/powerpoint/2010/main" val="538269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Business 17">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73AFB8-ADE8-EB4A-B754-FD1C9F92B1E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Rectangle 4">
            <a:extLst>
              <a:ext uri="{FF2B5EF4-FFF2-40B4-BE49-F238E27FC236}">
                <a16:creationId xmlns:a16="http://schemas.microsoft.com/office/drawing/2014/main" id="{5F44BFCF-6ACF-3642-BEB8-AFEE26AB1222}"/>
              </a:ext>
            </a:extLst>
          </p:cNvPr>
          <p:cNvSpPr/>
          <p:nvPr userDrawn="1"/>
        </p:nvSpPr>
        <p:spPr>
          <a:xfrm>
            <a:off x="0" y="0"/>
            <a:ext cx="4679950" cy="5143500"/>
          </a:xfrm>
          <a:prstGeom prst="rect">
            <a:avLst/>
          </a:prstGeom>
          <a:gradFill flip="none" rotWithShape="1">
            <a:gsLst>
              <a:gs pos="0">
                <a:schemeClr val="tx1">
                  <a:alpha val="61000"/>
                </a:schemeClr>
              </a:gs>
              <a:gs pos="39000">
                <a:schemeClr val="tx1">
                  <a:alpha val="0"/>
                </a:schemeClr>
              </a:gs>
            </a:gsLst>
            <a:lin ang="2700000" scaled="1"/>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a:solidFill>
                <a:srgbClr val="34342B"/>
              </a:solidFill>
              <a:latin typeface="Vodafone Rg" pitchFamily="34" charset="0"/>
              <a:ea typeface="+mn-ea"/>
              <a:cs typeface="+mn-cs"/>
            </a:endParaRPr>
          </a:p>
        </p:txBody>
      </p:sp>
      <p:sp>
        <p:nvSpPr>
          <p:cNvPr id="2" name="Title 1"/>
          <p:cNvSpPr>
            <a:spLocks noGrp="1"/>
          </p:cNvSpPr>
          <p:nvPr userDrawn="1">
            <p:ph type="ctrTitle"/>
          </p:nvPr>
        </p:nvSpPr>
        <p:spPr>
          <a:xfrm>
            <a:off x="250824" y="285207"/>
            <a:ext cx="4213225" cy="721268"/>
          </a:xfrm>
        </p:spPr>
        <p:txBody>
          <a:bodyPr anchor="t" anchorCtr="0">
            <a:noAutofit/>
          </a:bodyPr>
          <a:lstStyle>
            <a:lvl1pPr algn="l">
              <a:lnSpc>
                <a:spcPct val="85000"/>
              </a:lnSpc>
              <a:defRPr sz="2600" b="1" i="0">
                <a:solidFill>
                  <a:schemeClr val="bg1"/>
                </a:solidFill>
                <a:latin typeface="Vodafone Rg"/>
                <a:cs typeface="Vodafone Rg"/>
              </a:defRPr>
            </a:lvl1pPr>
          </a:lstStyle>
          <a:p>
            <a:r>
              <a:rPr lang="en-US" dirty="0"/>
              <a:t>Click to edit Master title style</a:t>
            </a:r>
            <a:endParaRPr lang="en-GB" dirty="0"/>
          </a:p>
        </p:txBody>
      </p:sp>
      <p:sp>
        <p:nvSpPr>
          <p:cNvPr id="3" name="Subtitle 2"/>
          <p:cNvSpPr>
            <a:spLocks noGrp="1"/>
          </p:cNvSpPr>
          <p:nvPr userDrawn="1">
            <p:ph type="subTitle" idx="1"/>
          </p:nvPr>
        </p:nvSpPr>
        <p:spPr>
          <a:xfrm>
            <a:off x="250824" y="1184400"/>
            <a:ext cx="2087880" cy="682887"/>
          </a:xfrm>
        </p:spPr>
        <p:txBody>
          <a:bodyPr anchor="t" anchorCtr="0">
            <a:noAutofit/>
          </a:bodyPr>
          <a:lstStyle>
            <a:lvl1pPr marL="0" indent="0" algn="l">
              <a:lnSpc>
                <a:spcPct val="90000"/>
              </a:lnSpc>
              <a:spcAft>
                <a:spcPts val="0"/>
              </a:spcAft>
              <a:buNone/>
              <a:defRPr sz="1600">
                <a:solidFill>
                  <a:schemeClr val="bg1"/>
                </a:solidFill>
                <a:latin typeface="Vodafone Lt" panose="020B060604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userDrawn="1">
            <p:ph type="ftr" sz="quarter" idx="10"/>
          </p:nvPr>
        </p:nvSpPr>
        <p:spPr/>
        <p:txBody>
          <a:bodyPr/>
          <a:lstStyle>
            <a:lvl1pPr>
              <a:defRPr>
                <a:solidFill>
                  <a:schemeClr val="bg1"/>
                </a:solidFill>
              </a:defRPr>
            </a:lvl1pPr>
          </a:lstStyle>
          <a:p>
            <a:r>
              <a:rPr lang="en-GB" dirty="0"/>
              <a:t>Insert Confidentiality Level in slide footer </a:t>
            </a:r>
          </a:p>
        </p:txBody>
      </p:sp>
      <p:pic>
        <p:nvPicPr>
          <p:cNvPr id="7" name="Picture 6">
            <a:extLst>
              <a:ext uri="{FF2B5EF4-FFF2-40B4-BE49-F238E27FC236}">
                <a16:creationId xmlns:a16="http://schemas.microsoft.com/office/drawing/2014/main" id="{87FADDEE-29B0-F249-8E36-ED24227AAB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5174" y="4547241"/>
            <a:ext cx="1188001" cy="396000"/>
          </a:xfrm>
          <a:prstGeom prst="rect">
            <a:avLst/>
          </a:prstGeom>
        </p:spPr>
      </p:pic>
    </p:spTree>
    <p:extLst>
      <p:ext uri="{BB962C8B-B14F-4D97-AF65-F5344CB8AC3E}">
        <p14:creationId xmlns:p14="http://schemas.microsoft.com/office/powerpoint/2010/main" val="34924584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Business 18">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73AFB8-ADE8-EB4A-B754-FD1C9F92B1E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Rectangle 4">
            <a:extLst>
              <a:ext uri="{FF2B5EF4-FFF2-40B4-BE49-F238E27FC236}">
                <a16:creationId xmlns:a16="http://schemas.microsoft.com/office/drawing/2014/main" id="{5F44BFCF-6ACF-3642-BEB8-AFEE26AB1222}"/>
              </a:ext>
            </a:extLst>
          </p:cNvPr>
          <p:cNvSpPr/>
          <p:nvPr userDrawn="1"/>
        </p:nvSpPr>
        <p:spPr>
          <a:xfrm>
            <a:off x="0" y="0"/>
            <a:ext cx="5210176" cy="5143500"/>
          </a:xfrm>
          <a:prstGeom prst="rect">
            <a:avLst/>
          </a:prstGeom>
          <a:gradFill flip="none" rotWithShape="1">
            <a:gsLst>
              <a:gs pos="6000">
                <a:schemeClr val="tx1">
                  <a:alpha val="76000"/>
                </a:schemeClr>
              </a:gs>
              <a:gs pos="61000">
                <a:schemeClr val="tx1">
                  <a:alpha val="0"/>
                </a:schemeClr>
              </a:gs>
            </a:gsLst>
            <a:lin ang="1800000" scaled="0"/>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a:solidFill>
                <a:srgbClr val="34342B"/>
              </a:solidFill>
              <a:latin typeface="Vodafone Rg" pitchFamily="34" charset="0"/>
              <a:ea typeface="+mn-ea"/>
              <a:cs typeface="+mn-cs"/>
            </a:endParaRPr>
          </a:p>
        </p:txBody>
      </p:sp>
      <p:sp>
        <p:nvSpPr>
          <p:cNvPr id="2" name="Title 1"/>
          <p:cNvSpPr>
            <a:spLocks noGrp="1"/>
          </p:cNvSpPr>
          <p:nvPr userDrawn="1">
            <p:ph type="ctrTitle"/>
          </p:nvPr>
        </p:nvSpPr>
        <p:spPr>
          <a:xfrm>
            <a:off x="250824" y="285207"/>
            <a:ext cx="4213225" cy="721268"/>
          </a:xfrm>
        </p:spPr>
        <p:txBody>
          <a:bodyPr anchor="t" anchorCtr="0">
            <a:noAutofit/>
          </a:bodyPr>
          <a:lstStyle>
            <a:lvl1pPr algn="l">
              <a:lnSpc>
                <a:spcPct val="85000"/>
              </a:lnSpc>
              <a:defRPr sz="2600" b="1" i="0">
                <a:solidFill>
                  <a:schemeClr val="bg1"/>
                </a:solidFill>
                <a:latin typeface="Vodafone Rg"/>
                <a:cs typeface="Vodafone Rg"/>
              </a:defRPr>
            </a:lvl1pPr>
          </a:lstStyle>
          <a:p>
            <a:r>
              <a:rPr lang="en-US" dirty="0"/>
              <a:t>Click to edit Master title style</a:t>
            </a:r>
            <a:endParaRPr lang="en-GB" dirty="0"/>
          </a:p>
        </p:txBody>
      </p:sp>
      <p:sp>
        <p:nvSpPr>
          <p:cNvPr id="3" name="Subtitle 2"/>
          <p:cNvSpPr>
            <a:spLocks noGrp="1"/>
          </p:cNvSpPr>
          <p:nvPr userDrawn="1">
            <p:ph type="subTitle" idx="1"/>
          </p:nvPr>
        </p:nvSpPr>
        <p:spPr>
          <a:xfrm>
            <a:off x="250824" y="1184400"/>
            <a:ext cx="2087880" cy="682887"/>
          </a:xfrm>
        </p:spPr>
        <p:txBody>
          <a:bodyPr anchor="t" anchorCtr="0">
            <a:noAutofit/>
          </a:bodyPr>
          <a:lstStyle>
            <a:lvl1pPr marL="0" indent="0" algn="l">
              <a:lnSpc>
                <a:spcPct val="90000"/>
              </a:lnSpc>
              <a:spcAft>
                <a:spcPts val="0"/>
              </a:spcAft>
              <a:buNone/>
              <a:defRPr sz="1600">
                <a:solidFill>
                  <a:schemeClr val="bg1"/>
                </a:solidFill>
                <a:latin typeface="Vodafone Lt" panose="020B060604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userDrawn="1">
            <p:ph type="ftr" sz="quarter" idx="10"/>
          </p:nvPr>
        </p:nvSpPr>
        <p:spPr/>
        <p:txBody>
          <a:bodyPr/>
          <a:lstStyle>
            <a:lvl1pPr>
              <a:defRPr>
                <a:solidFill>
                  <a:schemeClr val="bg1"/>
                </a:solidFill>
              </a:defRPr>
            </a:lvl1pPr>
          </a:lstStyle>
          <a:p>
            <a:r>
              <a:rPr lang="en-GB" dirty="0"/>
              <a:t>Insert Confidentiality Level in slide footer </a:t>
            </a:r>
          </a:p>
        </p:txBody>
      </p:sp>
      <p:pic>
        <p:nvPicPr>
          <p:cNvPr id="7" name="Picture 6">
            <a:extLst>
              <a:ext uri="{FF2B5EF4-FFF2-40B4-BE49-F238E27FC236}">
                <a16:creationId xmlns:a16="http://schemas.microsoft.com/office/drawing/2014/main" id="{87FADDEE-29B0-F249-8E36-ED24227AAB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5174" y="4547241"/>
            <a:ext cx="1188001" cy="396000"/>
          </a:xfrm>
          <a:prstGeom prst="rect">
            <a:avLst/>
          </a:prstGeom>
        </p:spPr>
      </p:pic>
    </p:spTree>
    <p:extLst>
      <p:ext uri="{BB962C8B-B14F-4D97-AF65-F5344CB8AC3E}">
        <p14:creationId xmlns:p14="http://schemas.microsoft.com/office/powerpoint/2010/main" val="20345916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Business 19">
    <p:bg>
      <p:bgPr>
        <a:solidFill>
          <a:schemeClr val="bg1">
            <a:lumMod val="95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FB99CF8-E499-184A-9663-D0A1D4DB776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3999" cy="5143499"/>
          </a:xfrm>
          <a:prstGeom prst="rect">
            <a:avLst/>
          </a:prstGeom>
        </p:spPr>
      </p:pic>
      <p:sp>
        <p:nvSpPr>
          <p:cNvPr id="5" name="Rectangle 4">
            <a:extLst>
              <a:ext uri="{FF2B5EF4-FFF2-40B4-BE49-F238E27FC236}">
                <a16:creationId xmlns:a16="http://schemas.microsoft.com/office/drawing/2014/main" id="{5F44BFCF-6ACF-3642-BEB8-AFEE26AB1222}"/>
              </a:ext>
            </a:extLst>
          </p:cNvPr>
          <p:cNvSpPr/>
          <p:nvPr userDrawn="1"/>
        </p:nvSpPr>
        <p:spPr>
          <a:xfrm>
            <a:off x="0" y="0"/>
            <a:ext cx="5461000" cy="5143500"/>
          </a:xfrm>
          <a:prstGeom prst="rect">
            <a:avLst/>
          </a:prstGeom>
          <a:gradFill flip="none" rotWithShape="1">
            <a:gsLst>
              <a:gs pos="8000">
                <a:schemeClr val="tx1">
                  <a:alpha val="76000"/>
                </a:schemeClr>
              </a:gs>
              <a:gs pos="67000">
                <a:schemeClr val="tx1">
                  <a:alpha val="0"/>
                </a:schemeClr>
              </a:gs>
            </a:gsLst>
            <a:lin ang="1800000" scaled="0"/>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a:solidFill>
                <a:srgbClr val="34342B"/>
              </a:solidFill>
              <a:latin typeface="Vodafone Rg" pitchFamily="34" charset="0"/>
              <a:ea typeface="+mn-ea"/>
              <a:cs typeface="+mn-cs"/>
            </a:endParaRPr>
          </a:p>
        </p:txBody>
      </p:sp>
      <p:sp>
        <p:nvSpPr>
          <p:cNvPr id="2" name="Title 1"/>
          <p:cNvSpPr>
            <a:spLocks noGrp="1"/>
          </p:cNvSpPr>
          <p:nvPr userDrawn="1">
            <p:ph type="ctrTitle"/>
          </p:nvPr>
        </p:nvSpPr>
        <p:spPr>
          <a:xfrm>
            <a:off x="250824" y="285207"/>
            <a:ext cx="4213225" cy="721268"/>
          </a:xfrm>
        </p:spPr>
        <p:txBody>
          <a:bodyPr anchor="t" anchorCtr="0">
            <a:noAutofit/>
          </a:bodyPr>
          <a:lstStyle>
            <a:lvl1pPr algn="l">
              <a:lnSpc>
                <a:spcPct val="85000"/>
              </a:lnSpc>
              <a:defRPr sz="2600" b="1" i="0">
                <a:solidFill>
                  <a:schemeClr val="bg1"/>
                </a:solidFill>
                <a:latin typeface="Vodafone Rg"/>
                <a:cs typeface="Vodafone Rg"/>
              </a:defRPr>
            </a:lvl1pPr>
          </a:lstStyle>
          <a:p>
            <a:r>
              <a:rPr lang="en-US" dirty="0"/>
              <a:t>Click to edit Master title style</a:t>
            </a:r>
            <a:endParaRPr lang="en-GB" dirty="0"/>
          </a:p>
        </p:txBody>
      </p:sp>
      <p:sp>
        <p:nvSpPr>
          <p:cNvPr id="3" name="Subtitle 2"/>
          <p:cNvSpPr>
            <a:spLocks noGrp="1"/>
          </p:cNvSpPr>
          <p:nvPr userDrawn="1">
            <p:ph type="subTitle" idx="1"/>
          </p:nvPr>
        </p:nvSpPr>
        <p:spPr>
          <a:xfrm>
            <a:off x="250824" y="1184400"/>
            <a:ext cx="2087880" cy="682887"/>
          </a:xfrm>
        </p:spPr>
        <p:txBody>
          <a:bodyPr anchor="t" anchorCtr="0">
            <a:noAutofit/>
          </a:bodyPr>
          <a:lstStyle>
            <a:lvl1pPr marL="0" indent="0" algn="l">
              <a:lnSpc>
                <a:spcPct val="90000"/>
              </a:lnSpc>
              <a:spcAft>
                <a:spcPts val="0"/>
              </a:spcAft>
              <a:buNone/>
              <a:defRPr sz="1600">
                <a:solidFill>
                  <a:schemeClr val="bg1"/>
                </a:solidFill>
                <a:latin typeface="Vodafone Lt" panose="020B060604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userDrawn="1">
            <p:ph type="ftr" sz="quarter" idx="10"/>
          </p:nvPr>
        </p:nvSpPr>
        <p:spPr/>
        <p:txBody>
          <a:bodyPr/>
          <a:lstStyle>
            <a:lvl1pPr>
              <a:defRPr>
                <a:solidFill>
                  <a:schemeClr val="bg1"/>
                </a:solidFill>
              </a:defRPr>
            </a:lvl1pPr>
          </a:lstStyle>
          <a:p>
            <a:r>
              <a:rPr lang="en-GB" dirty="0"/>
              <a:t>Insert Confidentiality Level in slide footer </a:t>
            </a:r>
          </a:p>
        </p:txBody>
      </p:sp>
      <p:pic>
        <p:nvPicPr>
          <p:cNvPr id="7" name="Picture 6">
            <a:extLst>
              <a:ext uri="{FF2B5EF4-FFF2-40B4-BE49-F238E27FC236}">
                <a16:creationId xmlns:a16="http://schemas.microsoft.com/office/drawing/2014/main" id="{87FADDEE-29B0-F249-8E36-ED24227AAB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5174" y="4547241"/>
            <a:ext cx="1188001" cy="396000"/>
          </a:xfrm>
          <a:prstGeom prst="rect">
            <a:avLst/>
          </a:prstGeom>
        </p:spPr>
      </p:pic>
    </p:spTree>
    <p:extLst>
      <p:ext uri="{BB962C8B-B14F-4D97-AF65-F5344CB8AC3E}">
        <p14:creationId xmlns:p14="http://schemas.microsoft.com/office/powerpoint/2010/main" val="3867541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Business 20">
    <p:bg>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10" descr="A picture containing text, sky, outdoor&#10;&#10;Description automatically generated">
            <a:extLst>
              <a:ext uri="{FF2B5EF4-FFF2-40B4-BE49-F238E27FC236}">
                <a16:creationId xmlns:a16="http://schemas.microsoft.com/office/drawing/2014/main" id="{50874623-12F2-3642-BC58-F3DB802EDE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Rectangle 4">
            <a:extLst>
              <a:ext uri="{FF2B5EF4-FFF2-40B4-BE49-F238E27FC236}">
                <a16:creationId xmlns:a16="http://schemas.microsoft.com/office/drawing/2014/main" id="{5F44BFCF-6ACF-3642-BEB8-AFEE26AB1222}"/>
              </a:ext>
            </a:extLst>
          </p:cNvPr>
          <p:cNvSpPr/>
          <p:nvPr userDrawn="1"/>
        </p:nvSpPr>
        <p:spPr>
          <a:xfrm>
            <a:off x="0" y="0"/>
            <a:ext cx="5461000" cy="5143500"/>
          </a:xfrm>
          <a:prstGeom prst="rect">
            <a:avLst/>
          </a:prstGeom>
          <a:gradFill flip="none" rotWithShape="1">
            <a:gsLst>
              <a:gs pos="0">
                <a:schemeClr val="tx1">
                  <a:alpha val="54000"/>
                </a:schemeClr>
              </a:gs>
              <a:gs pos="64000">
                <a:schemeClr val="tx1">
                  <a:alpha val="0"/>
                </a:schemeClr>
              </a:gs>
            </a:gsLst>
            <a:lin ang="1800000" scaled="0"/>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a:solidFill>
                <a:srgbClr val="34342B"/>
              </a:solidFill>
              <a:latin typeface="Vodafone Rg" pitchFamily="34" charset="0"/>
              <a:ea typeface="+mn-ea"/>
              <a:cs typeface="+mn-cs"/>
            </a:endParaRPr>
          </a:p>
        </p:txBody>
      </p:sp>
      <p:sp>
        <p:nvSpPr>
          <p:cNvPr id="2" name="Title 1"/>
          <p:cNvSpPr>
            <a:spLocks noGrp="1"/>
          </p:cNvSpPr>
          <p:nvPr userDrawn="1">
            <p:ph type="ctrTitle"/>
          </p:nvPr>
        </p:nvSpPr>
        <p:spPr>
          <a:xfrm>
            <a:off x="250824" y="285207"/>
            <a:ext cx="4213225" cy="721268"/>
          </a:xfrm>
        </p:spPr>
        <p:txBody>
          <a:bodyPr anchor="t" anchorCtr="0">
            <a:noAutofit/>
          </a:bodyPr>
          <a:lstStyle>
            <a:lvl1pPr algn="l">
              <a:lnSpc>
                <a:spcPct val="85000"/>
              </a:lnSpc>
              <a:defRPr sz="2600" b="1" i="0">
                <a:solidFill>
                  <a:schemeClr val="bg1"/>
                </a:solidFill>
                <a:latin typeface="Vodafone Rg"/>
                <a:cs typeface="Vodafone Rg"/>
              </a:defRPr>
            </a:lvl1pPr>
          </a:lstStyle>
          <a:p>
            <a:r>
              <a:rPr lang="en-US" dirty="0"/>
              <a:t>Click to edit Master title style</a:t>
            </a:r>
            <a:endParaRPr lang="en-GB" dirty="0"/>
          </a:p>
        </p:txBody>
      </p:sp>
      <p:sp>
        <p:nvSpPr>
          <p:cNvPr id="3" name="Subtitle 2"/>
          <p:cNvSpPr>
            <a:spLocks noGrp="1"/>
          </p:cNvSpPr>
          <p:nvPr userDrawn="1">
            <p:ph type="subTitle" idx="1"/>
          </p:nvPr>
        </p:nvSpPr>
        <p:spPr>
          <a:xfrm>
            <a:off x="250824" y="1184400"/>
            <a:ext cx="2087880" cy="682887"/>
          </a:xfrm>
        </p:spPr>
        <p:txBody>
          <a:bodyPr anchor="t" anchorCtr="0">
            <a:noAutofit/>
          </a:bodyPr>
          <a:lstStyle>
            <a:lvl1pPr marL="0" indent="0" algn="l">
              <a:lnSpc>
                <a:spcPct val="90000"/>
              </a:lnSpc>
              <a:spcAft>
                <a:spcPts val="0"/>
              </a:spcAft>
              <a:buNone/>
              <a:defRPr sz="1600">
                <a:solidFill>
                  <a:schemeClr val="bg1"/>
                </a:solidFill>
                <a:latin typeface="Vodafone Lt" panose="020B060604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userDrawn="1">
            <p:ph type="ftr" sz="quarter" idx="10"/>
          </p:nvPr>
        </p:nvSpPr>
        <p:spPr/>
        <p:txBody>
          <a:bodyPr/>
          <a:lstStyle>
            <a:lvl1pPr>
              <a:defRPr>
                <a:solidFill>
                  <a:schemeClr val="bg1"/>
                </a:solidFill>
              </a:defRPr>
            </a:lvl1pPr>
          </a:lstStyle>
          <a:p>
            <a:r>
              <a:rPr lang="en-GB" dirty="0"/>
              <a:t>Insert Confidentiality Level in slide footer </a:t>
            </a:r>
          </a:p>
        </p:txBody>
      </p:sp>
      <p:sp>
        <p:nvSpPr>
          <p:cNvPr id="6" name="Rectangle 5">
            <a:extLst>
              <a:ext uri="{FF2B5EF4-FFF2-40B4-BE49-F238E27FC236}">
                <a16:creationId xmlns:a16="http://schemas.microsoft.com/office/drawing/2014/main" id="{8CE78410-2765-6743-BB68-A16EB6B17296}"/>
              </a:ext>
            </a:extLst>
          </p:cNvPr>
          <p:cNvSpPr/>
          <p:nvPr userDrawn="1"/>
        </p:nvSpPr>
        <p:spPr>
          <a:xfrm>
            <a:off x="6372225" y="0"/>
            <a:ext cx="2771775" cy="5143500"/>
          </a:xfrm>
          <a:prstGeom prst="rect">
            <a:avLst/>
          </a:prstGeom>
          <a:gradFill flip="none" rotWithShape="1">
            <a:gsLst>
              <a:gs pos="0">
                <a:srgbClr val="00123A">
                  <a:alpha val="73000"/>
                </a:srgbClr>
              </a:gs>
              <a:gs pos="28000">
                <a:srgbClr val="00123A">
                  <a:alpha val="0"/>
                </a:srgbClr>
              </a:gs>
            </a:gsLst>
            <a:lin ang="13800000" scaled="0"/>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a:solidFill>
                <a:srgbClr val="34342B"/>
              </a:solidFill>
              <a:latin typeface="Vodafone Rg" pitchFamily="34" charset="0"/>
              <a:ea typeface="+mn-ea"/>
              <a:cs typeface="+mn-cs"/>
            </a:endParaRPr>
          </a:p>
        </p:txBody>
      </p:sp>
      <p:pic>
        <p:nvPicPr>
          <p:cNvPr id="7" name="Picture 6">
            <a:extLst>
              <a:ext uri="{FF2B5EF4-FFF2-40B4-BE49-F238E27FC236}">
                <a16:creationId xmlns:a16="http://schemas.microsoft.com/office/drawing/2014/main" id="{87FADDEE-29B0-F249-8E36-ED24227AAB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5174" y="4547241"/>
            <a:ext cx="1188001" cy="396000"/>
          </a:xfrm>
          <a:prstGeom prst="rect">
            <a:avLst/>
          </a:prstGeom>
        </p:spPr>
      </p:pic>
    </p:spTree>
    <p:extLst>
      <p:ext uri="{BB962C8B-B14F-4D97-AF65-F5344CB8AC3E}">
        <p14:creationId xmlns:p14="http://schemas.microsoft.com/office/powerpoint/2010/main" val="18800191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Business 21">
    <p:bg>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0874623-12F2-3642-BC58-F3DB802EDEF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Rectangle 4">
            <a:extLst>
              <a:ext uri="{FF2B5EF4-FFF2-40B4-BE49-F238E27FC236}">
                <a16:creationId xmlns:a16="http://schemas.microsoft.com/office/drawing/2014/main" id="{5F44BFCF-6ACF-3642-BEB8-AFEE26AB1222}"/>
              </a:ext>
            </a:extLst>
          </p:cNvPr>
          <p:cNvSpPr/>
          <p:nvPr userDrawn="1"/>
        </p:nvSpPr>
        <p:spPr>
          <a:xfrm>
            <a:off x="0" y="0"/>
            <a:ext cx="5662108" cy="5143500"/>
          </a:xfrm>
          <a:prstGeom prst="rect">
            <a:avLst/>
          </a:prstGeom>
          <a:gradFill flip="none" rotWithShape="1">
            <a:gsLst>
              <a:gs pos="3000">
                <a:schemeClr val="tx1">
                  <a:alpha val="60000"/>
                </a:schemeClr>
              </a:gs>
              <a:gs pos="68000">
                <a:schemeClr val="tx1">
                  <a:alpha val="0"/>
                </a:schemeClr>
              </a:gs>
            </a:gsLst>
            <a:lin ang="1800000" scaled="0"/>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a:solidFill>
                <a:srgbClr val="34342B"/>
              </a:solidFill>
              <a:latin typeface="Vodafone Rg" pitchFamily="34" charset="0"/>
              <a:ea typeface="+mn-ea"/>
              <a:cs typeface="+mn-cs"/>
            </a:endParaRPr>
          </a:p>
        </p:txBody>
      </p:sp>
      <p:sp>
        <p:nvSpPr>
          <p:cNvPr id="2" name="Title 1"/>
          <p:cNvSpPr>
            <a:spLocks noGrp="1"/>
          </p:cNvSpPr>
          <p:nvPr userDrawn="1">
            <p:ph type="ctrTitle"/>
          </p:nvPr>
        </p:nvSpPr>
        <p:spPr>
          <a:xfrm>
            <a:off x="250824" y="285207"/>
            <a:ext cx="4213225" cy="721268"/>
          </a:xfrm>
        </p:spPr>
        <p:txBody>
          <a:bodyPr anchor="t" anchorCtr="0">
            <a:noAutofit/>
          </a:bodyPr>
          <a:lstStyle>
            <a:lvl1pPr algn="l">
              <a:lnSpc>
                <a:spcPct val="85000"/>
              </a:lnSpc>
              <a:defRPr sz="2600" b="1" i="0">
                <a:solidFill>
                  <a:schemeClr val="bg1"/>
                </a:solidFill>
                <a:latin typeface="Vodafone Rg"/>
                <a:cs typeface="Vodafone Rg"/>
              </a:defRPr>
            </a:lvl1pPr>
          </a:lstStyle>
          <a:p>
            <a:r>
              <a:rPr lang="en-US" dirty="0"/>
              <a:t>Click to edit Master title style</a:t>
            </a:r>
            <a:endParaRPr lang="en-GB" dirty="0"/>
          </a:p>
        </p:txBody>
      </p:sp>
      <p:sp>
        <p:nvSpPr>
          <p:cNvPr id="3" name="Subtitle 2"/>
          <p:cNvSpPr>
            <a:spLocks noGrp="1"/>
          </p:cNvSpPr>
          <p:nvPr userDrawn="1">
            <p:ph type="subTitle" idx="1"/>
          </p:nvPr>
        </p:nvSpPr>
        <p:spPr>
          <a:xfrm>
            <a:off x="250824" y="1184400"/>
            <a:ext cx="2087880" cy="682887"/>
          </a:xfrm>
        </p:spPr>
        <p:txBody>
          <a:bodyPr anchor="t" anchorCtr="0">
            <a:noAutofit/>
          </a:bodyPr>
          <a:lstStyle>
            <a:lvl1pPr marL="0" indent="0" algn="l">
              <a:lnSpc>
                <a:spcPct val="90000"/>
              </a:lnSpc>
              <a:spcAft>
                <a:spcPts val="0"/>
              </a:spcAft>
              <a:buNone/>
              <a:defRPr sz="1600">
                <a:solidFill>
                  <a:schemeClr val="bg1"/>
                </a:solidFill>
                <a:latin typeface="Vodafone Lt" panose="020B060604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3"/>
          <p:cNvSpPr>
            <a:spLocks noGrp="1"/>
          </p:cNvSpPr>
          <p:nvPr userDrawn="1">
            <p:ph type="ftr" sz="quarter" idx="10"/>
          </p:nvPr>
        </p:nvSpPr>
        <p:spPr/>
        <p:txBody>
          <a:bodyPr/>
          <a:lstStyle>
            <a:lvl1pPr>
              <a:defRPr>
                <a:solidFill>
                  <a:schemeClr val="bg1"/>
                </a:solidFill>
              </a:defRPr>
            </a:lvl1pPr>
          </a:lstStyle>
          <a:p>
            <a:r>
              <a:rPr lang="en-GB" dirty="0"/>
              <a:t>Insert Confidentiality Level in slide footer </a:t>
            </a:r>
          </a:p>
        </p:txBody>
      </p:sp>
      <p:sp>
        <p:nvSpPr>
          <p:cNvPr id="6" name="Rectangle 5">
            <a:extLst>
              <a:ext uri="{FF2B5EF4-FFF2-40B4-BE49-F238E27FC236}">
                <a16:creationId xmlns:a16="http://schemas.microsoft.com/office/drawing/2014/main" id="{8CE78410-2765-6743-BB68-A16EB6B17296}"/>
              </a:ext>
            </a:extLst>
          </p:cNvPr>
          <p:cNvSpPr/>
          <p:nvPr userDrawn="1"/>
        </p:nvSpPr>
        <p:spPr>
          <a:xfrm>
            <a:off x="6372225" y="0"/>
            <a:ext cx="2771775" cy="5143500"/>
          </a:xfrm>
          <a:prstGeom prst="rect">
            <a:avLst/>
          </a:prstGeom>
          <a:gradFill flip="none" rotWithShape="1">
            <a:gsLst>
              <a:gs pos="0">
                <a:srgbClr val="00123A">
                  <a:alpha val="73000"/>
                </a:srgbClr>
              </a:gs>
              <a:gs pos="28000">
                <a:srgbClr val="00123A">
                  <a:alpha val="0"/>
                </a:srgbClr>
              </a:gs>
            </a:gsLst>
            <a:lin ang="13800000" scaled="0"/>
            <a:tileRect/>
          </a:gra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rtlCol="0" anchor="ctr" anchorCtr="0">
            <a:noAutofit/>
          </a:bodyPr>
          <a:lstStyle/>
          <a:p>
            <a:pPr algn="ctr" defTabSz="444500">
              <a:lnSpc>
                <a:spcPct val="90000"/>
              </a:lnSpc>
              <a:spcBef>
                <a:spcPct val="0"/>
              </a:spcBef>
              <a:spcAft>
                <a:spcPct val="35000"/>
              </a:spcAft>
            </a:pPr>
            <a:endParaRPr lang="en-US" sz="1000" kern="1200" dirty="0">
              <a:solidFill>
                <a:srgbClr val="34342B"/>
              </a:solidFill>
              <a:latin typeface="Vodafone Rg" pitchFamily="34" charset="0"/>
              <a:ea typeface="+mn-ea"/>
              <a:cs typeface="+mn-cs"/>
            </a:endParaRPr>
          </a:p>
        </p:txBody>
      </p:sp>
      <p:pic>
        <p:nvPicPr>
          <p:cNvPr id="7" name="Picture 6">
            <a:extLst>
              <a:ext uri="{FF2B5EF4-FFF2-40B4-BE49-F238E27FC236}">
                <a16:creationId xmlns:a16="http://schemas.microsoft.com/office/drawing/2014/main" id="{87FADDEE-29B0-F249-8E36-ED24227AAB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5174" y="4547241"/>
            <a:ext cx="1188001" cy="396000"/>
          </a:xfrm>
          <a:prstGeom prst="rect">
            <a:avLst/>
          </a:prstGeom>
        </p:spPr>
      </p:pic>
    </p:spTree>
    <p:extLst>
      <p:ext uri="{BB962C8B-B14F-4D97-AF65-F5344CB8AC3E}">
        <p14:creationId xmlns:p14="http://schemas.microsoft.com/office/powerpoint/2010/main" val="22113317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GRAD NUMBERED">
    <p:bg>
      <p:bgPr>
        <a:gradFill flip="none" rotWithShape="1">
          <a:gsLst>
            <a:gs pos="20000">
              <a:srgbClr val="820000"/>
            </a:gs>
            <a:gs pos="100000">
              <a:schemeClr val="accent1"/>
            </a:gs>
          </a:gsLst>
          <a:lin ang="198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818" y="270834"/>
            <a:ext cx="4428132" cy="986466"/>
          </a:xfrm>
        </p:spPr>
        <p:txBody>
          <a:bodyPr anchor="t" anchorCtr="0">
            <a:noAutofit/>
          </a:bodyPr>
          <a:lstStyle>
            <a:lvl1pPr>
              <a:lnSpc>
                <a:spcPct val="85000"/>
              </a:lnSpc>
              <a:defRPr sz="3600" b="1" cap="none" baseline="0">
                <a:solidFill>
                  <a:schemeClr val="bg1"/>
                </a:solidFill>
                <a:latin typeface="Vodafone Rg" pitchFamily="34" charset="0"/>
              </a:defRPr>
            </a:lvl1pPr>
          </a:lstStyle>
          <a:p>
            <a:r>
              <a:rPr lang="en-US" dirty="0"/>
              <a:t>Click to edit Master title style</a:t>
            </a:r>
            <a:endParaRPr lang="en-GB" dirty="0"/>
          </a:p>
        </p:txBody>
      </p:sp>
      <p:sp>
        <p:nvSpPr>
          <p:cNvPr id="8" name="Footer Placeholder 7"/>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sp>
        <p:nvSpPr>
          <p:cNvPr id="9" name="Slide Number Placeholder 8"/>
          <p:cNvSpPr>
            <a:spLocks noGrp="1"/>
          </p:cNvSpPr>
          <p:nvPr>
            <p:ph type="sldNum" sz="quarter" idx="11"/>
          </p:nvPr>
        </p:nvSpPr>
        <p:spPr/>
        <p:txBody>
          <a:bodyPr/>
          <a:lstStyle>
            <a:lvl1pPr>
              <a:defRPr>
                <a:solidFill>
                  <a:schemeClr val="bg1"/>
                </a:solidFill>
              </a:defRPr>
            </a:lvl1pPr>
          </a:lstStyle>
          <a:p>
            <a:fld id="{72A83A2B-3358-44F8-83A0-4598795D8FB5}" type="slidenum">
              <a:rPr lang="en-GB" smtClean="0"/>
              <a:pPr/>
              <a:t>‹nr.›</a:t>
            </a:fld>
            <a:endParaRPr lang="en-GB" dirty="0"/>
          </a:p>
        </p:txBody>
      </p:sp>
      <p:sp>
        <p:nvSpPr>
          <p:cNvPr id="3" name="Date Placeholder 2"/>
          <p:cNvSpPr>
            <a:spLocks noGrp="1"/>
          </p:cNvSpPr>
          <p:nvPr>
            <p:ph type="dt" sz="half" idx="12"/>
          </p:nvPr>
        </p:nvSpPr>
        <p:spPr/>
        <p:txBody>
          <a:bodyPr/>
          <a:lstStyle>
            <a:lvl1pPr>
              <a:defRPr>
                <a:solidFill>
                  <a:schemeClr val="bg1"/>
                </a:solidFill>
              </a:defRPr>
            </a:lvl1pPr>
          </a:lstStyle>
          <a:p>
            <a:fld id="{D7038E09-3872-BD4D-8339-0283C2F5BB7F}" type="datetime4">
              <a:rPr lang="en-GB" smtClean="0"/>
              <a:t>9 November 2023</a:t>
            </a:fld>
            <a:endParaRPr lang="en-GB"/>
          </a:p>
        </p:txBody>
      </p:sp>
      <p:sp>
        <p:nvSpPr>
          <p:cNvPr id="7" name="Text Placeholder 6"/>
          <p:cNvSpPr>
            <a:spLocks noGrp="1"/>
          </p:cNvSpPr>
          <p:nvPr>
            <p:ph type="body" sz="quarter" idx="13" hasCustomPrompt="1"/>
          </p:nvPr>
        </p:nvSpPr>
        <p:spPr>
          <a:xfrm>
            <a:off x="251818" y="2817084"/>
            <a:ext cx="4113477" cy="1895015"/>
          </a:xfrm>
        </p:spPr>
        <p:txBody>
          <a:bodyPr/>
          <a:lstStyle>
            <a:lvl1pPr marL="12700" indent="0" algn="l" defTabSz="914400" rtl="0" eaLnBrk="1" latinLnBrk="0" hangingPunct="1">
              <a:lnSpc>
                <a:spcPct val="100000"/>
              </a:lnSpc>
              <a:spcBef>
                <a:spcPts val="0"/>
              </a:spcBef>
              <a:spcAft>
                <a:spcPts val="0"/>
              </a:spcAft>
              <a:buNone/>
              <a:defRPr lang="en-US" sz="13500" b="1" kern="1200" spc="-400" baseline="0" dirty="0">
                <a:ln w="19050">
                  <a:solidFill>
                    <a:schemeClr val="bg1"/>
                  </a:solidFill>
                </a:ln>
                <a:noFill/>
                <a:latin typeface="Vodafone Rg"/>
                <a:ea typeface="+mn-ea"/>
                <a:cs typeface="Vodafone Rg"/>
              </a:defRPr>
            </a:lvl1pPr>
          </a:lstStyle>
          <a:p>
            <a:pPr lvl="0"/>
            <a:r>
              <a:rPr lang="en-US" dirty="0"/>
              <a:t>#</a:t>
            </a:r>
          </a:p>
        </p:txBody>
      </p:sp>
      <p:pic>
        <p:nvPicPr>
          <p:cNvPr id="10" name="Picture 9">
            <a:extLst>
              <a:ext uri="{FF2B5EF4-FFF2-40B4-BE49-F238E27FC236}">
                <a16:creationId xmlns:a16="http://schemas.microsoft.com/office/drawing/2014/main" id="{576C26B0-CCF2-F648-A798-0EE991C3DA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8563903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GREY NUMBERED">
    <p:bg>
      <p:bgPr>
        <a:solidFill>
          <a:srgbClr val="25282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818" y="270834"/>
            <a:ext cx="4428132" cy="986466"/>
          </a:xfrm>
        </p:spPr>
        <p:txBody>
          <a:bodyPr anchor="t" anchorCtr="0">
            <a:noAutofit/>
          </a:bodyPr>
          <a:lstStyle>
            <a:lvl1pPr>
              <a:lnSpc>
                <a:spcPct val="85000"/>
              </a:lnSpc>
              <a:defRPr sz="3600" b="1" cap="none" baseline="0">
                <a:solidFill>
                  <a:schemeClr val="bg1"/>
                </a:solidFill>
                <a:latin typeface="Vodafone Rg" pitchFamily="34" charset="0"/>
              </a:defRPr>
            </a:lvl1pPr>
          </a:lstStyle>
          <a:p>
            <a:r>
              <a:rPr lang="en-US" dirty="0"/>
              <a:t>Click to edit Master title style</a:t>
            </a:r>
            <a:endParaRPr lang="en-GB" dirty="0"/>
          </a:p>
        </p:txBody>
      </p:sp>
      <p:sp>
        <p:nvSpPr>
          <p:cNvPr id="8" name="Footer Placeholder 7"/>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sp>
        <p:nvSpPr>
          <p:cNvPr id="9" name="Slide Number Placeholder 8"/>
          <p:cNvSpPr>
            <a:spLocks noGrp="1"/>
          </p:cNvSpPr>
          <p:nvPr>
            <p:ph type="sldNum" sz="quarter" idx="11"/>
          </p:nvPr>
        </p:nvSpPr>
        <p:spPr/>
        <p:txBody>
          <a:bodyPr/>
          <a:lstStyle>
            <a:lvl1pPr>
              <a:defRPr>
                <a:solidFill>
                  <a:schemeClr val="bg1"/>
                </a:solidFill>
              </a:defRPr>
            </a:lvl1pPr>
          </a:lstStyle>
          <a:p>
            <a:fld id="{72A83A2B-3358-44F8-83A0-4598795D8FB5}" type="slidenum">
              <a:rPr lang="en-GB" smtClean="0"/>
              <a:pPr/>
              <a:t>‹nr.›</a:t>
            </a:fld>
            <a:endParaRPr lang="en-GB" dirty="0"/>
          </a:p>
        </p:txBody>
      </p:sp>
      <p:sp>
        <p:nvSpPr>
          <p:cNvPr id="3" name="Date Placeholder 2"/>
          <p:cNvSpPr>
            <a:spLocks noGrp="1"/>
          </p:cNvSpPr>
          <p:nvPr>
            <p:ph type="dt" sz="half" idx="12"/>
          </p:nvPr>
        </p:nvSpPr>
        <p:spPr/>
        <p:txBody>
          <a:bodyPr/>
          <a:lstStyle>
            <a:lvl1pPr>
              <a:defRPr>
                <a:solidFill>
                  <a:schemeClr val="bg1"/>
                </a:solidFill>
              </a:defRPr>
            </a:lvl1pPr>
          </a:lstStyle>
          <a:p>
            <a:fld id="{225B3401-932C-0F41-B328-1E2E01655F7D}" type="datetime4">
              <a:rPr lang="en-GB" smtClean="0"/>
              <a:t>9 November 2023</a:t>
            </a:fld>
            <a:endParaRPr lang="en-GB"/>
          </a:p>
        </p:txBody>
      </p:sp>
      <p:sp>
        <p:nvSpPr>
          <p:cNvPr id="7" name="Text Placeholder 6"/>
          <p:cNvSpPr>
            <a:spLocks noGrp="1"/>
          </p:cNvSpPr>
          <p:nvPr>
            <p:ph type="body" sz="quarter" idx="13" hasCustomPrompt="1"/>
          </p:nvPr>
        </p:nvSpPr>
        <p:spPr>
          <a:xfrm>
            <a:off x="251818" y="2817084"/>
            <a:ext cx="4113477" cy="1895015"/>
          </a:xfrm>
        </p:spPr>
        <p:txBody>
          <a:bodyPr/>
          <a:lstStyle>
            <a:lvl1pPr marL="12700" indent="0" algn="l" defTabSz="914400" rtl="0" eaLnBrk="1" latinLnBrk="0" hangingPunct="1">
              <a:lnSpc>
                <a:spcPct val="100000"/>
              </a:lnSpc>
              <a:spcBef>
                <a:spcPts val="0"/>
              </a:spcBef>
              <a:spcAft>
                <a:spcPts val="0"/>
              </a:spcAft>
              <a:buNone/>
              <a:defRPr lang="en-US" sz="13500" b="1" kern="1200" spc="-400" baseline="0" dirty="0">
                <a:ln w="19050">
                  <a:solidFill>
                    <a:schemeClr val="bg1"/>
                  </a:solidFill>
                </a:ln>
                <a:noFill/>
                <a:latin typeface="Vodafone Rg"/>
                <a:ea typeface="+mn-ea"/>
                <a:cs typeface="Vodafone Rg"/>
              </a:defRPr>
            </a:lvl1pPr>
          </a:lstStyle>
          <a:p>
            <a:pPr lvl="0"/>
            <a:r>
              <a:rPr lang="en-US" dirty="0"/>
              <a:t>#</a:t>
            </a:r>
          </a:p>
        </p:txBody>
      </p:sp>
      <p:pic>
        <p:nvPicPr>
          <p:cNvPr id="10" name="Picture 9">
            <a:extLst>
              <a:ext uri="{FF2B5EF4-FFF2-40B4-BE49-F238E27FC236}">
                <a16:creationId xmlns:a16="http://schemas.microsoft.com/office/drawing/2014/main" id="{CB3897F5-F561-5B4E-850F-6435E6A817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13273325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RED NUMBE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818" y="270834"/>
            <a:ext cx="4428132" cy="986466"/>
          </a:xfrm>
        </p:spPr>
        <p:txBody>
          <a:bodyPr anchor="t" anchorCtr="0">
            <a:noAutofit/>
          </a:bodyPr>
          <a:lstStyle>
            <a:lvl1pPr>
              <a:lnSpc>
                <a:spcPct val="85000"/>
              </a:lnSpc>
              <a:defRPr sz="3600" b="1" cap="none" baseline="0">
                <a:solidFill>
                  <a:schemeClr val="bg1"/>
                </a:solidFill>
                <a:latin typeface="Vodafone Rg" pitchFamily="34" charset="0"/>
              </a:defRPr>
            </a:lvl1pPr>
          </a:lstStyle>
          <a:p>
            <a:r>
              <a:rPr lang="en-US" dirty="0"/>
              <a:t>Click to edit Master title style</a:t>
            </a:r>
            <a:endParaRPr lang="en-GB" dirty="0"/>
          </a:p>
        </p:txBody>
      </p:sp>
      <p:sp>
        <p:nvSpPr>
          <p:cNvPr id="8" name="Footer Placeholder 7"/>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sp>
        <p:nvSpPr>
          <p:cNvPr id="9" name="Slide Number Placeholder 8"/>
          <p:cNvSpPr>
            <a:spLocks noGrp="1"/>
          </p:cNvSpPr>
          <p:nvPr>
            <p:ph type="sldNum" sz="quarter" idx="11"/>
          </p:nvPr>
        </p:nvSpPr>
        <p:spPr/>
        <p:txBody>
          <a:bodyPr/>
          <a:lstStyle>
            <a:lvl1pPr>
              <a:defRPr>
                <a:solidFill>
                  <a:schemeClr val="bg1"/>
                </a:solidFill>
              </a:defRPr>
            </a:lvl1pPr>
          </a:lstStyle>
          <a:p>
            <a:fld id="{72A83A2B-3358-44F8-83A0-4598795D8FB5}" type="slidenum">
              <a:rPr lang="en-GB" smtClean="0"/>
              <a:pPr/>
              <a:t>‹nr.›</a:t>
            </a:fld>
            <a:endParaRPr lang="en-GB" dirty="0"/>
          </a:p>
        </p:txBody>
      </p:sp>
      <p:sp>
        <p:nvSpPr>
          <p:cNvPr id="3" name="Date Placeholder 2"/>
          <p:cNvSpPr>
            <a:spLocks noGrp="1"/>
          </p:cNvSpPr>
          <p:nvPr>
            <p:ph type="dt" sz="half" idx="12"/>
          </p:nvPr>
        </p:nvSpPr>
        <p:spPr/>
        <p:txBody>
          <a:bodyPr/>
          <a:lstStyle>
            <a:lvl1pPr>
              <a:defRPr>
                <a:solidFill>
                  <a:schemeClr val="bg1"/>
                </a:solidFill>
              </a:defRPr>
            </a:lvl1pPr>
          </a:lstStyle>
          <a:p>
            <a:fld id="{A9186831-9186-1A46-8C51-DF0C6926CA7C}" type="datetime4">
              <a:rPr lang="en-GB" smtClean="0"/>
              <a:t>9 November 2023</a:t>
            </a:fld>
            <a:endParaRPr lang="en-GB"/>
          </a:p>
        </p:txBody>
      </p:sp>
      <p:sp>
        <p:nvSpPr>
          <p:cNvPr id="7" name="Text Placeholder 6"/>
          <p:cNvSpPr>
            <a:spLocks noGrp="1"/>
          </p:cNvSpPr>
          <p:nvPr>
            <p:ph type="body" sz="quarter" idx="13" hasCustomPrompt="1"/>
          </p:nvPr>
        </p:nvSpPr>
        <p:spPr>
          <a:xfrm>
            <a:off x="251818" y="2817084"/>
            <a:ext cx="4113477" cy="1895015"/>
          </a:xfrm>
        </p:spPr>
        <p:txBody>
          <a:bodyPr/>
          <a:lstStyle>
            <a:lvl1pPr marL="12700" indent="0" algn="l" defTabSz="914400" rtl="0" eaLnBrk="1" latinLnBrk="0" hangingPunct="1">
              <a:lnSpc>
                <a:spcPct val="100000"/>
              </a:lnSpc>
              <a:spcBef>
                <a:spcPts val="0"/>
              </a:spcBef>
              <a:spcAft>
                <a:spcPts val="0"/>
              </a:spcAft>
              <a:buNone/>
              <a:defRPr lang="en-US" sz="13500" b="1" kern="1200" spc="-400" baseline="0" dirty="0">
                <a:ln w="19050">
                  <a:solidFill>
                    <a:schemeClr val="bg1"/>
                  </a:solidFill>
                </a:ln>
                <a:noFill/>
                <a:latin typeface="Vodafone Rg"/>
                <a:ea typeface="+mn-ea"/>
                <a:cs typeface="Vodafone Rg"/>
              </a:defRPr>
            </a:lvl1pPr>
          </a:lstStyle>
          <a:p>
            <a:pPr lvl="0"/>
            <a:r>
              <a:rPr lang="en-US" dirty="0"/>
              <a:t>#</a:t>
            </a:r>
          </a:p>
        </p:txBody>
      </p:sp>
      <p:pic>
        <p:nvPicPr>
          <p:cNvPr id="10" name="Picture 9">
            <a:extLst>
              <a:ext uri="{FF2B5EF4-FFF2-40B4-BE49-F238E27FC236}">
                <a16:creationId xmlns:a16="http://schemas.microsoft.com/office/drawing/2014/main" id="{36DCB6E0-1124-2648-9A9A-2536D85760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15498050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GRAD">
    <p:bg>
      <p:bgPr>
        <a:gradFill flip="none" rotWithShape="1">
          <a:gsLst>
            <a:gs pos="20000">
              <a:srgbClr val="820000"/>
            </a:gs>
            <a:gs pos="100000">
              <a:schemeClr val="accent1"/>
            </a:gs>
          </a:gsLst>
          <a:lin ang="198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52000" y="1851750"/>
            <a:ext cx="6840000" cy="1440000"/>
          </a:xfrm>
        </p:spPr>
        <p:txBody>
          <a:bodyPr anchor="ctr" anchorCtr="1">
            <a:noAutofit/>
          </a:bodyPr>
          <a:lstStyle>
            <a:lvl1pPr algn="ctr">
              <a:lnSpc>
                <a:spcPct val="85000"/>
              </a:lnSpc>
              <a:defRPr sz="3600" b="1" cap="none" baseline="0">
                <a:solidFill>
                  <a:schemeClr val="bg1"/>
                </a:solidFill>
                <a:latin typeface="Vodafone Rg" pitchFamily="34" charset="0"/>
              </a:defRPr>
            </a:lvl1pPr>
          </a:lstStyle>
          <a:p>
            <a:r>
              <a:rPr lang="en-US" dirty="0"/>
              <a:t>Click to edit Master title style</a:t>
            </a:r>
            <a:endParaRPr lang="en-GB" dirty="0"/>
          </a:p>
        </p:txBody>
      </p:sp>
      <p:sp>
        <p:nvSpPr>
          <p:cNvPr id="8" name="Footer Placeholder 7"/>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sp>
        <p:nvSpPr>
          <p:cNvPr id="9" name="Slide Number Placeholder 8"/>
          <p:cNvSpPr>
            <a:spLocks noGrp="1"/>
          </p:cNvSpPr>
          <p:nvPr>
            <p:ph type="sldNum" sz="quarter" idx="11"/>
          </p:nvPr>
        </p:nvSpPr>
        <p:spPr/>
        <p:txBody>
          <a:bodyPr/>
          <a:lstStyle>
            <a:lvl1pPr>
              <a:defRPr>
                <a:solidFill>
                  <a:schemeClr val="bg1"/>
                </a:solidFill>
              </a:defRPr>
            </a:lvl1pPr>
          </a:lstStyle>
          <a:p>
            <a:fld id="{72A83A2B-3358-44F8-83A0-4598795D8FB5}" type="slidenum">
              <a:rPr lang="en-GB" smtClean="0"/>
              <a:pPr/>
              <a:t>‹nr.›</a:t>
            </a:fld>
            <a:endParaRPr lang="en-GB" dirty="0"/>
          </a:p>
        </p:txBody>
      </p:sp>
      <p:sp>
        <p:nvSpPr>
          <p:cNvPr id="3" name="Date Placeholder 2"/>
          <p:cNvSpPr>
            <a:spLocks noGrp="1"/>
          </p:cNvSpPr>
          <p:nvPr>
            <p:ph type="dt" sz="half" idx="12"/>
          </p:nvPr>
        </p:nvSpPr>
        <p:spPr/>
        <p:txBody>
          <a:bodyPr/>
          <a:lstStyle>
            <a:lvl1pPr>
              <a:defRPr>
                <a:solidFill>
                  <a:schemeClr val="bg1"/>
                </a:solidFill>
              </a:defRPr>
            </a:lvl1pPr>
          </a:lstStyle>
          <a:p>
            <a:fld id="{71BC4EAA-71C0-7847-9938-ACF78B628920}" type="datetime4">
              <a:rPr lang="en-GB" smtClean="0"/>
              <a:t>9 November 2023</a:t>
            </a:fld>
            <a:endParaRPr lang="en-GB"/>
          </a:p>
        </p:txBody>
      </p:sp>
      <p:pic>
        <p:nvPicPr>
          <p:cNvPr id="10" name="Picture 9">
            <a:extLst>
              <a:ext uri="{FF2B5EF4-FFF2-40B4-BE49-F238E27FC236}">
                <a16:creationId xmlns:a16="http://schemas.microsoft.com/office/drawing/2014/main" id="{49C02BC2-6DCB-4942-B518-B8305FCAA4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28416775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GREY">
    <p:bg>
      <p:bgPr>
        <a:solidFill>
          <a:srgbClr val="25282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52000" y="1851750"/>
            <a:ext cx="6840000" cy="1440000"/>
          </a:xfrm>
        </p:spPr>
        <p:txBody>
          <a:bodyPr anchor="ctr" anchorCtr="1">
            <a:noAutofit/>
          </a:bodyPr>
          <a:lstStyle>
            <a:lvl1pPr algn="ctr">
              <a:lnSpc>
                <a:spcPct val="85000"/>
              </a:lnSpc>
              <a:defRPr sz="3600" b="1" cap="none" baseline="0">
                <a:solidFill>
                  <a:schemeClr val="bg1"/>
                </a:solidFill>
                <a:latin typeface="Vodafone Rg" pitchFamily="34" charset="0"/>
              </a:defRPr>
            </a:lvl1pPr>
          </a:lstStyle>
          <a:p>
            <a:r>
              <a:rPr lang="en-US" dirty="0"/>
              <a:t>Click to edit Master title style</a:t>
            </a:r>
            <a:endParaRPr lang="en-GB" dirty="0"/>
          </a:p>
        </p:txBody>
      </p:sp>
      <p:sp>
        <p:nvSpPr>
          <p:cNvPr id="8" name="Footer Placeholder 7"/>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sp>
        <p:nvSpPr>
          <p:cNvPr id="9" name="Slide Number Placeholder 8"/>
          <p:cNvSpPr>
            <a:spLocks noGrp="1"/>
          </p:cNvSpPr>
          <p:nvPr>
            <p:ph type="sldNum" sz="quarter" idx="11"/>
          </p:nvPr>
        </p:nvSpPr>
        <p:spPr/>
        <p:txBody>
          <a:bodyPr/>
          <a:lstStyle>
            <a:lvl1pPr>
              <a:defRPr>
                <a:solidFill>
                  <a:schemeClr val="bg1"/>
                </a:solidFill>
              </a:defRPr>
            </a:lvl1pPr>
          </a:lstStyle>
          <a:p>
            <a:fld id="{72A83A2B-3358-44F8-83A0-4598795D8FB5}" type="slidenum">
              <a:rPr lang="en-GB" smtClean="0"/>
              <a:pPr/>
              <a:t>‹nr.›</a:t>
            </a:fld>
            <a:endParaRPr lang="en-GB" dirty="0"/>
          </a:p>
        </p:txBody>
      </p:sp>
      <p:sp>
        <p:nvSpPr>
          <p:cNvPr id="3" name="Date Placeholder 2"/>
          <p:cNvSpPr>
            <a:spLocks noGrp="1"/>
          </p:cNvSpPr>
          <p:nvPr>
            <p:ph type="dt" sz="half" idx="12"/>
          </p:nvPr>
        </p:nvSpPr>
        <p:spPr/>
        <p:txBody>
          <a:bodyPr/>
          <a:lstStyle>
            <a:lvl1pPr>
              <a:defRPr>
                <a:solidFill>
                  <a:schemeClr val="bg1"/>
                </a:solidFill>
              </a:defRPr>
            </a:lvl1pPr>
          </a:lstStyle>
          <a:p>
            <a:fld id="{50FC3112-9319-574E-965C-D7DBF43EF039}" type="datetime4">
              <a:rPr lang="en-GB" smtClean="0"/>
              <a:t>9 November 2023</a:t>
            </a:fld>
            <a:endParaRPr lang="en-GB"/>
          </a:p>
        </p:txBody>
      </p:sp>
      <p:pic>
        <p:nvPicPr>
          <p:cNvPr id="10" name="Picture 9">
            <a:extLst>
              <a:ext uri="{FF2B5EF4-FFF2-40B4-BE49-F238E27FC236}">
                <a16:creationId xmlns:a16="http://schemas.microsoft.com/office/drawing/2014/main" id="{585DEAEB-88CF-5C47-91E5-2870713B18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24977952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52000" y="1851750"/>
            <a:ext cx="6840000" cy="1440000"/>
          </a:xfrm>
        </p:spPr>
        <p:txBody>
          <a:bodyPr anchor="ctr" anchorCtr="1">
            <a:noAutofit/>
          </a:bodyPr>
          <a:lstStyle>
            <a:lvl1pPr algn="ctr">
              <a:lnSpc>
                <a:spcPct val="85000"/>
              </a:lnSpc>
              <a:defRPr sz="3600" b="1" cap="none" baseline="0">
                <a:solidFill>
                  <a:schemeClr val="bg1"/>
                </a:solidFill>
                <a:latin typeface="Vodafone Rg" pitchFamily="34" charset="0"/>
              </a:defRPr>
            </a:lvl1pPr>
          </a:lstStyle>
          <a:p>
            <a:r>
              <a:rPr lang="en-US" dirty="0"/>
              <a:t>Click to edit Master title style</a:t>
            </a:r>
            <a:endParaRPr lang="en-GB" dirty="0"/>
          </a:p>
        </p:txBody>
      </p:sp>
      <p:sp>
        <p:nvSpPr>
          <p:cNvPr id="8" name="Footer Placeholder 7"/>
          <p:cNvSpPr>
            <a:spLocks noGrp="1"/>
          </p:cNvSpPr>
          <p:nvPr>
            <p:ph type="ftr" sz="quarter" idx="10"/>
          </p:nvPr>
        </p:nvSpPr>
        <p:spPr/>
        <p:txBody>
          <a:bodyPr/>
          <a:lstStyle>
            <a:lvl1pPr>
              <a:defRPr>
                <a:solidFill>
                  <a:schemeClr val="bg1"/>
                </a:solidFill>
              </a:defRPr>
            </a:lvl1pPr>
          </a:lstStyle>
          <a:p>
            <a:r>
              <a:rPr lang="en-GB" dirty="0"/>
              <a:t>Insert Confidentiality Level in slide footer </a:t>
            </a:r>
          </a:p>
        </p:txBody>
      </p:sp>
      <p:sp>
        <p:nvSpPr>
          <p:cNvPr id="9" name="Slide Number Placeholder 8"/>
          <p:cNvSpPr>
            <a:spLocks noGrp="1"/>
          </p:cNvSpPr>
          <p:nvPr>
            <p:ph type="sldNum" sz="quarter" idx="11"/>
          </p:nvPr>
        </p:nvSpPr>
        <p:spPr/>
        <p:txBody>
          <a:bodyPr/>
          <a:lstStyle>
            <a:lvl1pPr>
              <a:defRPr>
                <a:solidFill>
                  <a:schemeClr val="bg1"/>
                </a:solidFill>
              </a:defRPr>
            </a:lvl1pPr>
          </a:lstStyle>
          <a:p>
            <a:fld id="{72A83A2B-3358-44F8-83A0-4598795D8FB5}" type="slidenum">
              <a:rPr lang="en-GB" smtClean="0"/>
              <a:pPr/>
              <a:t>‹nr.›</a:t>
            </a:fld>
            <a:endParaRPr lang="en-GB" dirty="0"/>
          </a:p>
        </p:txBody>
      </p:sp>
      <p:sp>
        <p:nvSpPr>
          <p:cNvPr id="3" name="Date Placeholder 2"/>
          <p:cNvSpPr>
            <a:spLocks noGrp="1"/>
          </p:cNvSpPr>
          <p:nvPr>
            <p:ph type="dt" sz="half" idx="12"/>
          </p:nvPr>
        </p:nvSpPr>
        <p:spPr/>
        <p:txBody>
          <a:bodyPr/>
          <a:lstStyle>
            <a:lvl1pPr>
              <a:defRPr>
                <a:solidFill>
                  <a:schemeClr val="bg1"/>
                </a:solidFill>
              </a:defRPr>
            </a:lvl1pPr>
          </a:lstStyle>
          <a:p>
            <a:fld id="{30F0E956-AEC0-6E47-82BA-82F9A6FC1D28}" type="datetime4">
              <a:rPr lang="en-GB" smtClean="0"/>
              <a:t>9 November 2023</a:t>
            </a:fld>
            <a:endParaRPr lang="en-GB"/>
          </a:p>
        </p:txBody>
      </p:sp>
      <p:pic>
        <p:nvPicPr>
          <p:cNvPr id="10" name="Picture 9">
            <a:extLst>
              <a:ext uri="{FF2B5EF4-FFF2-40B4-BE49-F238E27FC236}">
                <a16:creationId xmlns:a16="http://schemas.microsoft.com/office/drawing/2014/main" id="{B2BFE641-D101-EA4E-9FEF-0C22A0D166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7941058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p:cNvSpPr>
            <a:spLocks noGrp="1"/>
          </p:cNvSpPr>
          <p:nvPr>
            <p:ph type="title"/>
          </p:nvPr>
        </p:nvSpPr>
        <p:spPr>
          <a:xfrm>
            <a:off x="250825" y="205978"/>
            <a:ext cx="6538913" cy="667479"/>
          </a:xfrm>
        </p:spPr>
        <p:txBody>
          <a:bodyPr/>
          <a:lstStyle/>
          <a:p>
            <a:r>
              <a:rPr lang="en-US"/>
              <a:t>Click to edit Master title style</a:t>
            </a:r>
            <a:endParaRPr lang="en-GB" dirty="0"/>
          </a:p>
        </p:txBody>
      </p:sp>
      <p:sp>
        <p:nvSpPr>
          <p:cNvPr id="6" name="Date Placeholder 5"/>
          <p:cNvSpPr>
            <a:spLocks noGrp="1"/>
          </p:cNvSpPr>
          <p:nvPr>
            <p:ph type="dt" sz="half" idx="10"/>
          </p:nvPr>
        </p:nvSpPr>
        <p:spPr/>
        <p:txBody>
          <a:bodyPr/>
          <a:lstStyle/>
          <a:p>
            <a:fld id="{307368F5-E43E-7644-B2C0-CD46918E1917}" type="datetime4">
              <a:rPr lang="en-GB" smtClean="0"/>
              <a:t>9 November 2023</a:t>
            </a:fld>
            <a:endParaRPr lang="en-GB" dirty="0"/>
          </a:p>
        </p:txBody>
      </p:sp>
      <p:sp>
        <p:nvSpPr>
          <p:cNvPr id="7" name="Footer Placeholder 6"/>
          <p:cNvSpPr>
            <a:spLocks noGrp="1"/>
          </p:cNvSpPr>
          <p:nvPr>
            <p:ph type="ftr" sz="quarter" idx="11"/>
          </p:nvPr>
        </p:nvSpPr>
        <p:spPr/>
        <p:txBody>
          <a:bodyPr/>
          <a:lstStyle/>
          <a:p>
            <a:r>
              <a:rPr lang="en-GB"/>
              <a:t>Insert Confidentiality Level in slide footer </a:t>
            </a:r>
            <a:endParaRPr lang="en-GB" dirty="0"/>
          </a:p>
        </p:txBody>
      </p:sp>
      <p:sp>
        <p:nvSpPr>
          <p:cNvPr id="8" name="Slide Number Placeholder 7"/>
          <p:cNvSpPr>
            <a:spLocks noGrp="1"/>
          </p:cNvSpPr>
          <p:nvPr>
            <p:ph type="sldNum" sz="quarter" idx="12"/>
          </p:nvPr>
        </p:nvSpPr>
        <p:spPr/>
        <p:txBody>
          <a:bodyPr/>
          <a:lstStyle/>
          <a:p>
            <a:fld id="{72A83A2B-3358-44F8-83A0-4598795D8FB5}" type="slidenum">
              <a:rPr lang="en-GB" smtClean="0"/>
              <a:pPr/>
              <a:t>‹nr.›</a:t>
            </a:fld>
            <a:endParaRPr lang="en-GB" dirty="0"/>
          </a:p>
        </p:txBody>
      </p:sp>
      <p:sp>
        <p:nvSpPr>
          <p:cNvPr id="10" name="Content Placeholder 9"/>
          <p:cNvSpPr>
            <a:spLocks noGrp="1"/>
          </p:cNvSpPr>
          <p:nvPr>
            <p:ph sz="quarter" idx="13"/>
          </p:nvPr>
        </p:nvSpPr>
        <p:spPr>
          <a:xfrm>
            <a:off x="250825" y="873457"/>
            <a:ext cx="8642350" cy="36032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90426887"/>
      </p:ext>
    </p:extLst>
  </p:cSld>
  <p:clrMapOvr>
    <a:masterClrMapping/>
  </p:clrMapOvr>
  <p:extLst>
    <p:ext uri="{DCECCB84-F9BA-43D5-87BE-67443E8EF086}">
      <p15:sldGuideLst xmlns:p15="http://schemas.microsoft.com/office/powerpoint/2012/main">
        <p15:guide id="1" pos="427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9" name="Footer Placeholder 8"/>
          <p:cNvSpPr>
            <a:spLocks noGrp="1"/>
          </p:cNvSpPr>
          <p:nvPr>
            <p:ph type="ftr" sz="quarter" idx="12"/>
          </p:nvPr>
        </p:nvSpPr>
        <p:spPr/>
        <p:txBody>
          <a:bodyPr/>
          <a:lstStyle/>
          <a:p>
            <a:pPr lvl="0" algn="l"/>
            <a:r>
              <a:rPr lang="en-GB" dirty="0">
                <a:solidFill>
                  <a:schemeClr val="tx1"/>
                </a:solidFill>
              </a:rPr>
              <a:t>Insert Confidentiality Level in slide footer </a:t>
            </a:r>
          </a:p>
        </p:txBody>
      </p:sp>
      <p:sp>
        <p:nvSpPr>
          <p:cNvPr id="10" name="Slide Number Placeholder 9"/>
          <p:cNvSpPr>
            <a:spLocks noGrp="1"/>
          </p:cNvSpPr>
          <p:nvPr>
            <p:ph type="sldNum" sz="quarter" idx="13"/>
          </p:nvPr>
        </p:nvSpPr>
        <p:spPr/>
        <p:txBody>
          <a:bodyPr/>
          <a:lstStyle/>
          <a:p>
            <a:fld id="{72A83A2B-3358-44F8-83A0-4598795D8FB5}" type="slidenum">
              <a:rPr lang="en-GB" smtClean="0"/>
              <a:pPr/>
              <a:t>‹nr.›</a:t>
            </a:fld>
            <a:endParaRPr lang="en-GB" dirty="0"/>
          </a:p>
        </p:txBody>
      </p:sp>
      <p:sp>
        <p:nvSpPr>
          <p:cNvPr id="4" name="Date Placeholder 3"/>
          <p:cNvSpPr>
            <a:spLocks noGrp="1"/>
          </p:cNvSpPr>
          <p:nvPr>
            <p:ph type="dt" sz="half" idx="14"/>
          </p:nvPr>
        </p:nvSpPr>
        <p:spPr/>
        <p:txBody>
          <a:bodyPr/>
          <a:lstStyle/>
          <a:p>
            <a:fld id="{05CC176E-0D81-C641-9596-69944F4CACF8}" type="datetime4">
              <a:rPr lang="en-GB" smtClean="0"/>
              <a:t>9 November 2023</a:t>
            </a:fld>
            <a:endParaRPr lang="en-GB"/>
          </a:p>
        </p:txBody>
      </p:sp>
      <p:sp>
        <p:nvSpPr>
          <p:cNvPr id="12" name="Picture Placeholder 11"/>
          <p:cNvSpPr>
            <a:spLocks noGrp="1"/>
          </p:cNvSpPr>
          <p:nvPr>
            <p:ph type="pic" sz="quarter" idx="16"/>
          </p:nvPr>
        </p:nvSpPr>
        <p:spPr>
          <a:xfrm>
            <a:off x="4679950" y="873125"/>
            <a:ext cx="4213225" cy="3603625"/>
          </a:xfrm>
          <a:solidFill>
            <a:schemeClr val="bg1">
              <a:lumMod val="95000"/>
            </a:schemeClr>
          </a:solidFill>
        </p:spPr>
        <p:txBody>
          <a:bodyPr/>
          <a:lstStyle>
            <a:lvl1pPr marL="0" indent="0">
              <a:buNone/>
              <a:defRPr/>
            </a:lvl1pPr>
          </a:lstStyle>
          <a:p>
            <a:r>
              <a:rPr lang="en-US"/>
              <a:t>Click icon to add picture</a:t>
            </a:r>
            <a:endParaRPr lang="en-GB"/>
          </a:p>
        </p:txBody>
      </p:sp>
      <p:sp>
        <p:nvSpPr>
          <p:cNvPr id="5" name="Content Placeholder 4"/>
          <p:cNvSpPr>
            <a:spLocks noGrp="1"/>
          </p:cNvSpPr>
          <p:nvPr>
            <p:ph sz="quarter" idx="17"/>
          </p:nvPr>
        </p:nvSpPr>
        <p:spPr>
          <a:xfrm>
            <a:off x="250825" y="873125"/>
            <a:ext cx="4213225" cy="360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76605651"/>
      </p:ext>
    </p:extLst>
  </p:cSld>
  <p:clrMapOvr>
    <a:masterClrMapping/>
  </p:clrMapOvr>
  <p:extLst>
    <p:ext uri="{DCECCB84-F9BA-43D5-87BE-67443E8EF086}">
      <p15:sldGuideLst xmlns:p15="http://schemas.microsoft.com/office/powerpoint/2012/main">
        <p15:guide id="1" pos="281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mp; Chart">
    <p:spTree>
      <p:nvGrpSpPr>
        <p:cNvPr id="1" name=""/>
        <p:cNvGrpSpPr/>
        <p:nvPr/>
      </p:nvGrpSpPr>
      <p:grpSpPr>
        <a:xfrm>
          <a:off x="0" y="0"/>
          <a:ext cx="0" cy="0"/>
          <a:chOff x="0" y="0"/>
          <a:chExt cx="0" cy="0"/>
        </a:xfrm>
      </p:grpSpPr>
      <p:sp>
        <p:nvSpPr>
          <p:cNvPr id="9" name="Footer Placeholder 8"/>
          <p:cNvSpPr>
            <a:spLocks noGrp="1"/>
          </p:cNvSpPr>
          <p:nvPr>
            <p:ph type="ftr" sz="quarter" idx="12"/>
          </p:nvPr>
        </p:nvSpPr>
        <p:spPr/>
        <p:txBody>
          <a:bodyPr/>
          <a:lstStyle/>
          <a:p>
            <a:pPr lvl="0" algn="l"/>
            <a:r>
              <a:rPr lang="en-GB" dirty="0">
                <a:solidFill>
                  <a:schemeClr val="tx1"/>
                </a:solidFill>
              </a:rPr>
              <a:t>Insert Confidentiality Level in slide footer </a:t>
            </a:r>
          </a:p>
        </p:txBody>
      </p:sp>
      <p:sp>
        <p:nvSpPr>
          <p:cNvPr id="10" name="Slide Number Placeholder 9"/>
          <p:cNvSpPr>
            <a:spLocks noGrp="1"/>
          </p:cNvSpPr>
          <p:nvPr>
            <p:ph type="sldNum" sz="quarter" idx="13"/>
          </p:nvPr>
        </p:nvSpPr>
        <p:spPr/>
        <p:txBody>
          <a:bodyPr/>
          <a:lstStyle/>
          <a:p>
            <a:fld id="{72A83A2B-3358-44F8-83A0-4598795D8FB5}" type="slidenum">
              <a:rPr lang="en-GB" smtClean="0"/>
              <a:pPr/>
              <a:t>‹nr.›</a:t>
            </a:fld>
            <a:endParaRPr lang="en-GB" dirty="0"/>
          </a:p>
        </p:txBody>
      </p:sp>
      <p:sp>
        <p:nvSpPr>
          <p:cNvPr id="4" name="Date Placeholder 3"/>
          <p:cNvSpPr>
            <a:spLocks noGrp="1"/>
          </p:cNvSpPr>
          <p:nvPr>
            <p:ph type="dt" sz="half" idx="14"/>
          </p:nvPr>
        </p:nvSpPr>
        <p:spPr/>
        <p:txBody>
          <a:bodyPr/>
          <a:lstStyle/>
          <a:p>
            <a:fld id="{520E4CCE-5AAE-AE4C-B060-0037F2F4F0B0}" type="datetime4">
              <a:rPr lang="en-GB" smtClean="0"/>
              <a:t>9 November 2023</a:t>
            </a:fld>
            <a:endParaRPr lang="en-GB"/>
          </a:p>
        </p:txBody>
      </p:sp>
      <p:sp>
        <p:nvSpPr>
          <p:cNvPr id="3" name="Chart Placeholder 2"/>
          <p:cNvSpPr>
            <a:spLocks noGrp="1"/>
          </p:cNvSpPr>
          <p:nvPr>
            <p:ph type="chart" sz="quarter" idx="18"/>
          </p:nvPr>
        </p:nvSpPr>
        <p:spPr>
          <a:xfrm>
            <a:off x="4679950" y="876300"/>
            <a:ext cx="4213225" cy="3600450"/>
          </a:xfrm>
        </p:spPr>
        <p:txBody>
          <a:bodyPr/>
          <a:lstStyle>
            <a:lvl1pPr marL="0" indent="0">
              <a:buNone/>
              <a:defRPr/>
            </a:lvl1pPr>
          </a:lstStyle>
          <a:p>
            <a:r>
              <a:rPr lang="en-US"/>
              <a:t>Click icon to add chart</a:t>
            </a:r>
            <a:endParaRPr lang="en-GB"/>
          </a:p>
        </p:txBody>
      </p:sp>
      <p:sp>
        <p:nvSpPr>
          <p:cNvPr id="13" name="Text Placeholder 12"/>
          <p:cNvSpPr>
            <a:spLocks noGrp="1"/>
          </p:cNvSpPr>
          <p:nvPr>
            <p:ph type="body" sz="quarter" idx="19"/>
          </p:nvPr>
        </p:nvSpPr>
        <p:spPr>
          <a:xfrm>
            <a:off x="250825" y="873125"/>
            <a:ext cx="4213225" cy="360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57044366"/>
      </p:ext>
    </p:extLst>
  </p:cSld>
  <p:clrMapOvr>
    <a:masterClrMapping/>
  </p:clrMapOvr>
  <p:extLst>
    <p:ext uri="{DCECCB84-F9BA-43D5-87BE-67443E8EF086}">
      <p15:sldGuideLst xmlns:p15="http://schemas.microsoft.com/office/powerpoint/2012/main">
        <p15:guide id="1" pos="281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lvl="0" algn="l"/>
            <a:r>
              <a:rPr lang="en-GB" dirty="0">
                <a:solidFill>
                  <a:schemeClr val="tx1"/>
                </a:solidFill>
              </a:rPr>
              <a:t>Insert Confidentiality Level in slide footer </a:t>
            </a:r>
          </a:p>
        </p:txBody>
      </p:sp>
      <p:sp>
        <p:nvSpPr>
          <p:cNvPr id="7" name="Slide Number Placeholder 6"/>
          <p:cNvSpPr>
            <a:spLocks noGrp="1"/>
          </p:cNvSpPr>
          <p:nvPr>
            <p:ph type="sldNum" sz="quarter" idx="11"/>
          </p:nvPr>
        </p:nvSpPr>
        <p:spPr/>
        <p:txBody>
          <a:bodyPr/>
          <a:lstStyle/>
          <a:p>
            <a:fld id="{72A83A2B-3358-44F8-83A0-4598795D8FB5}" type="slidenum">
              <a:rPr lang="en-GB" smtClean="0"/>
              <a:pPr/>
              <a:t>‹nr.›</a:t>
            </a:fld>
            <a:endParaRPr lang="en-GB" dirty="0"/>
          </a:p>
        </p:txBody>
      </p:sp>
      <p:sp>
        <p:nvSpPr>
          <p:cNvPr id="3" name="Date Placeholder 2"/>
          <p:cNvSpPr>
            <a:spLocks noGrp="1"/>
          </p:cNvSpPr>
          <p:nvPr>
            <p:ph type="dt" sz="half" idx="12"/>
          </p:nvPr>
        </p:nvSpPr>
        <p:spPr/>
        <p:txBody>
          <a:bodyPr/>
          <a:lstStyle/>
          <a:p>
            <a:fld id="{B6B66AD2-306D-7A4A-BE64-03A187C68A13}" type="datetime4">
              <a:rPr lang="en-GB" smtClean="0"/>
              <a:t>9 November 2023</a:t>
            </a:fld>
            <a:endParaRPr lang="en-GB"/>
          </a:p>
        </p:txBody>
      </p:sp>
      <p:sp>
        <p:nvSpPr>
          <p:cNvPr id="4" name="Title 3"/>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725090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lvl="0" algn="l"/>
            <a:r>
              <a:rPr lang="en-GB" dirty="0">
                <a:solidFill>
                  <a:schemeClr val="tx1"/>
                </a:solidFill>
              </a:rPr>
              <a:t>Insert Confidentiality Level in slide footer </a:t>
            </a:r>
          </a:p>
        </p:txBody>
      </p:sp>
      <p:sp>
        <p:nvSpPr>
          <p:cNvPr id="6" name="Slide Number Placeholder 5"/>
          <p:cNvSpPr>
            <a:spLocks noGrp="1"/>
          </p:cNvSpPr>
          <p:nvPr>
            <p:ph type="sldNum" sz="quarter" idx="11"/>
          </p:nvPr>
        </p:nvSpPr>
        <p:spPr/>
        <p:txBody>
          <a:bodyPr/>
          <a:lstStyle/>
          <a:p>
            <a:fld id="{72A83A2B-3358-44F8-83A0-4598795D8FB5}" type="slidenum">
              <a:rPr lang="en-GB" smtClean="0"/>
              <a:pPr/>
              <a:t>‹nr.›</a:t>
            </a:fld>
            <a:endParaRPr lang="en-GB" dirty="0"/>
          </a:p>
        </p:txBody>
      </p:sp>
    </p:spTree>
    <p:extLst>
      <p:ext uri="{BB962C8B-B14F-4D97-AF65-F5344CB8AC3E}">
        <p14:creationId xmlns:p14="http://schemas.microsoft.com/office/powerpoint/2010/main" val="31776699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4x3 Video placeholder">
    <p:bg>
      <p:bgPr>
        <a:solidFill>
          <a:schemeClr val="accent1"/>
        </a:solidFill>
        <a:effectLst/>
      </p:bgPr>
    </p:bg>
    <p:spTree>
      <p:nvGrpSpPr>
        <p:cNvPr id="1" name=""/>
        <p:cNvGrpSpPr/>
        <p:nvPr/>
      </p:nvGrpSpPr>
      <p:grpSpPr>
        <a:xfrm>
          <a:off x="0" y="0"/>
          <a:ext cx="0" cy="0"/>
          <a:chOff x="0" y="0"/>
          <a:chExt cx="0" cy="0"/>
        </a:xfrm>
      </p:grpSpPr>
      <p:sp>
        <p:nvSpPr>
          <p:cNvPr id="5" name="Media Placeholder 4"/>
          <p:cNvSpPr>
            <a:spLocks noGrp="1"/>
          </p:cNvSpPr>
          <p:nvPr>
            <p:ph type="media" sz="quarter" idx="10" hasCustomPrompt="1"/>
          </p:nvPr>
        </p:nvSpPr>
        <p:spPr>
          <a:xfrm>
            <a:off x="1608401" y="266700"/>
            <a:ext cx="5927199" cy="4445399"/>
          </a:xfrm>
          <a:solidFill>
            <a:schemeClr val="tx1"/>
          </a:solidFill>
        </p:spPr>
        <p:txBody>
          <a:bodyPr lIns="72000" tIns="72000"/>
          <a:lstStyle>
            <a:lvl1pPr marL="0" indent="0">
              <a:buNone/>
              <a:defRPr>
                <a:solidFill>
                  <a:srgbClr val="FFFFFF"/>
                </a:solidFill>
              </a:defRPr>
            </a:lvl1pPr>
          </a:lstStyle>
          <a:p>
            <a:r>
              <a:rPr lang="en-US" dirty="0"/>
              <a:t>Insert 4x3 video</a:t>
            </a: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GB" dirty="0"/>
              <a:t>Insert Confidentiality Level in slide footer </a:t>
            </a:r>
          </a:p>
        </p:txBody>
      </p:sp>
      <p:sp>
        <p:nvSpPr>
          <p:cNvPr id="2" name="Slide Number Placeholder 1"/>
          <p:cNvSpPr>
            <a:spLocks noGrp="1"/>
          </p:cNvSpPr>
          <p:nvPr>
            <p:ph type="sldNum" sz="quarter" idx="12"/>
          </p:nvPr>
        </p:nvSpPr>
        <p:spPr/>
        <p:txBody>
          <a:bodyPr/>
          <a:lstStyle>
            <a:lvl1pPr>
              <a:defRPr>
                <a:solidFill>
                  <a:schemeClr val="bg1"/>
                </a:solidFill>
              </a:defRPr>
            </a:lvl1pPr>
          </a:lstStyle>
          <a:p>
            <a:fld id="{72A83A2B-3358-44F8-83A0-4598795D8FB5}" type="slidenum">
              <a:rPr lang="en-GB" smtClean="0"/>
              <a:pPr/>
              <a:t>‹nr.›</a:t>
            </a:fld>
            <a:endParaRPr lang="en-GB" dirty="0"/>
          </a:p>
        </p:txBody>
      </p:sp>
      <p:sp>
        <p:nvSpPr>
          <p:cNvPr id="3" name="Date Placeholder 2"/>
          <p:cNvSpPr>
            <a:spLocks noGrp="1"/>
          </p:cNvSpPr>
          <p:nvPr>
            <p:ph type="dt" sz="half" idx="13"/>
          </p:nvPr>
        </p:nvSpPr>
        <p:spPr/>
        <p:txBody>
          <a:bodyPr/>
          <a:lstStyle>
            <a:lvl1pPr>
              <a:defRPr>
                <a:solidFill>
                  <a:schemeClr val="bg1"/>
                </a:solidFill>
              </a:defRPr>
            </a:lvl1pPr>
          </a:lstStyle>
          <a:p>
            <a:fld id="{50F61F83-7858-3B44-A5D2-D6202632A1FB}" type="datetime4">
              <a:rPr lang="en-GB" smtClean="0"/>
              <a:t>9 November 2023</a:t>
            </a:fld>
            <a:endParaRPr lang="en-GB"/>
          </a:p>
        </p:txBody>
      </p:sp>
      <p:pic>
        <p:nvPicPr>
          <p:cNvPr id="7" name="Picture 6">
            <a:extLst>
              <a:ext uri="{FF2B5EF4-FFF2-40B4-BE49-F238E27FC236}">
                <a16:creationId xmlns:a16="http://schemas.microsoft.com/office/drawing/2014/main" id="{83673D41-657A-FC4E-9B43-C98AA0C6E4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41117941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6x9 Video placeholder">
    <p:bg>
      <p:bgPr>
        <a:solidFill>
          <a:schemeClr val="accent1"/>
        </a:solidFill>
        <a:effectLst/>
      </p:bgPr>
    </p:bg>
    <p:spTree>
      <p:nvGrpSpPr>
        <p:cNvPr id="1" name=""/>
        <p:cNvGrpSpPr/>
        <p:nvPr/>
      </p:nvGrpSpPr>
      <p:grpSpPr>
        <a:xfrm>
          <a:off x="0" y="0"/>
          <a:ext cx="0" cy="0"/>
          <a:chOff x="0" y="0"/>
          <a:chExt cx="0" cy="0"/>
        </a:xfrm>
      </p:grpSpPr>
      <p:sp>
        <p:nvSpPr>
          <p:cNvPr id="5" name="Media Placeholder 4"/>
          <p:cNvSpPr>
            <a:spLocks noGrp="1"/>
          </p:cNvSpPr>
          <p:nvPr>
            <p:ph type="media" sz="quarter" idx="10" hasCustomPrompt="1"/>
          </p:nvPr>
        </p:nvSpPr>
        <p:spPr>
          <a:xfrm>
            <a:off x="822325" y="266399"/>
            <a:ext cx="7499351" cy="4218385"/>
          </a:xfrm>
          <a:solidFill>
            <a:schemeClr val="tx1"/>
          </a:solidFill>
        </p:spPr>
        <p:txBody>
          <a:bodyPr lIns="72000" tIns="72000"/>
          <a:lstStyle>
            <a:lvl1pPr marL="0" indent="0">
              <a:buNone/>
              <a:defRPr>
                <a:solidFill>
                  <a:srgbClr val="FFFFFF"/>
                </a:solidFill>
              </a:defRPr>
            </a:lvl1pPr>
          </a:lstStyle>
          <a:p>
            <a:r>
              <a:rPr lang="en-US" dirty="0"/>
              <a:t>Insert 16x9 video</a:t>
            </a:r>
          </a:p>
        </p:txBody>
      </p:sp>
      <p:sp>
        <p:nvSpPr>
          <p:cNvPr id="8" name="Footer Placeholder 7"/>
          <p:cNvSpPr>
            <a:spLocks noGrp="1"/>
          </p:cNvSpPr>
          <p:nvPr>
            <p:ph type="ftr" sz="quarter" idx="11"/>
          </p:nvPr>
        </p:nvSpPr>
        <p:spPr/>
        <p:txBody>
          <a:bodyPr/>
          <a:lstStyle>
            <a:lvl1pPr>
              <a:defRPr>
                <a:solidFill>
                  <a:schemeClr val="bg1"/>
                </a:solidFill>
              </a:defRPr>
            </a:lvl1pPr>
          </a:lstStyle>
          <a:p>
            <a:r>
              <a:rPr lang="en-GB" dirty="0"/>
              <a:t>Insert Confidentiality Level in slide footer </a:t>
            </a:r>
          </a:p>
        </p:txBody>
      </p:sp>
      <p:sp>
        <p:nvSpPr>
          <p:cNvPr id="2" name="Slide Number Placeholder 1"/>
          <p:cNvSpPr>
            <a:spLocks noGrp="1"/>
          </p:cNvSpPr>
          <p:nvPr>
            <p:ph type="sldNum" sz="quarter" idx="12"/>
          </p:nvPr>
        </p:nvSpPr>
        <p:spPr/>
        <p:txBody>
          <a:bodyPr/>
          <a:lstStyle>
            <a:lvl1pPr>
              <a:defRPr>
                <a:solidFill>
                  <a:schemeClr val="bg1"/>
                </a:solidFill>
              </a:defRPr>
            </a:lvl1pPr>
          </a:lstStyle>
          <a:p>
            <a:fld id="{72A83A2B-3358-44F8-83A0-4598795D8FB5}" type="slidenum">
              <a:rPr lang="en-GB" smtClean="0"/>
              <a:pPr/>
              <a:t>‹nr.›</a:t>
            </a:fld>
            <a:endParaRPr lang="en-GB" dirty="0"/>
          </a:p>
        </p:txBody>
      </p:sp>
      <p:sp>
        <p:nvSpPr>
          <p:cNvPr id="3" name="Date Placeholder 2"/>
          <p:cNvSpPr>
            <a:spLocks noGrp="1"/>
          </p:cNvSpPr>
          <p:nvPr>
            <p:ph type="dt" sz="half" idx="13"/>
          </p:nvPr>
        </p:nvSpPr>
        <p:spPr/>
        <p:txBody>
          <a:bodyPr/>
          <a:lstStyle>
            <a:lvl1pPr>
              <a:defRPr>
                <a:solidFill>
                  <a:schemeClr val="bg1"/>
                </a:solidFill>
              </a:defRPr>
            </a:lvl1pPr>
          </a:lstStyle>
          <a:p>
            <a:fld id="{B39C1523-9997-0346-BA33-5767E91BED4D}" type="datetime4">
              <a:rPr lang="en-GB" smtClean="0"/>
              <a:t>9 November 2023</a:t>
            </a:fld>
            <a:endParaRPr lang="en-GB"/>
          </a:p>
        </p:txBody>
      </p:sp>
      <p:pic>
        <p:nvPicPr>
          <p:cNvPr id="7" name="Picture 6">
            <a:extLst>
              <a:ext uri="{FF2B5EF4-FFF2-40B4-BE49-F238E27FC236}">
                <a16:creationId xmlns:a16="http://schemas.microsoft.com/office/drawing/2014/main" id="{56F983CA-FED8-1646-A75D-9A5832006D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26794739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Full frame 16x9 Video placeholder">
    <p:bg>
      <p:bgPr>
        <a:solidFill>
          <a:schemeClr val="tx1"/>
        </a:solidFill>
        <a:effectLst/>
      </p:bgPr>
    </p:bg>
    <p:spTree>
      <p:nvGrpSpPr>
        <p:cNvPr id="1" name=""/>
        <p:cNvGrpSpPr/>
        <p:nvPr/>
      </p:nvGrpSpPr>
      <p:grpSpPr>
        <a:xfrm>
          <a:off x="0" y="0"/>
          <a:ext cx="0" cy="0"/>
          <a:chOff x="0" y="0"/>
          <a:chExt cx="0" cy="0"/>
        </a:xfrm>
      </p:grpSpPr>
      <p:sp>
        <p:nvSpPr>
          <p:cNvPr id="5" name="Media Placeholder 4"/>
          <p:cNvSpPr>
            <a:spLocks noGrp="1"/>
          </p:cNvSpPr>
          <p:nvPr>
            <p:ph type="media" sz="quarter" idx="10" hasCustomPrompt="1"/>
          </p:nvPr>
        </p:nvSpPr>
        <p:spPr>
          <a:xfrm>
            <a:off x="0" y="0"/>
            <a:ext cx="9144000" cy="5143500"/>
          </a:xfrm>
          <a:solidFill>
            <a:schemeClr val="tx1"/>
          </a:solidFill>
        </p:spPr>
        <p:txBody>
          <a:bodyPr lIns="72000" tIns="72000"/>
          <a:lstStyle>
            <a:lvl1pPr marL="0" indent="0">
              <a:buNone/>
              <a:defRPr>
                <a:solidFill>
                  <a:srgbClr val="FFFFFF"/>
                </a:solidFill>
              </a:defRPr>
            </a:lvl1pPr>
          </a:lstStyle>
          <a:p>
            <a:r>
              <a:rPr lang="en-US" dirty="0"/>
              <a:t>Insert full frame 16x9 video</a:t>
            </a:r>
          </a:p>
        </p:txBody>
      </p:sp>
    </p:spTree>
    <p:extLst>
      <p:ext uri="{BB962C8B-B14F-4D97-AF65-F5344CB8AC3E}">
        <p14:creationId xmlns:p14="http://schemas.microsoft.com/office/powerpoint/2010/main" val="23333370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VF Business GRAD">
    <p:bg>
      <p:bgPr>
        <a:gradFill>
          <a:gsLst>
            <a:gs pos="20000">
              <a:srgbClr val="820000"/>
            </a:gs>
            <a:gs pos="100000">
              <a:schemeClr val="accent1"/>
            </a:gs>
          </a:gsLst>
          <a:lin ang="19800000" scaled="0"/>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8F5CF4-E0EE-344C-9718-8492D37ABD0B}"/>
              </a:ext>
            </a:extLst>
          </p:cNvPr>
          <p:cNvPicPr>
            <a:picLocks noChangeAspect="1"/>
          </p:cNvPicPr>
          <p:nvPr userDrawn="1"/>
        </p:nvPicPr>
        <p:blipFill>
          <a:blip r:embed="rId2"/>
          <a:stretch>
            <a:fillRect/>
          </a:stretch>
        </p:blipFill>
        <p:spPr>
          <a:xfrm>
            <a:off x="3841750" y="1689100"/>
            <a:ext cx="1460500" cy="1765300"/>
          </a:xfrm>
          <a:prstGeom prst="rect">
            <a:avLst/>
          </a:prstGeom>
        </p:spPr>
      </p:pic>
    </p:spTree>
    <p:extLst>
      <p:ext uri="{BB962C8B-B14F-4D97-AF65-F5344CB8AC3E}">
        <p14:creationId xmlns:p14="http://schemas.microsoft.com/office/powerpoint/2010/main" val="31702957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VF Business RED">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00F4C7-F503-0343-A961-D066F41F533F}"/>
              </a:ext>
            </a:extLst>
          </p:cNvPr>
          <p:cNvPicPr>
            <a:picLocks noChangeAspect="1"/>
          </p:cNvPicPr>
          <p:nvPr userDrawn="1"/>
        </p:nvPicPr>
        <p:blipFill>
          <a:blip r:embed="rId2"/>
          <a:stretch>
            <a:fillRect/>
          </a:stretch>
        </p:blipFill>
        <p:spPr>
          <a:xfrm>
            <a:off x="3841750" y="1689100"/>
            <a:ext cx="1460500" cy="1765300"/>
          </a:xfrm>
          <a:prstGeom prst="rect">
            <a:avLst/>
          </a:prstGeom>
        </p:spPr>
      </p:pic>
    </p:spTree>
    <p:extLst>
      <p:ext uri="{BB962C8B-B14F-4D97-AF65-F5344CB8AC3E}">
        <p14:creationId xmlns:p14="http://schemas.microsoft.com/office/powerpoint/2010/main" val="3532581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9" Type="http://schemas.openxmlformats.org/officeDocument/2006/relationships/image" Target="../media/image1.emf"/><Relationship Id="rId21" Type="http://schemas.openxmlformats.org/officeDocument/2006/relationships/slideLayout" Target="../slideLayouts/slideLayout31.xml"/><Relationship Id="rId34" Type="http://schemas.openxmlformats.org/officeDocument/2006/relationships/slideLayout" Target="../slideLayouts/slideLayout44.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33" Type="http://schemas.openxmlformats.org/officeDocument/2006/relationships/slideLayout" Target="../slideLayouts/slideLayout43.xml"/><Relationship Id="rId38"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32" Type="http://schemas.openxmlformats.org/officeDocument/2006/relationships/slideLayout" Target="../slideLayouts/slideLayout42.xml"/><Relationship Id="rId37" Type="http://schemas.openxmlformats.org/officeDocument/2006/relationships/slideLayout" Target="../slideLayouts/slideLayout47.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36" Type="http://schemas.openxmlformats.org/officeDocument/2006/relationships/slideLayout" Target="../slideLayouts/slideLayout46.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slideLayout" Target="../slideLayouts/slideLayout41.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 Id="rId35" Type="http://schemas.openxmlformats.org/officeDocument/2006/relationships/slideLayout" Target="../slideLayouts/slideLayout45.xml"/><Relationship Id="rId8" Type="http://schemas.openxmlformats.org/officeDocument/2006/relationships/slideLayout" Target="../slideLayouts/slideLayout18.xml"/><Relationship Id="rId3"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0825" y="205978"/>
            <a:ext cx="8635526" cy="667479"/>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250825" y="873457"/>
            <a:ext cx="5886450" cy="3603293"/>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4"/>
          </p:nvPr>
        </p:nvSpPr>
        <p:spPr>
          <a:xfrm>
            <a:off x="4365295" y="4713136"/>
            <a:ext cx="413410" cy="238889"/>
          </a:xfrm>
          <a:prstGeom prst="rect">
            <a:avLst/>
          </a:prstGeom>
        </p:spPr>
        <p:txBody>
          <a:bodyPr vert="horz" lIns="0" tIns="0" rIns="0" bIns="0" rtlCol="0" anchor="b" anchorCtr="0"/>
          <a:lstStyle>
            <a:lvl1pPr algn="ctr">
              <a:defRPr sz="800">
                <a:solidFill>
                  <a:schemeClr val="tx1"/>
                </a:solidFill>
                <a:latin typeface="Vodafone Lt" panose="020B0606040202020204" pitchFamily="34" charset="0"/>
              </a:defRPr>
            </a:lvl1pPr>
          </a:lstStyle>
          <a:p>
            <a:fld id="{72A83A2B-3358-44F8-83A0-4598795D8FB5}" type="slidenum">
              <a:rPr lang="en-GB" smtClean="0"/>
              <a:pPr/>
              <a:t>‹nr.›</a:t>
            </a:fld>
            <a:endParaRPr lang="en-GB" dirty="0"/>
          </a:p>
        </p:txBody>
      </p:sp>
      <p:sp>
        <p:nvSpPr>
          <p:cNvPr id="6" name="Footer Placeholder 5"/>
          <p:cNvSpPr>
            <a:spLocks noGrp="1"/>
          </p:cNvSpPr>
          <p:nvPr>
            <p:ph type="ftr" sz="quarter" idx="3"/>
          </p:nvPr>
        </p:nvSpPr>
        <p:spPr>
          <a:xfrm>
            <a:off x="253395" y="4712099"/>
            <a:ext cx="2087880" cy="238889"/>
          </a:xfrm>
          <a:prstGeom prst="rect">
            <a:avLst/>
          </a:prstGeom>
        </p:spPr>
        <p:txBody>
          <a:bodyPr vert="horz" lIns="0" tIns="0" rIns="0" bIns="0" rtlCol="0" anchor="b" anchorCtr="0"/>
          <a:lstStyle>
            <a:lvl1pPr algn="l">
              <a:defRPr lang="en-IE" sz="800" kern="1200" dirty="0">
                <a:solidFill>
                  <a:schemeClr val="tx1"/>
                </a:solidFill>
                <a:latin typeface="Vodafone Lt" panose="020B0606040202020204" pitchFamily="34" charset="0"/>
                <a:ea typeface="+mn-ea"/>
                <a:cs typeface="+mn-cs"/>
              </a:defRPr>
            </a:lvl1pPr>
          </a:lstStyle>
          <a:p>
            <a:r>
              <a:rPr lang="en-GB"/>
              <a:t>Insert Confidentiality Level in slide footer </a:t>
            </a:r>
          </a:p>
        </p:txBody>
      </p:sp>
      <p:sp>
        <p:nvSpPr>
          <p:cNvPr id="5" name="Date Placeholder 4"/>
          <p:cNvSpPr>
            <a:spLocks noGrp="1"/>
          </p:cNvSpPr>
          <p:nvPr>
            <p:ph type="dt" sz="half" idx="2"/>
          </p:nvPr>
        </p:nvSpPr>
        <p:spPr>
          <a:xfrm>
            <a:off x="6137275" y="4712099"/>
            <a:ext cx="1567900" cy="238889"/>
          </a:xfrm>
          <a:prstGeom prst="rect">
            <a:avLst/>
          </a:prstGeom>
        </p:spPr>
        <p:txBody>
          <a:bodyPr vert="horz" lIns="0" tIns="0" rIns="0" bIns="0" rtlCol="0" anchor="b" anchorCtr="0"/>
          <a:lstStyle>
            <a:lvl1pPr>
              <a:defRPr lang="en-GB" sz="800" smtClean="0">
                <a:latin typeface="Vodafone Lt" panose="020B0606040202020204" pitchFamily="34" charset="0"/>
              </a:defRPr>
            </a:lvl1pPr>
          </a:lstStyle>
          <a:p>
            <a:fld id="{BDDBAA49-6CB8-054C-996A-16DA1E81284C}" type="datetime4">
              <a:rPr lang="en-GB" smtClean="0"/>
              <a:pPr/>
              <a:t>9 November 2023</a:t>
            </a:fld>
            <a:endParaRPr lang="en-GB" dirty="0"/>
          </a:p>
        </p:txBody>
      </p:sp>
      <p:pic>
        <p:nvPicPr>
          <p:cNvPr id="9" name="Picture 8">
            <a:extLst>
              <a:ext uri="{FF2B5EF4-FFF2-40B4-BE49-F238E27FC236}">
                <a16:creationId xmlns:a16="http://schemas.microsoft.com/office/drawing/2014/main" id="{43A98DC4-8798-1246-BB65-D4FF449CFE78}"/>
              </a:ext>
            </a:extLst>
          </p:cNvPr>
          <p:cNvPicPr>
            <a:picLocks noChangeAspect="1"/>
          </p:cNvPicPr>
          <p:nvPr userDrawn="1"/>
        </p:nvPicPr>
        <p:blipFill>
          <a:blip r:embed="rId39" cstate="screen">
            <a:extLst>
              <a:ext uri="{28A0092B-C50C-407E-A947-70E740481C1C}">
                <a14:useLocalDpi xmlns:a14="http://schemas.microsoft.com/office/drawing/2010/main"/>
              </a:ext>
            </a:extLst>
          </a:blip>
          <a:stretch>
            <a:fillRect/>
          </a:stretch>
        </p:blipFill>
        <p:spPr>
          <a:xfrm>
            <a:off x="8496840" y="4547241"/>
            <a:ext cx="396335" cy="396000"/>
          </a:xfrm>
          <a:prstGeom prst="rect">
            <a:avLst/>
          </a:prstGeom>
        </p:spPr>
      </p:pic>
    </p:spTree>
    <p:extLst>
      <p:ext uri="{BB962C8B-B14F-4D97-AF65-F5344CB8AC3E}">
        <p14:creationId xmlns:p14="http://schemas.microsoft.com/office/powerpoint/2010/main" val="136148010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Lst>
  <p:hf hdr="0"/>
  <p:txStyles>
    <p:titleStyle>
      <a:lvl1pPr algn="l" defTabSz="914400" rtl="0" eaLnBrk="1" latinLnBrk="0" hangingPunct="1">
        <a:lnSpc>
          <a:spcPct val="80000"/>
        </a:lnSpc>
        <a:spcBef>
          <a:spcPct val="0"/>
        </a:spcBef>
        <a:buNone/>
        <a:defRPr sz="2400" b="1" kern="1200">
          <a:solidFill>
            <a:schemeClr val="accent1"/>
          </a:solidFill>
          <a:latin typeface="Vodafone Rg" pitchFamily="34" charset="0"/>
          <a:ea typeface="+mj-ea"/>
          <a:cs typeface="+mj-cs"/>
        </a:defRPr>
      </a:lvl1pPr>
    </p:titleStyle>
    <p:bodyStyle>
      <a:lvl1pPr marL="138113" indent="-138113" algn="l" defTabSz="914400" rtl="0" eaLnBrk="1" latinLnBrk="0" hangingPunct="1">
        <a:spcBef>
          <a:spcPts val="0"/>
        </a:spcBef>
        <a:spcAft>
          <a:spcPts val="600"/>
        </a:spcAft>
        <a:buClr>
          <a:schemeClr val="accent1"/>
        </a:buClr>
        <a:buFont typeface="Arial" pitchFamily="34" charset="0"/>
        <a:buChar char="•"/>
        <a:defRPr sz="1800" kern="1200">
          <a:solidFill>
            <a:schemeClr val="tx1"/>
          </a:solidFill>
          <a:latin typeface="Vodafone Rg" pitchFamily="34" charset="0"/>
          <a:ea typeface="+mn-ea"/>
          <a:cs typeface="+mn-cs"/>
        </a:defRPr>
      </a:lvl1pPr>
      <a:lvl2pPr marL="347663" indent="-147638"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Vodafone Rg" pitchFamily="34" charset="0"/>
          <a:ea typeface="+mn-ea"/>
          <a:cs typeface="+mn-cs"/>
        </a:defRPr>
      </a:lvl2pPr>
      <a:lvl3pPr marL="385763" indent="146050" algn="l" defTabSz="914400" rtl="0" eaLnBrk="1" latinLnBrk="0" hangingPunct="1">
        <a:spcBef>
          <a:spcPts val="0"/>
        </a:spcBef>
        <a:spcAft>
          <a:spcPts val="300"/>
        </a:spcAft>
        <a:buClr>
          <a:schemeClr val="accent1"/>
        </a:buClr>
        <a:buFont typeface="Calibri" pitchFamily="34" charset="0"/>
        <a:buChar char="–"/>
        <a:defRPr sz="1400" kern="1200">
          <a:solidFill>
            <a:schemeClr val="tx1"/>
          </a:solidFill>
          <a:latin typeface="Vodafone Rg" pitchFamily="34" charset="0"/>
          <a:ea typeface="+mn-ea"/>
          <a:cs typeface="+mn-cs"/>
        </a:defRPr>
      </a:lvl3pPr>
      <a:lvl4pPr marL="717550" indent="-150813" algn="l" defTabSz="914400" rtl="0" eaLnBrk="1" latinLnBrk="0" hangingPunct="1">
        <a:spcBef>
          <a:spcPct val="20000"/>
        </a:spcBef>
        <a:buClr>
          <a:schemeClr val="accent1"/>
        </a:buClr>
        <a:buFont typeface="Calibri" pitchFamily="34" charset="0"/>
        <a:buChar char="–"/>
        <a:defRPr sz="1200" kern="1200">
          <a:solidFill>
            <a:schemeClr val="tx1"/>
          </a:solidFill>
          <a:latin typeface="+mn-lt"/>
          <a:ea typeface="+mn-ea"/>
          <a:cs typeface="+mn-cs"/>
        </a:defRPr>
      </a:lvl4pPr>
      <a:lvl5pPr marL="914400" indent="-161925" algn="l" defTabSz="914400" rtl="0" eaLnBrk="1" latinLnBrk="0" hangingPunct="1">
        <a:spcBef>
          <a:spcPct val="20000"/>
        </a:spcBef>
        <a:buClr>
          <a:schemeClr val="accent1"/>
        </a:buClr>
        <a:buFont typeface="Calibri" pitchFamily="34" charset="0"/>
        <a:buChar char="–"/>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58">
          <p15:clr>
            <a:srgbClr val="F26B43"/>
          </p15:clr>
        </p15:guide>
        <p15:guide id="3" orient="horz" pos="2820">
          <p15:clr>
            <a:srgbClr val="F26B43"/>
          </p15:clr>
        </p15:guide>
        <p15:guide id="4" pos="5602">
          <p15:clr>
            <a:srgbClr val="F26B43"/>
          </p15:clr>
        </p15:guide>
        <p15:guide id="5" pos="2812">
          <p15:clr>
            <a:srgbClr val="F26B43"/>
          </p15:clr>
        </p15:guide>
        <p15:guide id="6" pos="2948">
          <p15:clr>
            <a:srgbClr val="F26B43"/>
          </p15:clr>
        </p15:guide>
        <p15:guide id="7" orient="horz" pos="55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13D67-2BDA-323C-99AD-C45E2DD922BF}"/>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81F96AAA-7126-8375-7225-40CBD29A7926}"/>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7808D029-0F39-3CBA-9A99-99627882538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72533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CC77"/>
        </a:solidFill>
        <a:effectLst/>
      </p:bgPr>
    </p:bg>
    <p:spTree>
      <p:nvGrpSpPr>
        <p:cNvPr id="1" name="Shape 113"/>
        <p:cNvGrpSpPr/>
        <p:nvPr/>
      </p:nvGrpSpPr>
      <p:grpSpPr>
        <a:xfrm>
          <a:off x="0" y="0"/>
          <a:ext cx="0" cy="0"/>
          <a:chOff x="0" y="0"/>
          <a:chExt cx="0" cy="0"/>
        </a:xfrm>
      </p:grpSpPr>
      <p:pic>
        <p:nvPicPr>
          <p:cNvPr id="114" name="Google Shape;114;p2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38600" y="432375"/>
            <a:ext cx="1062221" cy="401451"/>
          </a:xfrm>
          <a:prstGeom prst="rect">
            <a:avLst/>
          </a:prstGeom>
          <a:noFill/>
          <a:ln>
            <a:noFill/>
          </a:ln>
        </p:spPr>
      </p:pic>
      <p:pic>
        <p:nvPicPr>
          <p:cNvPr id="115" name="Google Shape;115;p2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rot="-353671">
            <a:off x="5960667" y="-2221891"/>
            <a:ext cx="4923117" cy="8782730"/>
          </a:xfrm>
          <a:prstGeom prst="rect">
            <a:avLst/>
          </a:prstGeom>
          <a:noFill/>
          <a:ln>
            <a:noFill/>
          </a:ln>
        </p:spPr>
      </p:pic>
      <p:sp>
        <p:nvSpPr>
          <p:cNvPr id="116" name="Google Shape;116;p21"/>
          <p:cNvSpPr txBox="1">
            <a:spLocks noGrp="1"/>
          </p:cNvSpPr>
          <p:nvPr>
            <p:ph type="ctrTitle"/>
          </p:nvPr>
        </p:nvSpPr>
        <p:spPr>
          <a:xfrm>
            <a:off x="1460025" y="1971675"/>
            <a:ext cx="6540900" cy="1305000"/>
          </a:xfrm>
          <a:prstGeom prst="rect">
            <a:avLst/>
          </a:prstGeom>
        </p:spPr>
        <p:txBody>
          <a:bodyPr spcFirstLastPara="1" wrap="square" lIns="91425" tIns="91425" rIns="91425" bIns="91425" anchor="ctr" anchorCtr="0">
            <a:noAutofit/>
          </a:bodyPr>
          <a:lstStyle/>
          <a:p>
            <a:pPr marL="0" lvl="0" indent="0" algn="ctr" rtl="0">
              <a:lnSpc>
                <a:spcPct val="80000"/>
              </a:lnSpc>
              <a:spcBef>
                <a:spcPts val="0"/>
              </a:spcBef>
              <a:spcAft>
                <a:spcPts val="0"/>
              </a:spcAft>
              <a:buSzPts val="990"/>
              <a:buNone/>
            </a:pPr>
            <a:r>
              <a:rPr lang="nl" sz="4800">
                <a:solidFill>
                  <a:schemeClr val="lt1"/>
                </a:solidFill>
                <a:latin typeface="Outfit SemiBold"/>
                <a:ea typeface="Outfit SemiBold"/>
                <a:cs typeface="Outfit SemiBold"/>
                <a:sym typeface="Outfit SemiBold"/>
              </a:rPr>
              <a:t>Dat alleen</a:t>
            </a:r>
            <a:endParaRPr sz="4800">
              <a:solidFill>
                <a:schemeClr val="lt1"/>
              </a:solidFill>
              <a:latin typeface="Outfit SemiBold"/>
              <a:ea typeface="Outfit SemiBold"/>
              <a:cs typeface="Outfit SemiBold"/>
              <a:sym typeface="Outfit SemiBold"/>
            </a:endParaRPr>
          </a:p>
          <a:p>
            <a:pPr marL="0" lvl="0" indent="0" algn="ctr" rtl="0">
              <a:lnSpc>
                <a:spcPct val="80000"/>
              </a:lnSpc>
              <a:spcBef>
                <a:spcPts val="0"/>
              </a:spcBef>
              <a:spcAft>
                <a:spcPts val="0"/>
              </a:spcAft>
              <a:buSzPts val="990"/>
              <a:buNone/>
            </a:pPr>
            <a:r>
              <a:rPr lang="nl" sz="4800">
                <a:solidFill>
                  <a:schemeClr val="lt1"/>
                </a:solidFill>
                <a:latin typeface="Outfit SemiBold"/>
                <a:ea typeface="Outfit SemiBold"/>
                <a:cs typeface="Outfit SemiBold"/>
                <a:sym typeface="Outfit SemiBold"/>
              </a:rPr>
              <a:t>is niet genoeg</a:t>
            </a:r>
            <a:endParaRPr sz="4800">
              <a:solidFill>
                <a:schemeClr val="lt1"/>
              </a:solidFill>
              <a:latin typeface="Outfit SemiBold"/>
              <a:ea typeface="Outfit SemiBold"/>
              <a:cs typeface="Outfit SemiBold"/>
              <a:sym typeface="Outfit Semi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CC77"/>
        </a:solidFill>
        <a:effectLst/>
      </p:bgPr>
    </p:bg>
    <p:spTree>
      <p:nvGrpSpPr>
        <p:cNvPr id="1" name="Shape 120"/>
        <p:cNvGrpSpPr/>
        <p:nvPr/>
      </p:nvGrpSpPr>
      <p:grpSpPr>
        <a:xfrm>
          <a:off x="0" y="0"/>
          <a:ext cx="0" cy="0"/>
          <a:chOff x="0" y="0"/>
          <a:chExt cx="0" cy="0"/>
        </a:xfrm>
      </p:grpSpPr>
      <p:pic>
        <p:nvPicPr>
          <p:cNvPr id="121" name="Google Shape;121;p2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38600" y="432375"/>
            <a:ext cx="1062221" cy="401451"/>
          </a:xfrm>
          <a:prstGeom prst="rect">
            <a:avLst/>
          </a:prstGeom>
          <a:noFill/>
          <a:ln>
            <a:noFill/>
          </a:ln>
        </p:spPr>
      </p:pic>
      <p:pic>
        <p:nvPicPr>
          <p:cNvPr id="122" name="Google Shape;122;p2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rot="-353671">
            <a:off x="5960667" y="-2221891"/>
            <a:ext cx="4923117" cy="8782730"/>
          </a:xfrm>
          <a:prstGeom prst="rect">
            <a:avLst/>
          </a:prstGeom>
          <a:noFill/>
          <a:ln>
            <a:noFill/>
          </a:ln>
        </p:spPr>
      </p:pic>
      <p:sp>
        <p:nvSpPr>
          <p:cNvPr id="123" name="Google Shape;123;p22"/>
          <p:cNvSpPr txBox="1">
            <a:spLocks noGrp="1"/>
          </p:cNvSpPr>
          <p:nvPr>
            <p:ph type="ctrTitle"/>
          </p:nvPr>
        </p:nvSpPr>
        <p:spPr>
          <a:xfrm>
            <a:off x="1460025" y="1971675"/>
            <a:ext cx="6540900" cy="1305000"/>
          </a:xfrm>
          <a:prstGeom prst="rect">
            <a:avLst/>
          </a:prstGeom>
        </p:spPr>
        <p:txBody>
          <a:bodyPr spcFirstLastPara="1" wrap="square" lIns="91425" tIns="91425" rIns="91425" bIns="91425" anchor="ctr" anchorCtr="0">
            <a:noAutofit/>
          </a:bodyPr>
          <a:lstStyle/>
          <a:p>
            <a:pPr marL="0" lvl="0" indent="0" algn="ctr" rtl="0">
              <a:lnSpc>
                <a:spcPct val="80000"/>
              </a:lnSpc>
              <a:spcBef>
                <a:spcPts val="0"/>
              </a:spcBef>
              <a:spcAft>
                <a:spcPts val="0"/>
              </a:spcAft>
              <a:buSzPts val="990"/>
              <a:buNone/>
            </a:pPr>
            <a:r>
              <a:rPr lang="nl" sz="4800">
                <a:solidFill>
                  <a:schemeClr val="lt1"/>
                </a:solidFill>
                <a:latin typeface="Outfit SemiBold"/>
                <a:ea typeface="Outfit SemiBold"/>
                <a:cs typeface="Outfit SemiBold"/>
                <a:sym typeface="Outfit SemiBold"/>
              </a:rPr>
              <a:t>Voor iedereen leuker</a:t>
            </a:r>
            <a:endParaRPr sz="4800">
              <a:solidFill>
                <a:schemeClr val="lt1"/>
              </a:solidFill>
              <a:latin typeface="Outfit SemiBold"/>
              <a:ea typeface="Outfit SemiBold"/>
              <a:cs typeface="Outfit SemiBold"/>
              <a:sym typeface="Outfit Semi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CC77"/>
        </a:solidFill>
        <a:effectLst/>
      </p:bgPr>
    </p:bg>
    <p:spTree>
      <p:nvGrpSpPr>
        <p:cNvPr id="1" name="Shape 127"/>
        <p:cNvGrpSpPr/>
        <p:nvPr/>
      </p:nvGrpSpPr>
      <p:grpSpPr>
        <a:xfrm>
          <a:off x="0" y="0"/>
          <a:ext cx="0" cy="0"/>
          <a:chOff x="0" y="0"/>
          <a:chExt cx="0" cy="0"/>
        </a:xfrm>
      </p:grpSpPr>
      <p:pic>
        <p:nvPicPr>
          <p:cNvPr id="128" name="Google Shape;128;p2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38600" y="432375"/>
            <a:ext cx="1062221" cy="401451"/>
          </a:xfrm>
          <a:prstGeom prst="rect">
            <a:avLst/>
          </a:prstGeom>
          <a:noFill/>
          <a:ln>
            <a:noFill/>
          </a:ln>
        </p:spPr>
      </p:pic>
      <p:pic>
        <p:nvPicPr>
          <p:cNvPr id="129" name="Google Shape;129;p2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rot="-353671">
            <a:off x="5960667" y="-2221891"/>
            <a:ext cx="4923117" cy="8782730"/>
          </a:xfrm>
          <a:prstGeom prst="rect">
            <a:avLst/>
          </a:prstGeom>
          <a:noFill/>
          <a:ln>
            <a:noFill/>
          </a:ln>
        </p:spPr>
      </p:pic>
      <p:sp>
        <p:nvSpPr>
          <p:cNvPr id="130" name="Google Shape;130;p23"/>
          <p:cNvSpPr txBox="1">
            <a:spLocks noGrp="1"/>
          </p:cNvSpPr>
          <p:nvPr>
            <p:ph type="ctrTitle"/>
          </p:nvPr>
        </p:nvSpPr>
        <p:spPr>
          <a:xfrm>
            <a:off x="1460025" y="1971675"/>
            <a:ext cx="6540900" cy="1305000"/>
          </a:xfrm>
          <a:prstGeom prst="rect">
            <a:avLst/>
          </a:prstGeom>
        </p:spPr>
        <p:txBody>
          <a:bodyPr spcFirstLastPara="1" wrap="square" lIns="91425" tIns="91425" rIns="91425" bIns="91425" anchor="ctr" anchorCtr="0">
            <a:noAutofit/>
          </a:bodyPr>
          <a:lstStyle/>
          <a:p>
            <a:pPr marL="0" lvl="0" indent="0" algn="ctr" rtl="0">
              <a:lnSpc>
                <a:spcPct val="80000"/>
              </a:lnSpc>
              <a:spcBef>
                <a:spcPts val="0"/>
              </a:spcBef>
              <a:spcAft>
                <a:spcPts val="0"/>
              </a:spcAft>
              <a:buSzPts val="990"/>
              <a:buNone/>
            </a:pPr>
            <a:r>
              <a:rPr lang="nl" sz="4800">
                <a:solidFill>
                  <a:schemeClr val="lt1"/>
                </a:solidFill>
                <a:latin typeface="Outfit SemiBold"/>
                <a:ea typeface="Outfit SemiBold"/>
                <a:cs typeface="Outfit SemiBold"/>
                <a:sym typeface="Outfit SemiBold"/>
              </a:rPr>
              <a:t>Leuk verhaal,</a:t>
            </a:r>
            <a:endParaRPr sz="4800">
              <a:solidFill>
                <a:schemeClr val="lt1"/>
              </a:solidFill>
              <a:latin typeface="Outfit SemiBold"/>
              <a:ea typeface="Outfit SemiBold"/>
              <a:cs typeface="Outfit SemiBold"/>
              <a:sym typeface="Outfit SemiBold"/>
            </a:endParaRPr>
          </a:p>
          <a:p>
            <a:pPr marL="0" lvl="0" indent="0" algn="ctr" rtl="0">
              <a:lnSpc>
                <a:spcPct val="80000"/>
              </a:lnSpc>
              <a:spcBef>
                <a:spcPts val="0"/>
              </a:spcBef>
              <a:spcAft>
                <a:spcPts val="0"/>
              </a:spcAft>
              <a:buSzPts val="990"/>
              <a:buNone/>
            </a:pPr>
            <a:r>
              <a:rPr lang="nl" sz="4800">
                <a:solidFill>
                  <a:schemeClr val="lt1"/>
                </a:solidFill>
                <a:latin typeface="Outfit SemiBold"/>
                <a:ea typeface="Outfit SemiBold"/>
                <a:cs typeface="Outfit SemiBold"/>
                <a:sym typeface="Outfit SemiBold"/>
              </a:rPr>
              <a:t>maar nu ff echt</a:t>
            </a:r>
            <a:endParaRPr sz="4800">
              <a:solidFill>
                <a:schemeClr val="lt1"/>
              </a:solidFill>
              <a:latin typeface="Outfit SemiBold"/>
              <a:ea typeface="Outfit SemiBold"/>
              <a:cs typeface="Outfit SemiBold"/>
              <a:sym typeface="Outfit Semi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547"/>
        </a:solidFill>
        <a:effectLst/>
      </p:bgPr>
    </p:bg>
    <p:spTree>
      <p:nvGrpSpPr>
        <p:cNvPr id="1" name="Shape 134"/>
        <p:cNvGrpSpPr/>
        <p:nvPr/>
      </p:nvGrpSpPr>
      <p:grpSpPr>
        <a:xfrm>
          <a:off x="0" y="0"/>
          <a:ext cx="0" cy="0"/>
          <a:chOff x="0" y="0"/>
          <a:chExt cx="0" cy="0"/>
        </a:xfrm>
      </p:grpSpPr>
      <p:pic>
        <p:nvPicPr>
          <p:cNvPr id="135" name="Google Shape;135;p2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rot="-1776975">
            <a:off x="3370171" y="-2569006"/>
            <a:ext cx="5124104" cy="9141301"/>
          </a:xfrm>
          <a:prstGeom prst="rect">
            <a:avLst/>
          </a:prstGeom>
          <a:noFill/>
          <a:ln>
            <a:noFill/>
          </a:ln>
        </p:spPr>
      </p:pic>
      <p:pic>
        <p:nvPicPr>
          <p:cNvPr id="136" name="Google Shape;136;p2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38600" y="432377"/>
            <a:ext cx="1062226" cy="401451"/>
          </a:xfrm>
          <a:prstGeom prst="rect">
            <a:avLst/>
          </a:prstGeom>
          <a:noFill/>
          <a:ln>
            <a:noFill/>
          </a:ln>
        </p:spPr>
      </p:pic>
      <p:sp>
        <p:nvSpPr>
          <p:cNvPr id="137" name="Google Shape;137;p24"/>
          <p:cNvSpPr txBox="1"/>
          <p:nvPr/>
        </p:nvSpPr>
        <p:spPr>
          <a:xfrm>
            <a:off x="681450" y="2197423"/>
            <a:ext cx="4593600" cy="1689000"/>
          </a:xfrm>
          <a:prstGeom prst="rect">
            <a:avLst/>
          </a:prstGeom>
          <a:noFill/>
          <a:ln>
            <a:noFill/>
          </a:ln>
        </p:spPr>
        <p:txBody>
          <a:bodyPr spcFirstLastPara="1" wrap="square" lIns="91425" tIns="91425" rIns="91425" bIns="91425" anchor="b" anchorCtr="0">
            <a:normAutofit/>
          </a:bodyPr>
          <a:lstStyle/>
          <a:p>
            <a:pPr marL="0" lvl="0" indent="0" algn="l" rtl="0">
              <a:lnSpc>
                <a:spcPct val="80000"/>
              </a:lnSpc>
              <a:spcBef>
                <a:spcPts val="0"/>
              </a:spcBef>
              <a:spcAft>
                <a:spcPts val="0"/>
              </a:spcAft>
              <a:buNone/>
            </a:pPr>
            <a:r>
              <a:rPr lang="nl" sz="5200">
                <a:solidFill>
                  <a:srgbClr val="FFFFFF"/>
                </a:solidFill>
                <a:latin typeface="Outfit SemiBold"/>
                <a:ea typeface="Outfit SemiBold"/>
                <a:cs typeface="Outfit SemiBold"/>
                <a:sym typeface="Outfit SemiBold"/>
              </a:rPr>
              <a:t>Dankjewel!</a:t>
            </a:r>
            <a:endParaRPr sz="5200">
              <a:solidFill>
                <a:srgbClr val="FFFFFF"/>
              </a:solidFill>
              <a:latin typeface="Outfit SemiBold"/>
              <a:ea typeface="Outfit SemiBold"/>
              <a:cs typeface="Outfit SemiBold"/>
              <a:sym typeface="Outfit SemiBold"/>
            </a:endParaRPr>
          </a:p>
        </p:txBody>
      </p:sp>
      <p:sp>
        <p:nvSpPr>
          <p:cNvPr id="138" name="Google Shape;138;p24"/>
          <p:cNvSpPr txBox="1">
            <a:spLocks noGrp="1"/>
          </p:cNvSpPr>
          <p:nvPr>
            <p:ph type="subTitle" idx="1"/>
          </p:nvPr>
        </p:nvSpPr>
        <p:spPr>
          <a:xfrm>
            <a:off x="732619" y="4046900"/>
            <a:ext cx="3340800" cy="3489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nl" sz="1400">
                <a:solidFill>
                  <a:schemeClr val="lt1"/>
                </a:solidFill>
                <a:latin typeface="Outfit Light"/>
                <a:ea typeface="Outfit Light"/>
                <a:cs typeface="Outfit Light"/>
                <a:sym typeface="Outfit Light"/>
              </a:rPr>
              <a:t>victor@assistyou.ai</a:t>
            </a:r>
            <a:endParaRPr sz="1400">
              <a:solidFill>
                <a:schemeClr val="lt1"/>
              </a:solidFill>
              <a:latin typeface="Outfit Light"/>
              <a:ea typeface="Outfit Light"/>
              <a:cs typeface="Outfit Light"/>
              <a:sym typeface="Outfit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421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547"/>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711354" y="4046900"/>
            <a:ext cx="3340800" cy="3489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nl" sz="1400">
                <a:solidFill>
                  <a:schemeClr val="lt1"/>
                </a:solidFill>
                <a:latin typeface="Outfit Light"/>
                <a:ea typeface="Outfit Light"/>
                <a:cs typeface="Outfit Light"/>
                <a:sym typeface="Outfit Light"/>
              </a:rPr>
              <a:t>Utrecht, 9 november 2023</a:t>
            </a:r>
            <a:endParaRPr sz="1400">
              <a:solidFill>
                <a:schemeClr val="lt1"/>
              </a:solidFill>
              <a:latin typeface="Outfit Light"/>
              <a:ea typeface="Outfit Light"/>
              <a:cs typeface="Outfit Light"/>
              <a:sym typeface="Outfit Light"/>
            </a:endParaRPr>
          </a:p>
        </p:txBody>
      </p:sp>
      <p:pic>
        <p:nvPicPr>
          <p:cNvPr id="55" name="Google Shape;55;p1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rot="-1776975">
            <a:off x="3408271" y="-2521381"/>
            <a:ext cx="5124104" cy="9141301"/>
          </a:xfrm>
          <a:prstGeom prst="rect">
            <a:avLst/>
          </a:prstGeom>
          <a:noFill/>
          <a:ln>
            <a:noFill/>
          </a:ln>
        </p:spPr>
      </p:pic>
      <p:pic>
        <p:nvPicPr>
          <p:cNvPr id="56" name="Google Shape;56;p1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38600" y="432377"/>
            <a:ext cx="1062226" cy="401451"/>
          </a:xfrm>
          <a:prstGeom prst="rect">
            <a:avLst/>
          </a:prstGeom>
          <a:noFill/>
          <a:ln>
            <a:noFill/>
          </a:ln>
        </p:spPr>
      </p:pic>
      <p:sp>
        <p:nvSpPr>
          <p:cNvPr id="57" name="Google Shape;57;p13"/>
          <p:cNvSpPr txBox="1">
            <a:spLocks noGrp="1"/>
          </p:cNvSpPr>
          <p:nvPr>
            <p:ph type="ctrTitle"/>
          </p:nvPr>
        </p:nvSpPr>
        <p:spPr>
          <a:xfrm>
            <a:off x="681450" y="2197425"/>
            <a:ext cx="6546600" cy="1689000"/>
          </a:xfrm>
          <a:prstGeom prst="rect">
            <a:avLst/>
          </a:prstGeom>
        </p:spPr>
        <p:txBody>
          <a:bodyPr spcFirstLastPara="1" wrap="square" lIns="91425" tIns="91425" rIns="91425" bIns="91425" anchor="b" anchorCtr="0">
            <a:normAutofit fontScale="90000"/>
          </a:bodyPr>
          <a:lstStyle/>
          <a:p>
            <a:pPr marL="0" lvl="0" indent="0" algn="l" rtl="0">
              <a:lnSpc>
                <a:spcPct val="80000"/>
              </a:lnSpc>
              <a:spcBef>
                <a:spcPts val="0"/>
              </a:spcBef>
              <a:spcAft>
                <a:spcPts val="0"/>
              </a:spcAft>
              <a:buNone/>
            </a:pPr>
            <a:r>
              <a:rPr lang="nl">
                <a:solidFill>
                  <a:schemeClr val="lt1"/>
                </a:solidFill>
                <a:latin typeface="Outfit SemiBold"/>
                <a:ea typeface="Outfit SemiBold"/>
                <a:cs typeface="Outfit SemiBold"/>
                <a:sym typeface="Outfit SemiBold"/>
              </a:rPr>
              <a:t>AI maakt luisteren naar klanten schaalbaar</a:t>
            </a:r>
            <a:endParaRPr>
              <a:solidFill>
                <a:schemeClr val="lt1"/>
              </a:solidFill>
              <a:latin typeface="Outfit SemiBold"/>
              <a:ea typeface="Outfit SemiBold"/>
              <a:cs typeface="Outfit SemiBold"/>
              <a:sym typeface="Outfit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
        <p:cNvGrpSpPr/>
        <p:nvPr/>
      </p:nvGrpSpPr>
      <p:grpSpPr>
        <a:xfrm>
          <a:off x="0" y="0"/>
          <a:ext cx="0" cy="0"/>
          <a:chOff x="0" y="0"/>
          <a:chExt cx="0" cy="0"/>
        </a:xfrm>
      </p:grpSpPr>
      <p:pic>
        <p:nvPicPr>
          <p:cNvPr id="62" name="Google Shape;62;p1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38597" y="432375"/>
            <a:ext cx="1062226" cy="401447"/>
          </a:xfrm>
          <a:prstGeom prst="rect">
            <a:avLst/>
          </a:prstGeom>
          <a:noFill/>
          <a:ln>
            <a:noFill/>
          </a:ln>
        </p:spPr>
      </p:pic>
      <p:pic>
        <p:nvPicPr>
          <p:cNvPr id="63" name="Google Shape;63;p14"/>
          <p:cNvPicPr preferRelativeResize="0"/>
          <p:nvPr/>
        </p:nvPicPr>
        <p:blipFill rotWithShape="1">
          <a:blip r:embed="rId4" cstate="screen">
            <a:alphaModFix amt="48000"/>
            <a:extLst>
              <a:ext uri="{28A0092B-C50C-407E-A947-70E740481C1C}">
                <a14:useLocalDpi xmlns:a14="http://schemas.microsoft.com/office/drawing/2010/main"/>
              </a:ext>
            </a:extLst>
          </a:blip>
          <a:srcRect r="-4319"/>
          <a:stretch/>
        </p:blipFill>
        <p:spPr>
          <a:xfrm rot="-1243086">
            <a:off x="6845386" y="-1781793"/>
            <a:ext cx="4362161" cy="6984920"/>
          </a:xfrm>
          <a:prstGeom prst="rect">
            <a:avLst/>
          </a:prstGeom>
          <a:noFill/>
          <a:ln>
            <a:noFill/>
          </a:ln>
        </p:spPr>
      </p:pic>
      <p:sp>
        <p:nvSpPr>
          <p:cNvPr id="64" name="Google Shape;64;p14"/>
          <p:cNvSpPr txBox="1">
            <a:spLocks noGrp="1"/>
          </p:cNvSpPr>
          <p:nvPr>
            <p:ph type="ctrTitle"/>
          </p:nvPr>
        </p:nvSpPr>
        <p:spPr>
          <a:xfrm>
            <a:off x="1301550" y="1919250"/>
            <a:ext cx="6540900" cy="1305000"/>
          </a:xfrm>
          <a:prstGeom prst="rect">
            <a:avLst/>
          </a:prstGeom>
        </p:spPr>
        <p:txBody>
          <a:bodyPr spcFirstLastPara="1" wrap="square" lIns="91425" tIns="91425" rIns="91425" bIns="91425" anchor="ctr" anchorCtr="0">
            <a:noAutofit/>
          </a:bodyPr>
          <a:lstStyle/>
          <a:p>
            <a:pPr marL="0" lvl="0" indent="0" algn="ctr" rtl="0">
              <a:lnSpc>
                <a:spcPct val="80000"/>
              </a:lnSpc>
              <a:spcBef>
                <a:spcPts val="0"/>
              </a:spcBef>
              <a:spcAft>
                <a:spcPts val="0"/>
              </a:spcAft>
              <a:buSzPts val="1100"/>
              <a:buNone/>
            </a:pPr>
            <a:r>
              <a:rPr lang="nl" sz="4800">
                <a:solidFill>
                  <a:srgbClr val="00CC77"/>
                </a:solidFill>
                <a:latin typeface="Outfit SemiBold"/>
                <a:ea typeface="Outfit SemiBold"/>
                <a:cs typeface="Outfit SemiBold"/>
                <a:sym typeface="Outfit SemiBold"/>
              </a:rPr>
              <a:t>Korte lijntjes</a:t>
            </a:r>
            <a:endParaRPr sz="4800">
              <a:solidFill>
                <a:schemeClr val="lt1"/>
              </a:solidFill>
              <a:latin typeface="Outfit SemiBold"/>
              <a:ea typeface="Outfit SemiBold"/>
              <a:cs typeface="Outfit SemiBold"/>
              <a:sym typeface="Outfit Semi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
        <p:cNvGrpSpPr/>
        <p:nvPr/>
      </p:nvGrpSpPr>
      <p:grpSpPr>
        <a:xfrm>
          <a:off x="0" y="0"/>
          <a:ext cx="0" cy="0"/>
          <a:chOff x="0" y="0"/>
          <a:chExt cx="0" cy="0"/>
        </a:xfrm>
      </p:grpSpPr>
      <p:pic>
        <p:nvPicPr>
          <p:cNvPr id="69" name="Google Shape;69;p1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38597" y="432375"/>
            <a:ext cx="1062226" cy="401447"/>
          </a:xfrm>
          <a:prstGeom prst="rect">
            <a:avLst/>
          </a:prstGeom>
          <a:noFill/>
          <a:ln>
            <a:noFill/>
          </a:ln>
        </p:spPr>
      </p:pic>
      <p:pic>
        <p:nvPicPr>
          <p:cNvPr id="70" name="Google Shape;70;p15"/>
          <p:cNvPicPr preferRelativeResize="0"/>
          <p:nvPr/>
        </p:nvPicPr>
        <p:blipFill rotWithShape="1">
          <a:blip r:embed="rId4" cstate="screen">
            <a:alphaModFix amt="48000"/>
            <a:extLst>
              <a:ext uri="{28A0092B-C50C-407E-A947-70E740481C1C}">
                <a14:useLocalDpi xmlns:a14="http://schemas.microsoft.com/office/drawing/2010/main"/>
              </a:ext>
            </a:extLst>
          </a:blip>
          <a:srcRect r="-4319"/>
          <a:stretch/>
        </p:blipFill>
        <p:spPr>
          <a:xfrm rot="-1243086">
            <a:off x="6845386" y="-1781793"/>
            <a:ext cx="4362161" cy="6984920"/>
          </a:xfrm>
          <a:prstGeom prst="rect">
            <a:avLst/>
          </a:prstGeom>
          <a:noFill/>
          <a:ln>
            <a:noFill/>
          </a:ln>
        </p:spPr>
      </p:pic>
      <p:sp>
        <p:nvSpPr>
          <p:cNvPr id="71" name="Google Shape;71;p15"/>
          <p:cNvSpPr txBox="1">
            <a:spLocks noGrp="1"/>
          </p:cNvSpPr>
          <p:nvPr>
            <p:ph type="ctrTitle"/>
          </p:nvPr>
        </p:nvSpPr>
        <p:spPr>
          <a:xfrm>
            <a:off x="1301550" y="1919250"/>
            <a:ext cx="6540900" cy="1305000"/>
          </a:xfrm>
          <a:prstGeom prst="rect">
            <a:avLst/>
          </a:prstGeom>
        </p:spPr>
        <p:txBody>
          <a:bodyPr spcFirstLastPara="1" wrap="square" lIns="91425" tIns="91425" rIns="91425" bIns="91425" anchor="ctr" anchorCtr="0">
            <a:noAutofit/>
          </a:bodyPr>
          <a:lstStyle/>
          <a:p>
            <a:pPr marL="0" lvl="0" indent="0" algn="ctr" rtl="0">
              <a:lnSpc>
                <a:spcPct val="80000"/>
              </a:lnSpc>
              <a:spcBef>
                <a:spcPts val="0"/>
              </a:spcBef>
              <a:spcAft>
                <a:spcPts val="0"/>
              </a:spcAft>
              <a:buSzPts val="1100"/>
              <a:buNone/>
            </a:pPr>
            <a:r>
              <a:rPr lang="nl" sz="4800" strike="sngStrike">
                <a:solidFill>
                  <a:srgbClr val="00CC77"/>
                </a:solidFill>
                <a:latin typeface="Outfit SemiBold"/>
                <a:ea typeface="Outfit SemiBold"/>
                <a:cs typeface="Outfit SemiBold"/>
                <a:sym typeface="Outfit SemiBold"/>
              </a:rPr>
              <a:t>Korte lijntjes</a:t>
            </a:r>
            <a:endParaRPr sz="4800" strike="sngStrike">
              <a:solidFill>
                <a:schemeClr val="lt1"/>
              </a:solidFill>
              <a:latin typeface="Outfit SemiBold"/>
              <a:ea typeface="Outfit SemiBold"/>
              <a:cs typeface="Outfit SemiBold"/>
              <a:sym typeface="Outfit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
        <p:cNvGrpSpPr/>
        <p:nvPr/>
      </p:nvGrpSpPr>
      <p:grpSpPr>
        <a:xfrm>
          <a:off x="0" y="0"/>
          <a:ext cx="0" cy="0"/>
          <a:chOff x="0" y="0"/>
          <a:chExt cx="0" cy="0"/>
        </a:xfrm>
      </p:grpSpPr>
      <p:pic>
        <p:nvPicPr>
          <p:cNvPr id="76" name="Google Shape;76;p1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38597" y="432375"/>
            <a:ext cx="1062226" cy="401447"/>
          </a:xfrm>
          <a:prstGeom prst="rect">
            <a:avLst/>
          </a:prstGeom>
          <a:noFill/>
          <a:ln>
            <a:noFill/>
          </a:ln>
        </p:spPr>
      </p:pic>
      <p:pic>
        <p:nvPicPr>
          <p:cNvPr id="77" name="Google Shape;77;p16"/>
          <p:cNvPicPr preferRelativeResize="0"/>
          <p:nvPr/>
        </p:nvPicPr>
        <p:blipFill rotWithShape="1">
          <a:blip r:embed="rId4" cstate="screen">
            <a:alphaModFix amt="48000"/>
            <a:extLst>
              <a:ext uri="{28A0092B-C50C-407E-A947-70E740481C1C}">
                <a14:useLocalDpi xmlns:a14="http://schemas.microsoft.com/office/drawing/2010/main"/>
              </a:ext>
            </a:extLst>
          </a:blip>
          <a:srcRect r="-4319"/>
          <a:stretch/>
        </p:blipFill>
        <p:spPr>
          <a:xfrm rot="-1243086">
            <a:off x="6845386" y="-1781793"/>
            <a:ext cx="4362161" cy="6984920"/>
          </a:xfrm>
          <a:prstGeom prst="rect">
            <a:avLst/>
          </a:prstGeom>
          <a:noFill/>
          <a:ln>
            <a:noFill/>
          </a:ln>
        </p:spPr>
      </p:pic>
      <p:sp>
        <p:nvSpPr>
          <p:cNvPr id="78" name="Google Shape;78;p16"/>
          <p:cNvSpPr txBox="1">
            <a:spLocks noGrp="1"/>
          </p:cNvSpPr>
          <p:nvPr>
            <p:ph type="ctrTitle"/>
          </p:nvPr>
        </p:nvSpPr>
        <p:spPr>
          <a:xfrm>
            <a:off x="1301550" y="1919250"/>
            <a:ext cx="6540900" cy="1305000"/>
          </a:xfrm>
          <a:prstGeom prst="rect">
            <a:avLst/>
          </a:prstGeom>
        </p:spPr>
        <p:txBody>
          <a:bodyPr spcFirstLastPara="1" wrap="square" lIns="91425" tIns="91425" rIns="91425" bIns="91425" anchor="ctr" anchorCtr="0">
            <a:noAutofit/>
          </a:bodyPr>
          <a:lstStyle/>
          <a:p>
            <a:pPr marL="0" lvl="0" indent="0" algn="ctr" rtl="0">
              <a:lnSpc>
                <a:spcPct val="80000"/>
              </a:lnSpc>
              <a:spcBef>
                <a:spcPts val="0"/>
              </a:spcBef>
              <a:spcAft>
                <a:spcPts val="0"/>
              </a:spcAft>
              <a:buSzPts val="1100"/>
              <a:buNone/>
            </a:pPr>
            <a:r>
              <a:rPr lang="nl" sz="4800">
                <a:solidFill>
                  <a:srgbClr val="00CC77"/>
                </a:solidFill>
                <a:latin typeface="Outfit SemiBold"/>
                <a:ea typeface="Outfit SemiBold"/>
                <a:cs typeface="Outfit SemiBold"/>
                <a:sym typeface="Outfit SemiBold"/>
              </a:rPr>
              <a:t>En dat is zonde</a:t>
            </a:r>
            <a:endParaRPr sz="4800">
              <a:solidFill>
                <a:schemeClr val="lt1"/>
              </a:solidFill>
              <a:latin typeface="Outfit SemiBold"/>
              <a:ea typeface="Outfit SemiBold"/>
              <a:cs typeface="Outfit SemiBold"/>
              <a:sym typeface="Outfit Semi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CC77"/>
        </a:solidFill>
        <a:effectLst/>
      </p:bgPr>
    </p:bg>
    <p:spTree>
      <p:nvGrpSpPr>
        <p:cNvPr id="1" name="Shape 82"/>
        <p:cNvGrpSpPr/>
        <p:nvPr/>
      </p:nvGrpSpPr>
      <p:grpSpPr>
        <a:xfrm>
          <a:off x="0" y="0"/>
          <a:ext cx="0" cy="0"/>
          <a:chOff x="0" y="0"/>
          <a:chExt cx="0" cy="0"/>
        </a:xfrm>
      </p:grpSpPr>
      <p:pic>
        <p:nvPicPr>
          <p:cNvPr id="83" name="Google Shape;83;p1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38600" y="432375"/>
            <a:ext cx="1062221" cy="401451"/>
          </a:xfrm>
          <a:prstGeom prst="rect">
            <a:avLst/>
          </a:prstGeom>
          <a:noFill/>
          <a:ln>
            <a:noFill/>
          </a:ln>
        </p:spPr>
      </p:pic>
      <p:pic>
        <p:nvPicPr>
          <p:cNvPr id="84" name="Google Shape;84;p1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rot="-353671">
            <a:off x="5960667" y="-2221891"/>
            <a:ext cx="4923117" cy="8782730"/>
          </a:xfrm>
          <a:prstGeom prst="rect">
            <a:avLst/>
          </a:prstGeom>
          <a:noFill/>
          <a:ln>
            <a:noFill/>
          </a:ln>
        </p:spPr>
      </p:pic>
      <p:sp>
        <p:nvSpPr>
          <p:cNvPr id="85" name="Google Shape;85;p17"/>
          <p:cNvSpPr txBox="1">
            <a:spLocks noGrp="1"/>
          </p:cNvSpPr>
          <p:nvPr>
            <p:ph type="ctrTitle"/>
          </p:nvPr>
        </p:nvSpPr>
        <p:spPr>
          <a:xfrm>
            <a:off x="1301550" y="1919250"/>
            <a:ext cx="6540900" cy="1305000"/>
          </a:xfrm>
          <a:prstGeom prst="rect">
            <a:avLst/>
          </a:prstGeom>
        </p:spPr>
        <p:txBody>
          <a:bodyPr spcFirstLastPara="1" wrap="square" lIns="91425" tIns="91425" rIns="91425" bIns="91425" anchor="ctr" anchorCtr="0">
            <a:noAutofit/>
          </a:bodyPr>
          <a:lstStyle/>
          <a:p>
            <a:pPr marL="0" lvl="0" indent="0" algn="ctr" rtl="0">
              <a:lnSpc>
                <a:spcPct val="80000"/>
              </a:lnSpc>
              <a:spcBef>
                <a:spcPts val="0"/>
              </a:spcBef>
              <a:spcAft>
                <a:spcPts val="0"/>
              </a:spcAft>
              <a:buSzPts val="990"/>
              <a:buNone/>
            </a:pPr>
            <a:r>
              <a:rPr lang="nl" sz="4800">
                <a:solidFill>
                  <a:schemeClr val="lt1"/>
                </a:solidFill>
                <a:latin typeface="Outfit SemiBold"/>
                <a:ea typeface="Outfit SemiBold"/>
                <a:cs typeface="Outfit SemiBold"/>
                <a:sym typeface="Outfit SemiBold"/>
              </a:rPr>
              <a:t>Hoe AI kan helpen</a:t>
            </a:r>
            <a:endParaRPr sz="4800">
              <a:solidFill>
                <a:schemeClr val="lt1"/>
              </a:solidFill>
              <a:latin typeface="Outfit SemiBold"/>
              <a:ea typeface="Outfit SemiBold"/>
              <a:cs typeface="Outfit SemiBold"/>
              <a:sym typeface="Outfit Semi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18"/>
          <p:cNvSpPr txBox="1">
            <a:spLocks noGrp="1"/>
          </p:cNvSpPr>
          <p:nvPr>
            <p:ph type="subTitle" idx="1"/>
          </p:nvPr>
        </p:nvSpPr>
        <p:spPr>
          <a:xfrm>
            <a:off x="681450" y="4046900"/>
            <a:ext cx="3340800" cy="3489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nl" sz="1400">
                <a:solidFill>
                  <a:schemeClr val="lt1"/>
                </a:solidFill>
                <a:latin typeface="Outfit Light"/>
                <a:ea typeface="Outfit Light"/>
                <a:cs typeface="Outfit Light"/>
                <a:sym typeface="Outfit Light"/>
              </a:rPr>
              <a:t>Rotterdam, 21 december 2022</a:t>
            </a:r>
            <a:endParaRPr sz="1400">
              <a:solidFill>
                <a:schemeClr val="lt1"/>
              </a:solidFill>
              <a:latin typeface="Outfit Light"/>
              <a:ea typeface="Outfit Light"/>
              <a:cs typeface="Outfit Light"/>
              <a:sym typeface="Outfit Light"/>
            </a:endParaRPr>
          </a:p>
        </p:txBody>
      </p:sp>
      <p:pic>
        <p:nvPicPr>
          <p:cNvPr id="91" name="Google Shape;91;p1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38597" y="432375"/>
            <a:ext cx="1062226" cy="401447"/>
          </a:xfrm>
          <a:prstGeom prst="rect">
            <a:avLst/>
          </a:prstGeom>
          <a:noFill/>
          <a:ln>
            <a:noFill/>
          </a:ln>
        </p:spPr>
      </p:pic>
      <p:pic>
        <p:nvPicPr>
          <p:cNvPr id="92" name="Google Shape;92;p18"/>
          <p:cNvPicPr preferRelativeResize="0"/>
          <p:nvPr/>
        </p:nvPicPr>
        <p:blipFill rotWithShape="1">
          <a:blip r:embed="rId4" cstate="screen">
            <a:alphaModFix amt="48000"/>
            <a:extLst>
              <a:ext uri="{28A0092B-C50C-407E-A947-70E740481C1C}">
                <a14:useLocalDpi xmlns:a14="http://schemas.microsoft.com/office/drawing/2010/main"/>
              </a:ext>
            </a:extLst>
          </a:blip>
          <a:srcRect r="-4319"/>
          <a:stretch/>
        </p:blipFill>
        <p:spPr>
          <a:xfrm rot="-1243086">
            <a:off x="6845386" y="-1781793"/>
            <a:ext cx="4362161" cy="6984920"/>
          </a:xfrm>
          <a:prstGeom prst="rect">
            <a:avLst/>
          </a:prstGeom>
          <a:noFill/>
          <a:ln>
            <a:noFill/>
          </a:ln>
        </p:spPr>
      </p:pic>
      <p:sp>
        <p:nvSpPr>
          <p:cNvPr id="93" name="Google Shape;93;p18"/>
          <p:cNvSpPr txBox="1">
            <a:spLocks noGrp="1"/>
          </p:cNvSpPr>
          <p:nvPr>
            <p:ph type="ctrTitle"/>
          </p:nvPr>
        </p:nvSpPr>
        <p:spPr>
          <a:xfrm>
            <a:off x="1460025" y="1971675"/>
            <a:ext cx="6540900" cy="1305000"/>
          </a:xfrm>
          <a:prstGeom prst="rect">
            <a:avLst/>
          </a:prstGeom>
        </p:spPr>
        <p:txBody>
          <a:bodyPr spcFirstLastPara="1" wrap="square" lIns="91425" tIns="91425" rIns="91425" bIns="91425" anchor="ctr" anchorCtr="0">
            <a:noAutofit/>
          </a:bodyPr>
          <a:lstStyle/>
          <a:p>
            <a:pPr marL="0" lvl="0" indent="0" algn="ctr" rtl="0">
              <a:lnSpc>
                <a:spcPct val="80000"/>
              </a:lnSpc>
              <a:spcBef>
                <a:spcPts val="0"/>
              </a:spcBef>
              <a:spcAft>
                <a:spcPts val="0"/>
              </a:spcAft>
              <a:buSzPts val="1100"/>
              <a:buNone/>
            </a:pPr>
            <a:r>
              <a:rPr lang="nl" sz="4800">
                <a:solidFill>
                  <a:srgbClr val="00CC77"/>
                </a:solidFill>
                <a:latin typeface="Outfit SemiBold"/>
                <a:ea typeface="Outfit SemiBold"/>
                <a:cs typeface="Outfit SemiBold"/>
                <a:sym typeface="Outfit SemiBold"/>
              </a:rPr>
              <a:t>Even een stapje terug</a:t>
            </a:r>
            <a:endParaRPr sz="4800">
              <a:solidFill>
                <a:schemeClr val="lt1"/>
              </a:solidFill>
              <a:latin typeface="Outfit SemiBold"/>
              <a:ea typeface="Outfit SemiBold"/>
              <a:cs typeface="Outfit SemiBold"/>
              <a:sym typeface="Outfit Semi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8" name="Google Shape;98;p19"/>
          <p:cNvSpPr txBox="1">
            <a:spLocks noGrp="1"/>
          </p:cNvSpPr>
          <p:nvPr>
            <p:ph type="subTitle" idx="1"/>
          </p:nvPr>
        </p:nvSpPr>
        <p:spPr>
          <a:xfrm>
            <a:off x="681450" y="4046900"/>
            <a:ext cx="3340800" cy="3489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nl" sz="1400">
                <a:solidFill>
                  <a:schemeClr val="lt1"/>
                </a:solidFill>
                <a:latin typeface="Outfit Light"/>
                <a:ea typeface="Outfit Light"/>
                <a:cs typeface="Outfit Light"/>
                <a:sym typeface="Outfit Light"/>
              </a:rPr>
              <a:t>Rotterdam, 21 december 2022</a:t>
            </a:r>
            <a:endParaRPr sz="1400">
              <a:solidFill>
                <a:schemeClr val="lt1"/>
              </a:solidFill>
              <a:latin typeface="Outfit Light"/>
              <a:ea typeface="Outfit Light"/>
              <a:cs typeface="Outfit Light"/>
              <a:sym typeface="Outfit Light"/>
            </a:endParaRPr>
          </a:p>
        </p:txBody>
      </p:sp>
      <p:pic>
        <p:nvPicPr>
          <p:cNvPr id="99" name="Google Shape;99;p1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38597" y="432375"/>
            <a:ext cx="1062226" cy="401447"/>
          </a:xfrm>
          <a:prstGeom prst="rect">
            <a:avLst/>
          </a:prstGeom>
          <a:noFill/>
          <a:ln>
            <a:noFill/>
          </a:ln>
        </p:spPr>
      </p:pic>
      <p:pic>
        <p:nvPicPr>
          <p:cNvPr id="100" name="Google Shape;100;p19"/>
          <p:cNvPicPr preferRelativeResize="0"/>
          <p:nvPr/>
        </p:nvPicPr>
        <p:blipFill rotWithShape="1">
          <a:blip r:embed="rId4" cstate="screen">
            <a:alphaModFix amt="48000"/>
            <a:extLst>
              <a:ext uri="{28A0092B-C50C-407E-A947-70E740481C1C}">
                <a14:useLocalDpi xmlns:a14="http://schemas.microsoft.com/office/drawing/2010/main"/>
              </a:ext>
            </a:extLst>
          </a:blip>
          <a:srcRect r="-4319"/>
          <a:stretch/>
        </p:blipFill>
        <p:spPr>
          <a:xfrm rot="-1243086">
            <a:off x="6845386" y="-1781793"/>
            <a:ext cx="4362161" cy="6984920"/>
          </a:xfrm>
          <a:prstGeom prst="rect">
            <a:avLst/>
          </a:prstGeom>
          <a:noFill/>
          <a:ln>
            <a:noFill/>
          </a:ln>
        </p:spPr>
      </p:pic>
      <p:sp>
        <p:nvSpPr>
          <p:cNvPr id="101" name="Google Shape;101;p19"/>
          <p:cNvSpPr txBox="1">
            <a:spLocks noGrp="1"/>
          </p:cNvSpPr>
          <p:nvPr>
            <p:ph type="ctrTitle"/>
          </p:nvPr>
        </p:nvSpPr>
        <p:spPr>
          <a:xfrm>
            <a:off x="1460025" y="1971675"/>
            <a:ext cx="6540900" cy="1305000"/>
          </a:xfrm>
          <a:prstGeom prst="rect">
            <a:avLst/>
          </a:prstGeom>
        </p:spPr>
        <p:txBody>
          <a:bodyPr spcFirstLastPara="1" wrap="square" lIns="91425" tIns="91425" rIns="91425" bIns="91425" anchor="ctr" anchorCtr="0">
            <a:noAutofit/>
          </a:bodyPr>
          <a:lstStyle/>
          <a:p>
            <a:pPr marL="0" lvl="0" indent="0" algn="ctr" rtl="0">
              <a:lnSpc>
                <a:spcPct val="80000"/>
              </a:lnSpc>
              <a:spcBef>
                <a:spcPts val="0"/>
              </a:spcBef>
              <a:spcAft>
                <a:spcPts val="0"/>
              </a:spcAft>
              <a:buSzPts val="1100"/>
              <a:buNone/>
            </a:pPr>
            <a:r>
              <a:rPr lang="nl" sz="4800">
                <a:solidFill>
                  <a:srgbClr val="00CC77"/>
                </a:solidFill>
                <a:latin typeface="Outfit SemiBold"/>
                <a:ea typeface="Outfit SemiBold"/>
                <a:cs typeface="Outfit SemiBold"/>
                <a:sym typeface="Outfit SemiBold"/>
              </a:rPr>
              <a:t>Plat slaan</a:t>
            </a:r>
            <a:endParaRPr sz="4800">
              <a:solidFill>
                <a:schemeClr val="lt1"/>
              </a:solidFill>
              <a:latin typeface="Outfit SemiBold"/>
              <a:ea typeface="Outfit SemiBold"/>
              <a:cs typeface="Outfit SemiBold"/>
              <a:sym typeface="Outfit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20"/>
          <p:cNvSpPr txBox="1">
            <a:spLocks noGrp="1"/>
          </p:cNvSpPr>
          <p:nvPr>
            <p:ph type="subTitle" idx="1"/>
          </p:nvPr>
        </p:nvSpPr>
        <p:spPr>
          <a:xfrm>
            <a:off x="681450" y="4046900"/>
            <a:ext cx="3340800" cy="3489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nl" sz="1400">
                <a:solidFill>
                  <a:schemeClr val="lt1"/>
                </a:solidFill>
                <a:latin typeface="Outfit Light"/>
                <a:ea typeface="Outfit Light"/>
                <a:cs typeface="Outfit Light"/>
                <a:sym typeface="Outfit Light"/>
              </a:rPr>
              <a:t>Rotterdam, 21 december 2022</a:t>
            </a:r>
            <a:endParaRPr sz="1400">
              <a:solidFill>
                <a:schemeClr val="lt1"/>
              </a:solidFill>
              <a:latin typeface="Outfit Light"/>
              <a:ea typeface="Outfit Light"/>
              <a:cs typeface="Outfit Light"/>
              <a:sym typeface="Outfit Light"/>
            </a:endParaRPr>
          </a:p>
        </p:txBody>
      </p:sp>
      <p:pic>
        <p:nvPicPr>
          <p:cNvPr id="107" name="Google Shape;107;p2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38597" y="432375"/>
            <a:ext cx="1062226" cy="401447"/>
          </a:xfrm>
          <a:prstGeom prst="rect">
            <a:avLst/>
          </a:prstGeom>
          <a:noFill/>
          <a:ln>
            <a:noFill/>
          </a:ln>
        </p:spPr>
      </p:pic>
      <p:pic>
        <p:nvPicPr>
          <p:cNvPr id="108" name="Google Shape;108;p20"/>
          <p:cNvPicPr preferRelativeResize="0"/>
          <p:nvPr/>
        </p:nvPicPr>
        <p:blipFill rotWithShape="1">
          <a:blip r:embed="rId4" cstate="screen">
            <a:alphaModFix amt="48000"/>
            <a:extLst>
              <a:ext uri="{28A0092B-C50C-407E-A947-70E740481C1C}">
                <a14:useLocalDpi xmlns:a14="http://schemas.microsoft.com/office/drawing/2010/main"/>
              </a:ext>
            </a:extLst>
          </a:blip>
          <a:srcRect r="-4319"/>
          <a:stretch/>
        </p:blipFill>
        <p:spPr>
          <a:xfrm rot="-1243086">
            <a:off x="6845386" y="-1781793"/>
            <a:ext cx="4362161" cy="6984920"/>
          </a:xfrm>
          <a:prstGeom prst="rect">
            <a:avLst/>
          </a:prstGeom>
          <a:noFill/>
          <a:ln>
            <a:noFill/>
          </a:ln>
        </p:spPr>
      </p:pic>
      <p:sp>
        <p:nvSpPr>
          <p:cNvPr id="109" name="Google Shape;109;p20"/>
          <p:cNvSpPr txBox="1">
            <a:spLocks noGrp="1"/>
          </p:cNvSpPr>
          <p:nvPr>
            <p:ph type="ctrTitle"/>
          </p:nvPr>
        </p:nvSpPr>
        <p:spPr>
          <a:xfrm>
            <a:off x="1460025" y="1971675"/>
            <a:ext cx="6540900" cy="1305000"/>
          </a:xfrm>
          <a:prstGeom prst="rect">
            <a:avLst/>
          </a:prstGeom>
        </p:spPr>
        <p:txBody>
          <a:bodyPr spcFirstLastPara="1" wrap="square" lIns="91425" tIns="91425" rIns="91425" bIns="91425" anchor="ctr" anchorCtr="0">
            <a:noAutofit/>
          </a:bodyPr>
          <a:lstStyle/>
          <a:p>
            <a:pPr marL="0" lvl="0" indent="0" algn="ctr" rtl="0">
              <a:lnSpc>
                <a:spcPct val="80000"/>
              </a:lnSpc>
              <a:spcBef>
                <a:spcPts val="0"/>
              </a:spcBef>
              <a:spcAft>
                <a:spcPts val="0"/>
              </a:spcAft>
              <a:buSzPts val="1100"/>
              <a:buNone/>
            </a:pPr>
            <a:r>
              <a:rPr lang="nl" sz="4800">
                <a:solidFill>
                  <a:srgbClr val="00CC77"/>
                </a:solidFill>
                <a:latin typeface="Outfit SemiBold"/>
                <a:ea typeface="Outfit SemiBold"/>
                <a:cs typeface="Outfit SemiBold"/>
                <a:sym typeface="Outfit SemiBold"/>
              </a:rPr>
              <a:t>1 + 1 = 3</a:t>
            </a:r>
            <a:endParaRPr sz="4800">
              <a:solidFill>
                <a:srgbClr val="00CC77"/>
              </a:solidFill>
              <a:latin typeface="Outfit SemiBold"/>
              <a:ea typeface="Outfit SemiBold"/>
              <a:cs typeface="Outfit SemiBold"/>
              <a:sym typeface="Outfit SemiBo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odafone Business">
  <a:themeElements>
    <a:clrScheme name="Vodafone 2021">
      <a:dk1>
        <a:srgbClr val="000000"/>
      </a:dk1>
      <a:lt1>
        <a:srgbClr val="FFFFFF"/>
      </a:lt1>
      <a:dk2>
        <a:srgbClr val="5E2750"/>
      </a:dk2>
      <a:lt2>
        <a:srgbClr val="545759"/>
      </a:lt2>
      <a:accent1>
        <a:srgbClr val="E60000"/>
      </a:accent1>
      <a:accent2>
        <a:srgbClr val="A8B400"/>
      </a:accent2>
      <a:accent3>
        <a:srgbClr val="9C2AA0"/>
      </a:accent3>
      <a:accent4>
        <a:srgbClr val="EB9700"/>
      </a:accent4>
      <a:accent5>
        <a:srgbClr val="00B0CA"/>
      </a:accent5>
      <a:accent6>
        <a:srgbClr val="FECB00"/>
      </a:accent6>
      <a:hlink>
        <a:srgbClr val="E60000"/>
      </a:hlink>
      <a:folHlink>
        <a:srgbClr val="E60000"/>
      </a:folHlink>
    </a:clrScheme>
    <a:fontScheme name="Vodafone">
      <a:majorFont>
        <a:latin typeface="Vodafone Rg"/>
        <a:ea typeface=""/>
        <a:cs typeface=""/>
      </a:majorFont>
      <a:minorFont>
        <a:latin typeface="Vodafone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cmpd="sng" algn="ctr">
          <a:noFill/>
          <a:prstDash val="solid"/>
        </a:ln>
        <a:effectLst/>
      </a:spPr>
      <a:bodyPr spcFirstLastPara="0" vert="horz" wrap="square" lIns="6350" tIns="6350" rIns="6350" bIns="6350" numCol="1" spcCol="1270" rtlCol="0" anchor="ctr" anchorCtr="0">
        <a:noAutofit/>
      </a:bodyPr>
      <a:lstStyle>
        <a:defPPr algn="ctr" defTabSz="444500">
          <a:lnSpc>
            <a:spcPct val="90000"/>
          </a:lnSpc>
          <a:spcBef>
            <a:spcPct val="0"/>
          </a:spcBef>
          <a:spcAft>
            <a:spcPct val="35000"/>
          </a:spcAft>
          <a:defRPr sz="1000" kern="1200" dirty="0" smtClean="0">
            <a:solidFill>
              <a:srgbClr val="34342B"/>
            </a:solidFill>
            <a:latin typeface="Vodafone Rg" pitchFamily="34" charset="0"/>
            <a:ea typeface="+mn-ea"/>
            <a:cs typeface="+mn-cs"/>
          </a:defRPr>
        </a:defPPr>
      </a:lstStyle>
      <a:style>
        <a:lnRef idx="2">
          <a:scrgbClr r="0" g="0" b="0"/>
        </a:lnRef>
        <a:fillRef idx="1">
          <a:scrgbClr r="0" g="0" b="0"/>
        </a:fillRef>
        <a:effectRef idx="0">
          <a:scrgbClr r="0" g="0" b="0"/>
        </a:effectRef>
        <a:fontRef idx="minor">
          <a:schemeClr val="lt1"/>
        </a:fontRef>
      </a:style>
    </a:spDef>
    <a:txDef>
      <a:spPr/>
      <a:bodyPr wrap="square" lIns="0" tIns="0" rIns="0" bIns="0" rtlCol="0">
        <a:noAutofit/>
      </a:bodyPr>
      <a:lstStyle>
        <a:defPPr marL="0" indent="0">
          <a:buFont typeface="Arial" pitchFamily="34" charset="0"/>
          <a:buNone/>
          <a:defRPr dirty="0" smtClean="0">
            <a:latin typeface="Vodafone Rg" pitchFamily="34" charset="0"/>
          </a:defRPr>
        </a:defPPr>
      </a:lstStyle>
    </a:txDef>
  </a:objectDefaults>
  <a:extraClrSchemeLst/>
  <a:extLst>
    <a:ext uri="{05A4C25C-085E-4340-85A3-A5531E510DB2}">
      <thm15:themeFamily xmlns:thm15="http://schemas.microsoft.com/office/thememl/2012/main" name="Vodafone Business PPT Template 2021 v4" id="{5E8AB590-193B-084B-91F6-69F34F4510D0}" vid="{730EAE35-8F4F-4942-9FF3-2E3D35E5CB72}"/>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797</Words>
  <Application>Microsoft Macintosh PowerPoint</Application>
  <PresentationFormat>Diavoorstelling (16:9)</PresentationFormat>
  <Paragraphs>67</Paragraphs>
  <Slides>14</Slides>
  <Notes>12</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14</vt:i4>
      </vt:variant>
    </vt:vector>
  </HeadingPairs>
  <TitlesOfParts>
    <vt:vector size="22" baseType="lpstr">
      <vt:lpstr>Arial</vt:lpstr>
      <vt:lpstr>Outfit SemiBold</vt:lpstr>
      <vt:lpstr>Vodafone Rg</vt:lpstr>
      <vt:lpstr>Vodafone Lt</vt:lpstr>
      <vt:lpstr>Calibri</vt:lpstr>
      <vt:lpstr>Outfit Light</vt:lpstr>
      <vt:lpstr>Simple Light</vt:lpstr>
      <vt:lpstr>Vodafone Business</vt:lpstr>
      <vt:lpstr>PowerPoint-presentatie</vt:lpstr>
      <vt:lpstr>AI maakt luisteren naar klanten schaalbaar</vt:lpstr>
      <vt:lpstr>Korte lijntjes</vt:lpstr>
      <vt:lpstr>Korte lijntjes</vt:lpstr>
      <vt:lpstr>En dat is zonde</vt:lpstr>
      <vt:lpstr>Hoe AI kan helpen</vt:lpstr>
      <vt:lpstr>Even een stapje terug</vt:lpstr>
      <vt:lpstr>Plat slaan</vt:lpstr>
      <vt:lpstr>1 + 1 = 3</vt:lpstr>
      <vt:lpstr>Dat alleen is niet genoeg</vt:lpstr>
      <vt:lpstr>Voor iedereen leuker</vt:lpstr>
      <vt:lpstr>Leuk verhaal, maar nu ff echt</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cp:lastModifiedBy>Link Ontwerpers Office 2</cp:lastModifiedBy>
  <cp:revision>3</cp:revision>
  <dcterms:modified xsi:type="dcterms:W3CDTF">2023-11-09T15:18:42Z</dcterms:modified>
</cp:coreProperties>
</file>